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 id="2147484156" r:id="rId5"/>
    <p:sldMasterId id="2147484018" r:id="rId6"/>
    <p:sldMasterId id="2147483660" r:id="rId7"/>
    <p:sldMasterId id="2147484273" r:id="rId8"/>
    <p:sldMasterId id="2147484315" r:id="rId9"/>
  </p:sldMasterIdLst>
  <p:notesMasterIdLst>
    <p:notesMasterId r:id="rId29"/>
  </p:notesMasterIdLst>
  <p:handoutMasterIdLst>
    <p:handoutMasterId r:id="rId30"/>
  </p:handoutMasterIdLst>
  <p:sldIdLst>
    <p:sldId id="2126986164" r:id="rId10"/>
    <p:sldId id="2147480141" r:id="rId11"/>
    <p:sldId id="2147480109" r:id="rId12"/>
    <p:sldId id="2147480146" r:id="rId13"/>
    <p:sldId id="2147480138" r:id="rId14"/>
    <p:sldId id="2147480132" r:id="rId15"/>
    <p:sldId id="2147480145" r:id="rId16"/>
    <p:sldId id="2147480136" r:id="rId17"/>
    <p:sldId id="2147480137" r:id="rId18"/>
    <p:sldId id="2147480147" r:id="rId19"/>
    <p:sldId id="2147480140" r:id="rId20"/>
    <p:sldId id="2147480120" r:id="rId21"/>
    <p:sldId id="2147480131" r:id="rId22"/>
    <p:sldId id="2147480107" r:id="rId23"/>
    <p:sldId id="2147480101" r:id="rId24"/>
    <p:sldId id="2147480110" r:id="rId25"/>
    <p:sldId id="2147480116" r:id="rId26"/>
    <p:sldId id="2147480111" r:id="rId27"/>
    <p:sldId id="2147480149" r:id="rId28"/>
  </p:sldIdLst>
  <p:sldSz cx="12192000" cy="6858000"/>
  <p:notesSz cx="70104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ashboards and Reporting" id="{CE0973D0-669F-524F-998F-2764E8C4D465}">
          <p14:sldIdLst>
            <p14:sldId id="2126986164"/>
            <p14:sldId id="2147480141"/>
            <p14:sldId id="2147480109"/>
            <p14:sldId id="2147480146"/>
            <p14:sldId id="2147480138"/>
            <p14:sldId id="2147480132"/>
            <p14:sldId id="2147480145"/>
            <p14:sldId id="2147480136"/>
            <p14:sldId id="2147480137"/>
            <p14:sldId id="2147480147"/>
            <p14:sldId id="2147480140"/>
            <p14:sldId id="2147480120"/>
            <p14:sldId id="2147480131"/>
            <p14:sldId id="2147480107"/>
            <p14:sldId id="2147480101"/>
            <p14:sldId id="2147480110"/>
            <p14:sldId id="2147480116"/>
            <p14:sldId id="2147480111"/>
          </p14:sldIdLst>
        </p14:section>
        <p14:section name="Appendix" id="{8629EE69-E3E4-4D40-9A65-2F1C2F4D1E1C}">
          <p14:sldIdLst>
            <p14:sldId id="2147480149"/>
          </p14:sldIdLst>
        </p14:section>
      </p14:sectionLst>
    </p:ext>
    <p:ext uri="{EFAFB233-063F-42B5-8137-9DF3F51BA10A}">
      <p15:sldGuideLst xmlns:p15="http://schemas.microsoft.com/office/powerpoint/2012/main">
        <p15:guide id="1" orient="horz" pos="384"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A2250C-7A1F-077C-FAFF-5789C8CA09AE}" name="VanDerHarst, Chris" initials="VC" userId="S::cvanderharst@elogex.com::cc024ebc-47e4-46cd-923a-ffe389398b51" providerId="AD"/>
  <p188:author id="{75A9A028-C0B6-0832-94AE-E97801A26E79}" name="Kasiviswanathan, Palanisamy" initials="KP" userId="S::pkasiviswanathan@elogex.com::f86a283d-153c-4a5d-aefe-c7c7b240f75f" providerId="AD"/>
  <p188:author id="{10702554-CCB7-EC3F-1A88-1B0472E41358}" name="Karmakar, Sumit" initials="SK" userId="S::skarmakar@elogex.com::5d020034-ff2c-4e7e-8d00-e94708d613b2" providerId="AD"/>
  <p188:author id="{D5AD89A6-675F-21E6-2AA4-7468A9E5A9A2}" name="Kasiviswanathan, Palanisamy" initials="KP" userId="Kasiviswanathan, Palanisam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Guzman, Charles" initials="DC" lastIdx="1" clrIdx="0">
    <p:extLst>
      <p:ext uri="{19B8F6BF-5375-455C-9EA6-DF929625EA0E}">
        <p15:presenceInfo xmlns:p15="http://schemas.microsoft.com/office/powerpoint/2012/main" userId="S-1-5-21-1711500582-553462016-4547331-99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085"/>
    <a:srgbClr val="2DA2BF"/>
    <a:srgbClr val="DDF7DA"/>
    <a:srgbClr val="D7F5F7"/>
    <a:srgbClr val="EDEBE9"/>
    <a:srgbClr val="03183F"/>
    <a:srgbClr val="031435"/>
    <a:srgbClr val="1D3446"/>
    <a:srgbClr val="EFEFEF"/>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3BB90-3A83-4D41-BCD1-4D8CF84B366A}" v="190" dt="2024-04-11T10:49:42.746"/>
    <p1510:client id="{3F3CAFB1-4B81-4970-9960-3D8CB864516C}" v="282" dt="2024-04-11T07:05:01.083"/>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guide orient="horz" pos="384"/>
        <p:guide pos="28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23FD70-44D7-47D7-8538-D37903DFB24C}" type="doc">
      <dgm:prSet loTypeId="urn:microsoft.com/office/officeart/2016/7/layout/RoundedRectangleTimeline" loCatId="timeline" qsTypeId="urn:microsoft.com/office/officeart/2005/8/quickstyle/simple1" qsCatId="simple" csTypeId="urn:microsoft.com/office/officeart/2005/8/colors/accent1_2" csCatId="accent1" phldr="1"/>
      <dgm:spPr/>
      <dgm:t>
        <a:bodyPr/>
        <a:lstStyle/>
        <a:p>
          <a:endParaRPr lang="en-US"/>
        </a:p>
      </dgm:t>
    </dgm:pt>
    <dgm:pt modelId="{B3F60AC3-5350-4BFD-A368-18515E1969DE}">
      <dgm:prSet phldrT="[Text]" phldr="0"/>
      <dgm:spPr/>
      <dgm:t>
        <a:bodyPr/>
        <a:lstStyle/>
        <a:p>
          <a:pPr rtl="0"/>
          <a:r>
            <a:rPr lang="en-GB" altLang="zh-CN" b="0" dirty="0">
              <a:latin typeface="Arial"/>
              <a:cs typeface="Open Sans"/>
            </a:rPr>
            <a:t>1</a:t>
          </a:r>
          <a:r>
            <a:rPr lang="zh-CN" altLang="en-US" b="0" dirty="0">
              <a:latin typeface="Arial"/>
              <a:cs typeface="Open Sans"/>
            </a:rPr>
            <a:t>月 </a:t>
          </a:r>
          <a:r>
            <a:rPr lang="en-US" altLang="zh-CN" b="0" dirty="0">
              <a:latin typeface="Arial"/>
              <a:ea typeface="Open Sans"/>
              <a:cs typeface="Open Sans"/>
            </a:rPr>
            <a:t>2024</a:t>
          </a:r>
          <a:r>
            <a:rPr lang="zh-CN" altLang="en-US" b="0" dirty="0">
              <a:latin typeface="Arial"/>
              <a:ea typeface="Open Sans"/>
              <a:cs typeface="Open Sans"/>
            </a:rPr>
            <a:t>年</a:t>
          </a:r>
          <a:endParaRPr lang="en-US" b="0" dirty="0">
            <a:latin typeface="Arial"/>
            <a:ea typeface="Open Sans"/>
            <a:cs typeface="Open Sans"/>
          </a:endParaRPr>
        </a:p>
      </dgm:t>
    </dgm:pt>
    <dgm:pt modelId="{6D39587F-D6A8-4C86-93B3-149DB2FF0AD9}" type="parTrans" cxnId="{10BC5AA4-7845-4089-B8F1-516EA586FFC2}">
      <dgm:prSet/>
      <dgm:spPr/>
      <dgm:t>
        <a:bodyPr/>
        <a:lstStyle/>
        <a:p>
          <a:endParaRPr lang="en-US"/>
        </a:p>
      </dgm:t>
    </dgm:pt>
    <dgm:pt modelId="{09103E3D-90BA-4A34-826A-00899B53DA2C}" type="sibTrans" cxnId="{10BC5AA4-7845-4089-B8F1-516EA586FFC2}">
      <dgm:prSet/>
      <dgm:spPr/>
      <dgm:t>
        <a:bodyPr/>
        <a:lstStyle/>
        <a:p>
          <a:endParaRPr lang="en-US"/>
        </a:p>
      </dgm:t>
    </dgm:pt>
    <dgm:pt modelId="{6A7959D0-BB69-4122-8A6C-42096B7F4C8E}">
      <dgm:prSet phldrT="[Text]" phldr="0"/>
      <dgm:spPr/>
      <dgm:t>
        <a:bodyPr/>
        <a:lstStyle/>
        <a:p>
          <a:pPr rtl="0"/>
          <a:r>
            <a:rPr lang="zh-CN" altLang="en-US" b="0" dirty="0">
              <a:solidFill>
                <a:srgbClr val="00C085"/>
              </a:solidFill>
              <a:latin typeface="Arial"/>
              <a:cs typeface="Open Sans"/>
            </a:rPr>
            <a:t>項目啟動</a:t>
          </a:r>
          <a:endParaRPr lang="en-US" b="0" dirty="0">
            <a:solidFill>
              <a:srgbClr val="00C085"/>
            </a:solidFill>
            <a:latin typeface="Arial"/>
            <a:ea typeface="Open Sans"/>
            <a:cs typeface="Open Sans"/>
          </a:endParaRPr>
        </a:p>
      </dgm:t>
    </dgm:pt>
    <dgm:pt modelId="{00C9371D-070C-482C-A26D-74CEC850FE8D}" type="parTrans" cxnId="{EDE04555-4045-479C-94E3-86B9800BEA90}">
      <dgm:prSet/>
      <dgm:spPr/>
      <dgm:t>
        <a:bodyPr/>
        <a:lstStyle/>
        <a:p>
          <a:endParaRPr lang="en-US"/>
        </a:p>
      </dgm:t>
    </dgm:pt>
    <dgm:pt modelId="{034D70B3-FE5D-4DE4-B2F8-527E6A033B13}" type="sibTrans" cxnId="{EDE04555-4045-479C-94E3-86B9800BEA90}">
      <dgm:prSet/>
      <dgm:spPr/>
      <dgm:t>
        <a:bodyPr/>
        <a:lstStyle/>
        <a:p>
          <a:endParaRPr lang="en-US"/>
        </a:p>
      </dgm:t>
    </dgm:pt>
    <dgm:pt modelId="{CF1D813F-9BE0-40DF-8C24-998893407965}">
      <dgm:prSet phldrT="[Text]" phldr="0"/>
      <dgm:spPr/>
      <dgm:t>
        <a:bodyPr/>
        <a:lstStyle/>
        <a:p>
          <a:pPr rtl="0"/>
          <a:r>
            <a:rPr lang="en-US" altLang="zh-CN" b="0" dirty="0">
              <a:latin typeface="Arial"/>
              <a:ea typeface="Open Sans"/>
              <a:cs typeface="Open Sans"/>
            </a:rPr>
            <a:t>2</a:t>
          </a:r>
          <a:r>
            <a:rPr lang="zh-CN" altLang="en-US" b="0" dirty="0">
              <a:latin typeface="Arial"/>
              <a:cs typeface="Open Sans"/>
            </a:rPr>
            <a:t>月 </a:t>
          </a:r>
          <a:r>
            <a:rPr lang="en-US" altLang="zh-CN" b="0" dirty="0">
              <a:latin typeface="Arial"/>
              <a:ea typeface="Open Sans"/>
              <a:cs typeface="Open Sans"/>
            </a:rPr>
            <a:t>2024</a:t>
          </a:r>
          <a:r>
            <a:rPr lang="zh-CN" altLang="en-US" b="0" dirty="0">
              <a:latin typeface="Arial"/>
              <a:ea typeface="Open Sans"/>
              <a:cs typeface="Open Sans"/>
            </a:rPr>
            <a:t>年</a:t>
          </a:r>
          <a:endParaRPr lang="en-US" b="0" dirty="0">
            <a:latin typeface="Arial"/>
            <a:ea typeface="Open Sans"/>
            <a:cs typeface="Open Sans"/>
          </a:endParaRPr>
        </a:p>
      </dgm:t>
    </dgm:pt>
    <dgm:pt modelId="{2F031ECE-F243-4543-B3C9-3FB3865042C3}" type="parTrans" cxnId="{392DDC16-A9D7-4FBA-A69C-22EBC30E8B29}">
      <dgm:prSet/>
      <dgm:spPr/>
      <dgm:t>
        <a:bodyPr/>
        <a:lstStyle/>
        <a:p>
          <a:endParaRPr lang="en-US"/>
        </a:p>
      </dgm:t>
    </dgm:pt>
    <dgm:pt modelId="{7A8C42ED-F16B-47A9-8D09-52222581D92F}" type="sibTrans" cxnId="{392DDC16-A9D7-4FBA-A69C-22EBC30E8B29}">
      <dgm:prSet/>
      <dgm:spPr/>
      <dgm:t>
        <a:bodyPr/>
        <a:lstStyle/>
        <a:p>
          <a:endParaRPr lang="en-US"/>
        </a:p>
      </dgm:t>
    </dgm:pt>
    <dgm:pt modelId="{72728271-A8B5-4767-AE3D-A33FDBF457D1}">
      <dgm:prSet phldrT="[Text]" phldr="0"/>
      <dgm:spPr/>
      <dgm:t>
        <a:bodyPr/>
        <a:lstStyle/>
        <a:p>
          <a:pPr rtl="0"/>
          <a:r>
            <a:rPr lang="en-GB" altLang="zh-CN" b="0" dirty="0">
              <a:latin typeface="Arial"/>
              <a:cs typeface="Open Sans"/>
            </a:rPr>
            <a:t>3</a:t>
          </a:r>
          <a:r>
            <a:rPr lang="zh-CN" altLang="en-US" b="0" dirty="0">
              <a:latin typeface="Arial"/>
              <a:cs typeface="Open Sans"/>
            </a:rPr>
            <a:t>月 </a:t>
          </a:r>
          <a:r>
            <a:rPr lang="en-US" altLang="zh-CN" b="0" dirty="0">
              <a:latin typeface="Arial"/>
              <a:ea typeface="Open Sans"/>
              <a:cs typeface="Open Sans"/>
            </a:rPr>
            <a:t>2024</a:t>
          </a:r>
          <a:r>
            <a:rPr lang="zh-CN" altLang="en-US" b="0" dirty="0">
              <a:latin typeface="Arial"/>
              <a:ea typeface="Open Sans"/>
              <a:cs typeface="Open Sans"/>
            </a:rPr>
            <a:t>年</a:t>
          </a:r>
          <a:endParaRPr lang="en-US" b="0" dirty="0">
            <a:latin typeface="Arial"/>
            <a:ea typeface="Open Sans"/>
            <a:cs typeface="Open Sans"/>
          </a:endParaRPr>
        </a:p>
      </dgm:t>
    </dgm:pt>
    <dgm:pt modelId="{4F0C7940-C86D-4DC0-840F-7D743E1E6AD0}" type="parTrans" cxnId="{BE3B11BC-E09E-4732-B1E0-ABF4121DB7A6}">
      <dgm:prSet/>
      <dgm:spPr/>
      <dgm:t>
        <a:bodyPr/>
        <a:lstStyle/>
        <a:p>
          <a:endParaRPr lang="en-US"/>
        </a:p>
      </dgm:t>
    </dgm:pt>
    <dgm:pt modelId="{9DA05390-CA95-477A-BF4C-C1557177DA9F}" type="sibTrans" cxnId="{BE3B11BC-E09E-4732-B1E0-ABF4121DB7A6}">
      <dgm:prSet/>
      <dgm:spPr/>
      <dgm:t>
        <a:bodyPr/>
        <a:lstStyle/>
        <a:p>
          <a:endParaRPr lang="en-US"/>
        </a:p>
      </dgm:t>
    </dgm:pt>
    <dgm:pt modelId="{0934C228-24AC-4958-BAD2-579C5C5ECF0B}">
      <dgm:prSet phldrT="[Text]" phldr="0"/>
      <dgm:spPr/>
      <dgm:t>
        <a:bodyPr/>
        <a:lstStyle/>
        <a:p>
          <a:pPr rtl="0"/>
          <a:r>
            <a:rPr lang="en-GB" altLang="zh-CN" b="0" dirty="0">
              <a:latin typeface="Arial"/>
              <a:cs typeface="Open Sans"/>
            </a:rPr>
            <a:t>4</a:t>
          </a:r>
          <a:r>
            <a:rPr lang="zh-CN" altLang="en-US" b="0" dirty="0">
              <a:latin typeface="Arial"/>
              <a:cs typeface="Open Sans"/>
            </a:rPr>
            <a:t>月 </a:t>
          </a:r>
          <a:r>
            <a:rPr lang="en-US" altLang="zh-CN" b="0" dirty="0">
              <a:latin typeface="Arial"/>
              <a:ea typeface="Open Sans"/>
              <a:cs typeface="Open Sans"/>
            </a:rPr>
            <a:t>2024</a:t>
          </a:r>
          <a:r>
            <a:rPr lang="zh-CN" altLang="en-US" b="0" dirty="0">
              <a:latin typeface="Arial"/>
              <a:ea typeface="Open Sans"/>
              <a:cs typeface="Open Sans"/>
            </a:rPr>
            <a:t>年</a:t>
          </a:r>
          <a:endParaRPr lang="en-US" b="0" dirty="0">
            <a:latin typeface="Arial"/>
            <a:ea typeface="Open Sans"/>
            <a:cs typeface="Open Sans"/>
          </a:endParaRPr>
        </a:p>
      </dgm:t>
    </dgm:pt>
    <dgm:pt modelId="{0B352B3A-204F-40D9-8424-759389C13218}" type="parTrans" cxnId="{D131416F-265B-4C19-A296-788ACE255CE7}">
      <dgm:prSet/>
      <dgm:spPr/>
      <dgm:t>
        <a:bodyPr/>
        <a:lstStyle/>
        <a:p>
          <a:endParaRPr lang="en-US"/>
        </a:p>
      </dgm:t>
    </dgm:pt>
    <dgm:pt modelId="{B3E7CECF-59AF-44A1-9C34-008A0D940780}" type="sibTrans" cxnId="{D131416F-265B-4C19-A296-788ACE255CE7}">
      <dgm:prSet/>
      <dgm:spPr/>
      <dgm:t>
        <a:bodyPr/>
        <a:lstStyle/>
        <a:p>
          <a:endParaRPr lang="en-US"/>
        </a:p>
      </dgm:t>
    </dgm:pt>
    <dgm:pt modelId="{4364E18C-2CD6-4A1A-ADC4-16292AE301AE}">
      <dgm:prSet phldr="0"/>
      <dgm:spPr/>
      <dgm:t>
        <a:bodyPr/>
        <a:lstStyle/>
        <a:p>
          <a:pPr rtl="0"/>
          <a:r>
            <a:rPr lang="en-GB" altLang="zh-CN" b="0" dirty="0">
              <a:latin typeface="Arial"/>
              <a:cs typeface="Open Sans"/>
            </a:rPr>
            <a:t>5</a:t>
          </a:r>
          <a:r>
            <a:rPr lang="zh-CN" altLang="en-US" b="0" dirty="0">
              <a:latin typeface="Arial"/>
              <a:cs typeface="Open Sans"/>
            </a:rPr>
            <a:t>月 </a:t>
          </a:r>
          <a:r>
            <a:rPr lang="en-US" altLang="zh-CN" b="0" dirty="0">
              <a:latin typeface="Arial"/>
              <a:ea typeface="Open Sans"/>
              <a:cs typeface="Open Sans"/>
            </a:rPr>
            <a:t>2024</a:t>
          </a:r>
          <a:r>
            <a:rPr lang="zh-CN" altLang="en-US" b="0" dirty="0">
              <a:latin typeface="Arial"/>
              <a:ea typeface="Open Sans"/>
              <a:cs typeface="Open Sans"/>
            </a:rPr>
            <a:t>年</a:t>
          </a:r>
          <a:endParaRPr lang="en-US" b="0" dirty="0">
            <a:latin typeface="Arial"/>
            <a:ea typeface="Open Sans"/>
            <a:cs typeface="Open Sans"/>
          </a:endParaRPr>
        </a:p>
      </dgm:t>
    </dgm:pt>
    <dgm:pt modelId="{0CEF4E47-1AB4-4DD6-B90C-330946BC1D05}" type="parTrans" cxnId="{51400D08-870C-4E6E-8F44-996323D1A978}">
      <dgm:prSet/>
      <dgm:spPr/>
      <dgm:t>
        <a:bodyPr/>
        <a:lstStyle/>
        <a:p>
          <a:endParaRPr lang="en-SG"/>
        </a:p>
      </dgm:t>
    </dgm:pt>
    <dgm:pt modelId="{C509FC99-3223-45D0-9D3D-5CF7B5EAC217}" type="sibTrans" cxnId="{51400D08-870C-4E6E-8F44-996323D1A978}">
      <dgm:prSet/>
      <dgm:spPr/>
      <dgm:t>
        <a:bodyPr/>
        <a:lstStyle/>
        <a:p>
          <a:endParaRPr lang="en-SG"/>
        </a:p>
      </dgm:t>
    </dgm:pt>
    <dgm:pt modelId="{DF00B630-86FF-43B3-8C31-E26A26768214}">
      <dgm:prSet phldr="0"/>
      <dgm:spPr/>
      <dgm:t>
        <a:bodyPr/>
        <a:lstStyle/>
        <a:p>
          <a:pPr rtl="0"/>
          <a:r>
            <a:rPr lang="en-GB" altLang="zh-CN" b="0" dirty="0">
              <a:latin typeface="Arial"/>
              <a:cs typeface="Open Sans"/>
            </a:rPr>
            <a:t>7</a:t>
          </a:r>
          <a:r>
            <a:rPr lang="zh-CN" altLang="en-US" b="0" dirty="0">
              <a:latin typeface="Arial"/>
              <a:cs typeface="Open Sans"/>
            </a:rPr>
            <a:t>月 </a:t>
          </a:r>
          <a:r>
            <a:rPr lang="en-US" altLang="zh-CN" b="0" dirty="0">
              <a:latin typeface="Arial"/>
              <a:ea typeface="Open Sans"/>
              <a:cs typeface="Open Sans"/>
            </a:rPr>
            <a:t>2024</a:t>
          </a:r>
          <a:r>
            <a:rPr lang="zh-CN" altLang="en-US" b="0" dirty="0">
              <a:latin typeface="Arial"/>
              <a:ea typeface="Open Sans"/>
              <a:cs typeface="Open Sans"/>
            </a:rPr>
            <a:t>年</a:t>
          </a:r>
          <a:endParaRPr lang="en-US" b="0" dirty="0">
            <a:latin typeface="Arial"/>
            <a:ea typeface="Open Sans"/>
            <a:cs typeface="Open Sans"/>
          </a:endParaRPr>
        </a:p>
      </dgm:t>
    </dgm:pt>
    <dgm:pt modelId="{3349C173-708D-4990-8405-073AC843236E}" type="parTrans" cxnId="{D6828A56-82FA-4EA5-BE2A-EDCC9C68868A}">
      <dgm:prSet/>
      <dgm:spPr/>
      <dgm:t>
        <a:bodyPr/>
        <a:lstStyle/>
        <a:p>
          <a:endParaRPr lang="en-SG"/>
        </a:p>
      </dgm:t>
    </dgm:pt>
    <dgm:pt modelId="{53AF7E47-78FC-4E2C-ABD4-69BB1D81FB11}" type="sibTrans" cxnId="{D6828A56-82FA-4EA5-BE2A-EDCC9C68868A}">
      <dgm:prSet/>
      <dgm:spPr/>
      <dgm:t>
        <a:bodyPr/>
        <a:lstStyle/>
        <a:p>
          <a:endParaRPr lang="en-SG"/>
        </a:p>
      </dgm:t>
    </dgm:pt>
    <dgm:pt modelId="{0C136222-98D2-4095-8722-47FC2A4753CF}">
      <dgm:prSet phldr="0"/>
      <dgm:spPr/>
      <dgm:t>
        <a:bodyPr/>
        <a:lstStyle/>
        <a:p>
          <a:pPr rtl="0"/>
          <a:r>
            <a:rPr lang="en-GB" altLang="zh-CN" b="0" dirty="0">
              <a:latin typeface="Arial"/>
              <a:cs typeface="Open Sans"/>
            </a:rPr>
            <a:t>6</a:t>
          </a:r>
          <a:r>
            <a:rPr lang="zh-CN" altLang="en-US" b="0" dirty="0">
              <a:latin typeface="Arial"/>
              <a:cs typeface="Open Sans"/>
            </a:rPr>
            <a:t>月 </a:t>
          </a:r>
          <a:r>
            <a:rPr lang="en-US" altLang="zh-CN" b="0" dirty="0">
              <a:latin typeface="Arial"/>
              <a:ea typeface="Open Sans"/>
              <a:cs typeface="Open Sans"/>
            </a:rPr>
            <a:t>2024</a:t>
          </a:r>
          <a:r>
            <a:rPr lang="zh-CN" altLang="en-US" b="0" dirty="0">
              <a:latin typeface="Arial"/>
              <a:ea typeface="Open Sans"/>
              <a:cs typeface="Open Sans"/>
            </a:rPr>
            <a:t>年</a:t>
          </a:r>
          <a:endParaRPr lang="en-US" b="0" dirty="0">
            <a:latin typeface="Arial"/>
            <a:ea typeface="Open Sans"/>
            <a:cs typeface="Open Sans"/>
          </a:endParaRPr>
        </a:p>
      </dgm:t>
    </dgm:pt>
    <dgm:pt modelId="{8319E524-C64B-4495-9CD4-FC44605A1364}" type="parTrans" cxnId="{57AFBC29-1E76-4A0F-BF2A-2D4B162BCE27}">
      <dgm:prSet/>
      <dgm:spPr/>
      <dgm:t>
        <a:bodyPr/>
        <a:lstStyle/>
        <a:p>
          <a:endParaRPr lang="en-SG"/>
        </a:p>
      </dgm:t>
    </dgm:pt>
    <dgm:pt modelId="{B953A834-372A-43C8-B50C-D69935857DB7}" type="sibTrans" cxnId="{57AFBC29-1E76-4A0F-BF2A-2D4B162BCE27}">
      <dgm:prSet/>
      <dgm:spPr/>
      <dgm:t>
        <a:bodyPr/>
        <a:lstStyle/>
        <a:p>
          <a:endParaRPr lang="en-SG"/>
        </a:p>
      </dgm:t>
    </dgm:pt>
    <dgm:pt modelId="{AA083E7E-FEE7-4403-88DF-1E336947BBBA}">
      <dgm:prSet phldr="0"/>
      <dgm:spPr/>
      <dgm:t>
        <a:bodyPr/>
        <a:lstStyle/>
        <a:p>
          <a:pPr rtl="0"/>
          <a:r>
            <a:rPr lang="zh-CN" altLang="en-US" b="0" dirty="0">
              <a:solidFill>
                <a:srgbClr val="00C085"/>
              </a:solidFill>
              <a:latin typeface="Arial"/>
              <a:cs typeface="Open Sans"/>
            </a:rPr>
            <a:t>入職討論</a:t>
          </a:r>
          <a:endParaRPr lang="en-US" b="0" dirty="0">
            <a:solidFill>
              <a:srgbClr val="00C085"/>
            </a:solidFill>
            <a:latin typeface="Arial"/>
            <a:ea typeface="Open Sans"/>
            <a:cs typeface="Open Sans"/>
          </a:endParaRPr>
        </a:p>
      </dgm:t>
    </dgm:pt>
    <dgm:pt modelId="{F73F9F0D-2B03-4D9D-9E20-C6D2884AEC73}" type="parTrans" cxnId="{FA0085E2-E65C-43CC-B6D5-2F2FEF53C811}">
      <dgm:prSet/>
      <dgm:spPr/>
      <dgm:t>
        <a:bodyPr/>
        <a:lstStyle/>
        <a:p>
          <a:endParaRPr lang="en-SG"/>
        </a:p>
      </dgm:t>
    </dgm:pt>
    <dgm:pt modelId="{930F0B78-EA9E-4680-8A10-79A48CCC276D}" type="sibTrans" cxnId="{FA0085E2-E65C-43CC-B6D5-2F2FEF53C811}">
      <dgm:prSet/>
      <dgm:spPr/>
      <dgm:t>
        <a:bodyPr/>
        <a:lstStyle/>
        <a:p>
          <a:endParaRPr lang="en-SG"/>
        </a:p>
      </dgm:t>
    </dgm:pt>
    <dgm:pt modelId="{12E08EC1-AEBB-4C08-A26A-5770078E0FB2}">
      <dgm:prSet phldr="0"/>
      <dgm:spPr/>
      <dgm:t>
        <a:bodyPr/>
        <a:lstStyle/>
        <a:p>
          <a:pPr rtl="0"/>
          <a:r>
            <a:rPr lang="zh-TW" altLang="en-US" b="0" dirty="0">
              <a:solidFill>
                <a:srgbClr val="00C085"/>
              </a:solidFill>
              <a:latin typeface="Arial"/>
              <a:cs typeface="Open Sans"/>
            </a:rPr>
            <a:t>準備拜耳合作夥伴名單</a:t>
          </a:r>
          <a:endParaRPr lang="en-US" b="0" dirty="0">
            <a:solidFill>
              <a:srgbClr val="00C085"/>
            </a:solidFill>
            <a:latin typeface="Arial"/>
            <a:ea typeface="Open Sans"/>
            <a:cs typeface="Open Sans"/>
          </a:endParaRPr>
        </a:p>
      </dgm:t>
    </dgm:pt>
    <dgm:pt modelId="{05F0E55C-F997-4A12-8721-059E89DE88DC}" type="parTrans" cxnId="{9A2AF874-7506-4A9D-AB08-033BC7DBBBCA}">
      <dgm:prSet/>
      <dgm:spPr/>
      <dgm:t>
        <a:bodyPr/>
        <a:lstStyle/>
        <a:p>
          <a:endParaRPr lang="en-SG"/>
        </a:p>
      </dgm:t>
    </dgm:pt>
    <dgm:pt modelId="{F681916B-4BE2-448B-982C-838228BF056E}" type="sibTrans" cxnId="{9A2AF874-7506-4A9D-AB08-033BC7DBBBCA}">
      <dgm:prSet/>
      <dgm:spPr/>
      <dgm:t>
        <a:bodyPr/>
        <a:lstStyle/>
        <a:p>
          <a:endParaRPr lang="en-SG"/>
        </a:p>
      </dgm:t>
    </dgm:pt>
    <dgm:pt modelId="{8131D447-9B68-478E-9740-07F443A7B58D}">
      <dgm:prSet phldr="0"/>
      <dgm:spPr/>
      <dgm:t>
        <a:bodyPr/>
        <a:lstStyle/>
        <a:p>
          <a:pPr rtl="0"/>
          <a:r>
            <a:rPr lang="en-SG" b="0" dirty="0">
              <a:solidFill>
                <a:srgbClr val="00C085"/>
              </a:solidFill>
              <a:latin typeface="Arial"/>
              <a:ea typeface="Open Sans"/>
              <a:cs typeface="Open Sans"/>
            </a:rPr>
            <a:t>ONE-Partner</a:t>
          </a:r>
          <a:r>
            <a:rPr lang="zh-CN" altLang="en-US" b="0" dirty="0">
              <a:solidFill>
                <a:srgbClr val="00C085"/>
              </a:solidFill>
              <a:latin typeface="Arial"/>
              <a:cs typeface="Open Sans"/>
            </a:rPr>
            <a:t>審查</a:t>
          </a:r>
          <a:endParaRPr lang="en-US" b="0" dirty="0">
            <a:solidFill>
              <a:srgbClr val="00C085"/>
            </a:solidFill>
            <a:latin typeface="Arial"/>
            <a:ea typeface="Open Sans"/>
            <a:cs typeface="Open Sans"/>
          </a:endParaRPr>
        </a:p>
      </dgm:t>
    </dgm:pt>
    <dgm:pt modelId="{C5562241-B91D-41E4-94D4-9A1CFB0A1B94}" type="parTrans" cxnId="{FCFB6C14-0EF5-4FAB-AD78-CB23D5180CC9}">
      <dgm:prSet/>
      <dgm:spPr/>
      <dgm:t>
        <a:bodyPr/>
        <a:lstStyle/>
        <a:p>
          <a:endParaRPr lang="en-SG"/>
        </a:p>
      </dgm:t>
    </dgm:pt>
    <dgm:pt modelId="{CEEF1FC5-C87A-4553-A4FF-76B25776AAA1}" type="sibTrans" cxnId="{FCFB6C14-0EF5-4FAB-AD78-CB23D5180CC9}">
      <dgm:prSet/>
      <dgm:spPr/>
      <dgm:t>
        <a:bodyPr/>
        <a:lstStyle/>
        <a:p>
          <a:endParaRPr lang="en-SG"/>
        </a:p>
      </dgm:t>
    </dgm:pt>
    <dgm:pt modelId="{A29F2223-B095-4B9B-AC48-E11E2934B401}">
      <dgm:prSet phldr="0"/>
      <dgm:spPr/>
      <dgm:t>
        <a:bodyPr/>
        <a:lstStyle/>
        <a:p>
          <a:pPr rtl="0"/>
          <a:r>
            <a:rPr lang="zh-CN" altLang="en-US" b="0" dirty="0">
              <a:solidFill>
                <a:srgbClr val="00C085"/>
              </a:solidFill>
              <a:latin typeface="Arial"/>
              <a:cs typeface="Open Sans"/>
            </a:rPr>
            <a:t>拜耳</a:t>
          </a:r>
          <a:r>
            <a:rPr lang="zh-TW" altLang="en-US" b="0" dirty="0">
              <a:solidFill>
                <a:srgbClr val="00C085"/>
              </a:solidFill>
              <a:latin typeface="Arial"/>
              <a:cs typeface="Open Sans"/>
            </a:rPr>
            <a:t>合作夥伴公告電子郵件</a:t>
          </a:r>
          <a:endParaRPr lang="en-US" b="0" dirty="0">
            <a:solidFill>
              <a:srgbClr val="00C085"/>
            </a:solidFill>
            <a:latin typeface="Arial"/>
            <a:ea typeface="Open Sans"/>
            <a:cs typeface="Open Sans"/>
          </a:endParaRPr>
        </a:p>
      </dgm:t>
    </dgm:pt>
    <dgm:pt modelId="{5DE44310-7586-466C-A635-A82D735F8E23}" type="parTrans" cxnId="{986BE2E3-9864-4F5B-985C-218653D3B07E}">
      <dgm:prSet/>
      <dgm:spPr/>
      <dgm:t>
        <a:bodyPr/>
        <a:lstStyle/>
        <a:p>
          <a:endParaRPr lang="en-SG"/>
        </a:p>
      </dgm:t>
    </dgm:pt>
    <dgm:pt modelId="{B570A186-57D9-4EDD-904C-CCD62795D92E}" type="sibTrans" cxnId="{986BE2E3-9864-4F5B-985C-218653D3B07E}">
      <dgm:prSet/>
      <dgm:spPr/>
      <dgm:t>
        <a:bodyPr/>
        <a:lstStyle/>
        <a:p>
          <a:endParaRPr lang="en-SG"/>
        </a:p>
      </dgm:t>
    </dgm:pt>
    <dgm:pt modelId="{0247FCB0-B15C-4E01-A4B9-C1F4EBCD8C92}">
      <dgm:prSet phldr="0"/>
      <dgm:spPr/>
      <dgm:t>
        <a:bodyPr/>
        <a:lstStyle/>
        <a:p>
          <a:pPr rtl="0"/>
          <a:r>
            <a:rPr lang="zh-CN" altLang="en-US" b="0" dirty="0">
              <a:solidFill>
                <a:srgbClr val="00C085"/>
              </a:solidFill>
              <a:latin typeface="Arial"/>
              <a:cs typeface="Open Sans"/>
            </a:rPr>
            <a:t>拜耳合作</a:t>
          </a:r>
          <a:r>
            <a:rPr lang="zh-TW" altLang="en-US" b="0" dirty="0">
              <a:solidFill>
                <a:srgbClr val="00C085"/>
              </a:solidFill>
              <a:latin typeface="Arial"/>
              <a:cs typeface="Open Sans"/>
            </a:rPr>
            <a:t>夥伴活動電子郵件</a:t>
          </a:r>
          <a:endParaRPr lang="en-US" b="0" dirty="0">
            <a:solidFill>
              <a:srgbClr val="00C085"/>
            </a:solidFill>
            <a:latin typeface="Arial"/>
            <a:ea typeface="Open Sans"/>
            <a:cs typeface="Open Sans"/>
          </a:endParaRPr>
        </a:p>
      </dgm:t>
    </dgm:pt>
    <dgm:pt modelId="{E2F678C3-4294-4BFE-9C58-D492011F5138}" type="parTrans" cxnId="{F23D3FEA-0B03-46A5-8CC4-02BD915B2BE7}">
      <dgm:prSet/>
      <dgm:spPr/>
      <dgm:t>
        <a:bodyPr/>
        <a:lstStyle/>
        <a:p>
          <a:endParaRPr lang="en-SG"/>
        </a:p>
      </dgm:t>
    </dgm:pt>
    <dgm:pt modelId="{8F74F065-7F02-413B-BF01-EAEA50EBFB10}" type="sibTrans" cxnId="{F23D3FEA-0B03-46A5-8CC4-02BD915B2BE7}">
      <dgm:prSet/>
      <dgm:spPr/>
      <dgm:t>
        <a:bodyPr/>
        <a:lstStyle/>
        <a:p>
          <a:endParaRPr lang="en-SG"/>
        </a:p>
      </dgm:t>
    </dgm:pt>
    <dgm:pt modelId="{616978FB-EBEC-49C1-A6B3-FD2B3BA9672B}">
      <dgm:prSet phldr="0" custT="1"/>
      <dgm:spPr/>
      <dgm:t>
        <a:bodyPr/>
        <a:lstStyle/>
        <a:p>
          <a:pPr marL="0" rtl="0">
            <a:lnSpc>
              <a:spcPct val="100000"/>
            </a:lnSpc>
            <a:spcAft>
              <a:spcPct val="35000"/>
            </a:spcAft>
          </a:pPr>
          <a:r>
            <a:rPr lang="zh-TW" altLang="en-US" sz="1100" b="0" kern="1200" dirty="0">
              <a:latin typeface="Arial"/>
              <a:cs typeface="Open Sans"/>
            </a:rPr>
            <a:t>開始合作夥伴入職</a:t>
          </a:r>
          <a:endParaRPr lang="en-US" sz="1100" b="0" kern="1200" dirty="0">
            <a:latin typeface="Arial"/>
            <a:ea typeface="Open Sans"/>
            <a:cs typeface="Open Sans"/>
          </a:endParaRPr>
        </a:p>
      </dgm:t>
    </dgm:pt>
    <dgm:pt modelId="{4D42FF7D-47B2-4DCF-9E61-2F7C65502BAE}" type="parTrans" cxnId="{A9A50A06-CD74-4F97-9DFE-A3032D9C3FC5}">
      <dgm:prSet/>
      <dgm:spPr/>
      <dgm:t>
        <a:bodyPr/>
        <a:lstStyle/>
        <a:p>
          <a:endParaRPr lang="en-SG"/>
        </a:p>
      </dgm:t>
    </dgm:pt>
    <dgm:pt modelId="{BE9368A8-C5F4-41E5-8D4F-0D2824A49C94}" type="sibTrans" cxnId="{A9A50A06-CD74-4F97-9DFE-A3032D9C3FC5}">
      <dgm:prSet/>
      <dgm:spPr/>
      <dgm:t>
        <a:bodyPr/>
        <a:lstStyle/>
        <a:p>
          <a:endParaRPr lang="en-SG"/>
        </a:p>
      </dgm:t>
    </dgm:pt>
    <dgm:pt modelId="{B225F0A8-C3ED-46AD-B1CA-7B32F04E2819}">
      <dgm:prSet phldr="0"/>
      <dgm:spPr/>
      <dgm:t>
        <a:bodyPr/>
        <a:lstStyle/>
        <a:p>
          <a:pPr rtl="0"/>
          <a:r>
            <a:rPr lang="zh-TW" altLang="en-US" b="0" dirty="0">
              <a:latin typeface="Arial"/>
              <a:cs typeface="Open Sans"/>
            </a:rPr>
            <a:t>繼續合作夥伴入職</a:t>
          </a:r>
          <a:endParaRPr lang="en-US" b="0" dirty="0">
            <a:latin typeface="Arial"/>
            <a:ea typeface="Open Sans"/>
            <a:cs typeface="Open Sans"/>
          </a:endParaRPr>
        </a:p>
      </dgm:t>
    </dgm:pt>
    <dgm:pt modelId="{71AF9C40-BD2E-4FE7-B4BC-EAF20D34EC34}" type="parTrans" cxnId="{2DAEE462-9C4D-4E70-BDA2-EE3D073F1A38}">
      <dgm:prSet/>
      <dgm:spPr/>
      <dgm:t>
        <a:bodyPr/>
        <a:lstStyle/>
        <a:p>
          <a:endParaRPr lang="en-SG"/>
        </a:p>
      </dgm:t>
    </dgm:pt>
    <dgm:pt modelId="{0338F913-D2E6-454D-A591-34B32ABC143E}" type="sibTrans" cxnId="{2DAEE462-9C4D-4E70-BDA2-EE3D073F1A38}">
      <dgm:prSet/>
      <dgm:spPr/>
      <dgm:t>
        <a:bodyPr/>
        <a:lstStyle/>
        <a:p>
          <a:endParaRPr lang="en-SG"/>
        </a:p>
      </dgm:t>
    </dgm:pt>
    <dgm:pt modelId="{95B7A0F2-4500-431D-883C-D6D1F19C36BC}">
      <dgm:prSet phldr="0"/>
      <dgm:spPr/>
      <dgm:t>
        <a:bodyPr/>
        <a:lstStyle/>
        <a:p>
          <a:pPr rtl="0"/>
          <a:r>
            <a:rPr lang="zh-CN" altLang="en-US" b="0" dirty="0">
              <a:latin typeface="Arial"/>
              <a:cs typeface="Open Sans"/>
            </a:rPr>
            <a:t>繼續 </a:t>
          </a:r>
          <a:r>
            <a:rPr lang="en-SG" b="0" dirty="0">
              <a:latin typeface="Arial"/>
              <a:ea typeface="Open Sans"/>
              <a:cs typeface="Open Sans"/>
            </a:rPr>
            <a:t>Hypercare </a:t>
          </a:r>
          <a:r>
            <a:rPr lang="zh-CN" altLang="en-US" b="0" dirty="0">
              <a:latin typeface="Arial"/>
              <a:cs typeface="Open Sans"/>
            </a:rPr>
            <a:t>支持</a:t>
          </a:r>
          <a:endParaRPr lang="en-US" b="0" dirty="0">
            <a:latin typeface="Arial"/>
            <a:ea typeface="Open Sans"/>
            <a:cs typeface="Open Sans"/>
          </a:endParaRPr>
        </a:p>
      </dgm:t>
    </dgm:pt>
    <dgm:pt modelId="{42581769-1A0D-4407-90F4-1C5A3CFA6A04}" type="parTrans" cxnId="{FE0ECFC4-DE6C-468F-BB61-465631B11C21}">
      <dgm:prSet/>
      <dgm:spPr/>
      <dgm:t>
        <a:bodyPr/>
        <a:lstStyle/>
        <a:p>
          <a:endParaRPr lang="en-SG"/>
        </a:p>
      </dgm:t>
    </dgm:pt>
    <dgm:pt modelId="{0C01C235-8DFE-42D4-AD80-94840E27A574}" type="sibTrans" cxnId="{FE0ECFC4-DE6C-468F-BB61-465631B11C21}">
      <dgm:prSet/>
      <dgm:spPr/>
      <dgm:t>
        <a:bodyPr/>
        <a:lstStyle/>
        <a:p>
          <a:endParaRPr lang="en-SG"/>
        </a:p>
      </dgm:t>
    </dgm:pt>
    <dgm:pt modelId="{CBDAF6E1-F354-4287-BA7A-4684A1056A96}">
      <dgm:prSet phldr="0" custT="1"/>
      <dgm:spPr/>
      <dgm:t>
        <a:bodyPr/>
        <a:lstStyle/>
        <a:p>
          <a:pPr marL="0" rtl="0">
            <a:lnSpc>
              <a:spcPct val="100000"/>
            </a:lnSpc>
            <a:spcAft>
              <a:spcPct val="35000"/>
            </a:spcAft>
          </a:pPr>
          <a:r>
            <a:rPr lang="zh-CN" altLang="en-US" sz="1100" b="0" kern="1200" dirty="0">
              <a:latin typeface="Arial"/>
              <a:cs typeface="Open Sans"/>
            </a:rPr>
            <a:t>拜耳</a:t>
          </a:r>
          <a:r>
            <a:rPr lang="zh-TW" altLang="en-US" sz="1100" b="0" kern="1200" dirty="0">
              <a:latin typeface="Arial"/>
              <a:cs typeface="Open Sans"/>
            </a:rPr>
            <a:t>合作夥伴活動</a:t>
          </a:r>
          <a:endParaRPr lang="en-US" sz="1100" b="0" kern="1200" dirty="0">
            <a:latin typeface="Arial"/>
            <a:ea typeface="Open Sans"/>
            <a:cs typeface="Open Sans"/>
          </a:endParaRPr>
        </a:p>
      </dgm:t>
    </dgm:pt>
    <dgm:pt modelId="{EDD6E6B6-0D1F-473B-9061-CA3B8E57ED75}" type="parTrans" cxnId="{960BC3FE-9922-4D39-A95B-229ED383A22B}">
      <dgm:prSet/>
      <dgm:spPr/>
      <dgm:t>
        <a:bodyPr/>
        <a:lstStyle/>
        <a:p>
          <a:endParaRPr lang="en-SG"/>
        </a:p>
      </dgm:t>
    </dgm:pt>
    <dgm:pt modelId="{F398A45E-0E94-4ABF-81DE-30756E0D0EBA}" type="sibTrans" cxnId="{960BC3FE-9922-4D39-A95B-229ED383A22B}">
      <dgm:prSet/>
      <dgm:spPr/>
      <dgm:t>
        <a:bodyPr/>
        <a:lstStyle/>
        <a:p>
          <a:endParaRPr lang="en-SG"/>
        </a:p>
      </dgm:t>
    </dgm:pt>
    <dgm:pt modelId="{2BA22D22-E69B-48A7-93E8-8B1DF4F04D37}">
      <dgm:prSet phldr="0" custT="1"/>
      <dgm:spPr/>
      <dgm:t>
        <a:bodyPr/>
        <a:lstStyle/>
        <a:p>
          <a:pPr marL="0" rtl="0">
            <a:lnSpc>
              <a:spcPct val="100000"/>
            </a:lnSpc>
            <a:spcAft>
              <a:spcPts val="0"/>
            </a:spcAft>
          </a:pPr>
          <a:r>
            <a:rPr lang="zh-CN" altLang="en-US" sz="1100" b="0" kern="1200" dirty="0">
              <a:solidFill>
                <a:schemeClr val="tx2">
                  <a:lumMod val="50000"/>
                  <a:lumOff val="50000"/>
                </a:schemeClr>
              </a:solidFill>
              <a:latin typeface="Arial"/>
              <a:cs typeface="Calibri"/>
            </a:rPr>
            <a:t>在 </a:t>
          </a:r>
          <a:r>
            <a:rPr lang="en-US" altLang="zh-CN" sz="1100" b="0" kern="1200" dirty="0">
              <a:solidFill>
                <a:schemeClr val="tx2">
                  <a:lumMod val="50000"/>
                  <a:lumOff val="50000"/>
                </a:schemeClr>
              </a:solidFill>
              <a:latin typeface="Arial"/>
              <a:ea typeface="Calibri"/>
              <a:cs typeface="Calibri"/>
            </a:rPr>
            <a:t>POP </a:t>
          </a:r>
          <a:r>
            <a:rPr lang="zh-TW" altLang="en-US" sz="1100" b="0" kern="1200" dirty="0">
              <a:solidFill>
                <a:schemeClr val="tx2">
                  <a:lumMod val="50000"/>
                  <a:lumOff val="50000"/>
                </a:schemeClr>
              </a:solidFill>
              <a:latin typeface="Arial"/>
              <a:cs typeface="Calibri"/>
            </a:rPr>
            <a:t>網站上填寫入職表格</a:t>
          </a:r>
          <a:endParaRPr lang="en-GB" altLang="zh-CN" sz="1100" b="0" kern="1200" dirty="0">
            <a:solidFill>
              <a:schemeClr val="tx2">
                <a:lumMod val="50000"/>
                <a:lumOff val="50000"/>
              </a:schemeClr>
            </a:solidFill>
            <a:latin typeface="Arial"/>
            <a:cs typeface="Calibri"/>
          </a:endParaRPr>
        </a:p>
        <a:p>
          <a:pPr marL="0" rtl="0">
            <a:lnSpc>
              <a:spcPct val="100000"/>
            </a:lnSpc>
            <a:spcAft>
              <a:spcPts val="0"/>
            </a:spcAft>
          </a:pPr>
          <a:r>
            <a:rPr lang="zh-CN" altLang="en-US" sz="1100" b="0" kern="1200" dirty="0">
              <a:solidFill>
                <a:schemeClr val="tx2">
                  <a:lumMod val="50000"/>
                  <a:lumOff val="50000"/>
                </a:schemeClr>
              </a:solidFill>
              <a:latin typeface="Arial"/>
              <a:cs typeface="Calibri"/>
            </a:rPr>
            <a:t>（</a:t>
          </a:r>
          <a:r>
            <a:rPr lang="zh-CN" altLang="en-US" sz="1100" b="0" kern="1200" dirty="0">
              <a:solidFill>
                <a:srgbClr val="7030A0"/>
              </a:solidFill>
              <a:latin typeface="Arial"/>
              <a:ea typeface="Open Sans Semibold"/>
              <a:cs typeface="Calibri"/>
            </a:rPr>
            <a:t>截至 </a:t>
          </a:r>
          <a:r>
            <a:rPr lang="en-US" altLang="zh-CN" sz="1100" b="0" kern="1200" dirty="0">
              <a:solidFill>
                <a:srgbClr val="7030A0"/>
              </a:solidFill>
              <a:latin typeface="Arial"/>
              <a:ea typeface="Open Sans Semibold"/>
              <a:cs typeface="Calibri"/>
            </a:rPr>
            <a:t>4 </a:t>
          </a:r>
          <a:r>
            <a:rPr lang="zh-CN" altLang="en-US" sz="1100" b="0" kern="1200" dirty="0">
              <a:solidFill>
                <a:srgbClr val="7030A0"/>
              </a:solidFill>
              <a:latin typeface="Arial"/>
              <a:ea typeface="Open Sans Semibold"/>
              <a:cs typeface="Calibri"/>
            </a:rPr>
            <a:t>月 </a:t>
          </a:r>
          <a:r>
            <a:rPr lang="en-US" altLang="zh-CN" sz="1100" b="0" kern="1200" dirty="0">
              <a:solidFill>
                <a:srgbClr val="7030A0"/>
              </a:solidFill>
              <a:latin typeface="Arial"/>
              <a:ea typeface="Open Sans Semibold"/>
              <a:cs typeface="Calibri"/>
            </a:rPr>
            <a:t>19 </a:t>
          </a:r>
          <a:r>
            <a:rPr lang="zh-CN" altLang="en-US" sz="1100" b="0" kern="1200" dirty="0">
              <a:solidFill>
                <a:srgbClr val="7030A0"/>
              </a:solidFill>
              <a:latin typeface="Arial"/>
              <a:ea typeface="Open Sans Semibold"/>
              <a:cs typeface="Calibri"/>
            </a:rPr>
            <a:t>日</a:t>
          </a:r>
          <a:r>
            <a:rPr lang="zh-CN" altLang="en-US" sz="1100" b="0" kern="1200" dirty="0">
              <a:solidFill>
                <a:schemeClr val="tx2">
                  <a:lumMod val="50000"/>
                  <a:lumOff val="50000"/>
                </a:schemeClr>
              </a:solidFill>
              <a:latin typeface="Arial"/>
              <a:cs typeface="Calibri"/>
            </a:rPr>
            <a:t>）</a:t>
          </a:r>
          <a:endParaRPr lang="en-GB" altLang="zh-CN" sz="1100" b="0" kern="1200" dirty="0">
            <a:solidFill>
              <a:schemeClr val="tx2">
                <a:lumMod val="50000"/>
                <a:lumOff val="50000"/>
              </a:schemeClr>
            </a:solidFill>
            <a:latin typeface="Arial"/>
            <a:cs typeface="Calibri"/>
          </a:endParaRPr>
        </a:p>
        <a:p>
          <a:pPr marL="0" rtl="0">
            <a:lnSpc>
              <a:spcPct val="100000"/>
            </a:lnSpc>
            <a:spcAft>
              <a:spcPts val="0"/>
            </a:spcAft>
          </a:pPr>
          <a:r>
            <a:rPr lang="zh-TW" altLang="en-US" sz="1100" b="0" kern="1200" dirty="0">
              <a:latin typeface="Arial"/>
              <a:cs typeface="Calibri"/>
            </a:rPr>
            <a:t>合作夥伴入職網絡研討會</a:t>
          </a:r>
          <a:endParaRPr lang="en-US" sz="1100" b="0" kern="1200" dirty="0">
            <a:solidFill>
              <a:schemeClr val="tx2">
                <a:lumMod val="50000"/>
                <a:lumOff val="50000"/>
              </a:schemeClr>
            </a:solidFill>
            <a:latin typeface="Arial"/>
            <a:ea typeface="Open Sans Semibold"/>
            <a:cs typeface="Calibri"/>
          </a:endParaRPr>
        </a:p>
      </dgm:t>
    </dgm:pt>
    <dgm:pt modelId="{45C6C9CB-3922-4F23-8B26-F4C094ED0433}" type="parTrans" cxnId="{43E601FD-1435-41BC-8C23-78A5E3AACD83}">
      <dgm:prSet/>
      <dgm:spPr/>
      <dgm:t>
        <a:bodyPr/>
        <a:lstStyle/>
        <a:p>
          <a:endParaRPr lang="en-SG"/>
        </a:p>
      </dgm:t>
    </dgm:pt>
    <dgm:pt modelId="{A72A6D45-1637-44CA-B8F8-F21530C5271A}" type="sibTrans" cxnId="{43E601FD-1435-41BC-8C23-78A5E3AACD83}">
      <dgm:prSet/>
      <dgm:spPr/>
      <dgm:t>
        <a:bodyPr/>
        <a:lstStyle/>
        <a:p>
          <a:endParaRPr lang="en-SG"/>
        </a:p>
      </dgm:t>
    </dgm:pt>
    <dgm:pt modelId="{7B79383A-B8A7-4BA7-942E-89B88C6FC0EF}">
      <dgm:prSet phldr="0"/>
      <dgm:spPr/>
      <dgm:t>
        <a:bodyPr/>
        <a:lstStyle/>
        <a:p>
          <a:pPr rtl="0"/>
          <a:r>
            <a:rPr lang="zh-TW" altLang="en-US" b="0" dirty="0">
              <a:solidFill>
                <a:srgbClr val="000000"/>
              </a:solidFill>
              <a:latin typeface="Arial"/>
              <a:cs typeface="Calibri"/>
            </a:rPr>
            <a:t>繼續合作夥伴入職
</a:t>
          </a:r>
          <a:r>
            <a:rPr lang="zh-TW" altLang="en-US" b="0" dirty="0">
              <a:latin typeface="Arial"/>
              <a:cs typeface="Open Sans"/>
            </a:rPr>
            <a:t>合作夥伴培訓
</a:t>
          </a:r>
          <a:r>
            <a:rPr lang="zh-CN" altLang="en-US" b="0" dirty="0">
              <a:latin typeface="Arial"/>
              <a:cs typeface="Open Sans"/>
            </a:rPr>
            <a:t>生產部署（</a:t>
          </a:r>
          <a:r>
            <a:rPr lang="en-US" altLang="zh-CN" b="0" dirty="0">
              <a:latin typeface="Arial"/>
              <a:cs typeface="Open Sans"/>
            </a:rPr>
            <a:t>PROD</a:t>
          </a:r>
          <a:r>
            <a:rPr lang="zh-CN" altLang="en-US" b="0" dirty="0">
              <a:latin typeface="Arial"/>
              <a:cs typeface="Open Sans"/>
            </a:rPr>
            <a:t>）</a:t>
          </a:r>
          <a:endParaRPr lang="en-US" b="0" dirty="0">
            <a:latin typeface="Arial"/>
            <a:ea typeface="Open Sans"/>
            <a:cs typeface="Open Sans"/>
          </a:endParaRPr>
        </a:p>
        <a:p>
          <a:pPr rtl="0"/>
          <a:r>
            <a:rPr lang="zh-TW" altLang="en-US" b="0" dirty="0">
              <a:latin typeface="Arial"/>
              <a:cs typeface="Open Sans"/>
            </a:rPr>
            <a:t>開始</a:t>
          </a:r>
          <a:r>
            <a:rPr lang="zh-CN" altLang="en-US" b="0" dirty="0">
              <a:latin typeface="Arial"/>
              <a:cs typeface="Open Sans"/>
            </a:rPr>
            <a:t> </a:t>
          </a:r>
          <a:r>
            <a:rPr lang="en-SG" b="0" dirty="0">
              <a:latin typeface="Arial"/>
              <a:ea typeface="Open Sans"/>
              <a:cs typeface="Open Sans"/>
            </a:rPr>
            <a:t>Hypercare </a:t>
          </a:r>
          <a:r>
            <a:rPr lang="zh-CN" altLang="en-US" b="0" dirty="0">
              <a:latin typeface="Arial"/>
              <a:cs typeface="Open Sans"/>
            </a:rPr>
            <a:t>支持</a:t>
          </a:r>
          <a:endParaRPr lang="en-US" b="0" dirty="0">
            <a:latin typeface="Arial"/>
            <a:ea typeface="Open Sans"/>
            <a:cs typeface="Open Sans"/>
          </a:endParaRPr>
        </a:p>
      </dgm:t>
    </dgm:pt>
    <dgm:pt modelId="{1DAAB813-D528-430E-9434-892FED8F982A}" type="parTrans" cxnId="{08B33470-6D9F-4AEF-8978-C14027F5A0CC}">
      <dgm:prSet/>
      <dgm:spPr/>
      <dgm:t>
        <a:bodyPr/>
        <a:lstStyle/>
        <a:p>
          <a:endParaRPr lang="en-SG"/>
        </a:p>
      </dgm:t>
    </dgm:pt>
    <dgm:pt modelId="{988497D0-F87A-404D-97D6-051DEAF506D8}" type="sibTrans" cxnId="{08B33470-6D9F-4AEF-8978-C14027F5A0CC}">
      <dgm:prSet/>
      <dgm:spPr/>
      <dgm:t>
        <a:bodyPr/>
        <a:lstStyle/>
        <a:p>
          <a:endParaRPr lang="en-SG"/>
        </a:p>
      </dgm:t>
    </dgm:pt>
    <dgm:pt modelId="{A75A1D64-749A-440F-92F1-521D793AFA47}" type="pres">
      <dgm:prSet presAssocID="{D823FD70-44D7-47D7-8538-D37903DFB24C}" presName="Name0" presStyleCnt="0">
        <dgm:presLayoutVars>
          <dgm:chMax/>
          <dgm:chPref/>
          <dgm:animLvl val="lvl"/>
        </dgm:presLayoutVars>
      </dgm:prSet>
      <dgm:spPr/>
    </dgm:pt>
    <dgm:pt modelId="{E4A1A823-5549-4056-BFDA-7DE0CCB523C6}" type="pres">
      <dgm:prSet presAssocID="{B3F60AC3-5350-4BFD-A368-18515E1969DE}" presName="composite1" presStyleCnt="0"/>
      <dgm:spPr/>
    </dgm:pt>
    <dgm:pt modelId="{BD55EA29-E235-4FFE-9DA4-8168797B97E8}" type="pres">
      <dgm:prSet presAssocID="{B3F60AC3-5350-4BFD-A368-18515E1969DE}" presName="parent1" presStyleLbl="alignNode1" presStyleIdx="0" presStyleCnt="7">
        <dgm:presLayoutVars>
          <dgm:chMax val="1"/>
          <dgm:chPref val="1"/>
          <dgm:bulletEnabled val="1"/>
        </dgm:presLayoutVars>
      </dgm:prSet>
      <dgm:spPr/>
    </dgm:pt>
    <dgm:pt modelId="{AB126117-1961-463F-AC22-F371253C3993}" type="pres">
      <dgm:prSet presAssocID="{B3F60AC3-5350-4BFD-A368-18515E1969DE}" presName="Childtext1" presStyleLbl="revTx" presStyleIdx="0" presStyleCnt="7">
        <dgm:presLayoutVars>
          <dgm:bulletEnabled val="1"/>
        </dgm:presLayoutVars>
      </dgm:prSet>
      <dgm:spPr/>
    </dgm:pt>
    <dgm:pt modelId="{FCDB31F2-0A3B-4B4E-A879-7FD49B1EB89C}" type="pres">
      <dgm:prSet presAssocID="{B3F60AC3-5350-4BFD-A368-18515E1969DE}" presName="ConnectLine1" presStyleLbl="sibTrans1D1" presStyleIdx="0" presStyleCnt="7"/>
      <dgm:spPr>
        <a:noFill/>
        <a:ln w="9525" cap="flat" cmpd="sng" algn="ctr">
          <a:solidFill>
            <a:schemeClr val="accent1">
              <a:hueOff val="0"/>
              <a:satOff val="0"/>
              <a:lumOff val="0"/>
              <a:alphaOff val="0"/>
            </a:schemeClr>
          </a:solidFill>
          <a:prstDash val="dash"/>
        </a:ln>
        <a:effectLst/>
      </dgm:spPr>
    </dgm:pt>
    <dgm:pt modelId="{8E3B9D22-7DBE-4B01-8C46-08491362BA17}" type="pres">
      <dgm:prSet presAssocID="{B3F60AC3-5350-4BFD-A368-18515E1969DE}" presName="ConnectLineEnd1" presStyleLbl="lnNode1" presStyleIdx="0" presStyleCnt="7"/>
      <dgm:spPr/>
    </dgm:pt>
    <dgm:pt modelId="{9B265539-A779-4D71-AFEC-6B3C9A54EE0F}" type="pres">
      <dgm:prSet presAssocID="{B3F60AC3-5350-4BFD-A368-18515E1969DE}" presName="EmptyPane1" presStyleCnt="0"/>
      <dgm:spPr/>
    </dgm:pt>
    <dgm:pt modelId="{2C2B137D-E3BC-49E6-9D67-B14058BAA2FF}" type="pres">
      <dgm:prSet presAssocID="{09103E3D-90BA-4A34-826A-00899B53DA2C}" presName="spaceBetweenRectangles1" presStyleCnt="0"/>
      <dgm:spPr/>
    </dgm:pt>
    <dgm:pt modelId="{867113B0-B521-4B1D-9422-46E892666B6A}" type="pres">
      <dgm:prSet presAssocID="{CF1D813F-9BE0-40DF-8C24-998893407965}" presName="composite1" presStyleCnt="0"/>
      <dgm:spPr/>
    </dgm:pt>
    <dgm:pt modelId="{DD6CCEEA-A955-4A70-A4ED-7B539A7E9C61}" type="pres">
      <dgm:prSet presAssocID="{CF1D813F-9BE0-40DF-8C24-998893407965}" presName="parent1" presStyleLbl="alignNode1" presStyleIdx="1" presStyleCnt="7">
        <dgm:presLayoutVars>
          <dgm:chMax val="1"/>
          <dgm:chPref val="1"/>
          <dgm:bulletEnabled val="1"/>
        </dgm:presLayoutVars>
      </dgm:prSet>
      <dgm:spPr/>
    </dgm:pt>
    <dgm:pt modelId="{2F94C14A-D042-4365-86B7-1D1BD838A2C5}" type="pres">
      <dgm:prSet presAssocID="{CF1D813F-9BE0-40DF-8C24-998893407965}" presName="Childtext1" presStyleLbl="revTx" presStyleIdx="1" presStyleCnt="7">
        <dgm:presLayoutVars>
          <dgm:bulletEnabled val="1"/>
        </dgm:presLayoutVars>
      </dgm:prSet>
      <dgm:spPr/>
    </dgm:pt>
    <dgm:pt modelId="{2D110591-673C-47DD-88ED-CE2077FE44AB}" type="pres">
      <dgm:prSet presAssocID="{CF1D813F-9BE0-40DF-8C24-998893407965}" presName="ConnectLine1" presStyleLbl="sibTrans1D1" presStyleIdx="1" presStyleCnt="7"/>
      <dgm:spPr>
        <a:noFill/>
        <a:ln w="9525" cap="flat" cmpd="sng" algn="ctr">
          <a:solidFill>
            <a:schemeClr val="accent1">
              <a:hueOff val="0"/>
              <a:satOff val="0"/>
              <a:lumOff val="0"/>
              <a:alphaOff val="0"/>
            </a:schemeClr>
          </a:solidFill>
          <a:prstDash val="dash"/>
        </a:ln>
        <a:effectLst/>
      </dgm:spPr>
    </dgm:pt>
    <dgm:pt modelId="{24BB4A27-4F46-4F1F-86C1-30030437D0B1}" type="pres">
      <dgm:prSet presAssocID="{CF1D813F-9BE0-40DF-8C24-998893407965}" presName="ConnectLineEnd1" presStyleLbl="lnNode1" presStyleIdx="1" presStyleCnt="7"/>
      <dgm:spPr/>
    </dgm:pt>
    <dgm:pt modelId="{7B15BDAE-5DCA-488D-8E6D-0EE2725ED817}" type="pres">
      <dgm:prSet presAssocID="{CF1D813F-9BE0-40DF-8C24-998893407965}" presName="EmptyPane1" presStyleCnt="0"/>
      <dgm:spPr/>
    </dgm:pt>
    <dgm:pt modelId="{EDB84695-E0EC-464A-ABE6-3C29A3BD2D9B}" type="pres">
      <dgm:prSet presAssocID="{7A8C42ED-F16B-47A9-8D09-52222581D92F}" presName="spaceBetweenRectangles1" presStyleCnt="0"/>
      <dgm:spPr/>
    </dgm:pt>
    <dgm:pt modelId="{2C98CEDA-FF9E-4713-A02E-3138828863EB}" type="pres">
      <dgm:prSet presAssocID="{72728271-A8B5-4767-AE3D-A33FDBF457D1}" presName="composite1" presStyleCnt="0"/>
      <dgm:spPr/>
    </dgm:pt>
    <dgm:pt modelId="{640F8F8E-F05B-49F3-B5AD-CE144E3515C4}" type="pres">
      <dgm:prSet presAssocID="{72728271-A8B5-4767-AE3D-A33FDBF457D1}" presName="parent1" presStyleLbl="alignNode1" presStyleIdx="2" presStyleCnt="7">
        <dgm:presLayoutVars>
          <dgm:chMax val="1"/>
          <dgm:chPref val="1"/>
          <dgm:bulletEnabled val="1"/>
        </dgm:presLayoutVars>
      </dgm:prSet>
      <dgm:spPr/>
    </dgm:pt>
    <dgm:pt modelId="{EBC4D38D-9F90-4EA0-BB8B-C1A35549053F}" type="pres">
      <dgm:prSet presAssocID="{72728271-A8B5-4767-AE3D-A33FDBF457D1}" presName="Childtext1" presStyleLbl="revTx" presStyleIdx="2" presStyleCnt="7">
        <dgm:presLayoutVars>
          <dgm:bulletEnabled val="1"/>
        </dgm:presLayoutVars>
      </dgm:prSet>
      <dgm:spPr/>
    </dgm:pt>
    <dgm:pt modelId="{13750397-4ED6-4503-840E-D44ED1A4B45C}" type="pres">
      <dgm:prSet presAssocID="{72728271-A8B5-4767-AE3D-A33FDBF457D1}" presName="ConnectLine1" presStyleLbl="sibTrans1D1" presStyleIdx="2" presStyleCnt="7"/>
      <dgm:spPr>
        <a:noFill/>
        <a:ln w="9525" cap="flat" cmpd="sng" algn="ctr">
          <a:solidFill>
            <a:schemeClr val="accent1">
              <a:hueOff val="0"/>
              <a:satOff val="0"/>
              <a:lumOff val="0"/>
              <a:alphaOff val="0"/>
            </a:schemeClr>
          </a:solidFill>
          <a:prstDash val="dash"/>
        </a:ln>
        <a:effectLst/>
      </dgm:spPr>
    </dgm:pt>
    <dgm:pt modelId="{49E53299-E2BB-43D2-BFFB-0736B6FB6000}" type="pres">
      <dgm:prSet presAssocID="{72728271-A8B5-4767-AE3D-A33FDBF457D1}" presName="ConnectLineEnd1" presStyleLbl="lnNode1" presStyleIdx="2" presStyleCnt="7"/>
      <dgm:spPr/>
    </dgm:pt>
    <dgm:pt modelId="{A056EE13-3E3C-4687-8017-79C0C6A7D9A4}" type="pres">
      <dgm:prSet presAssocID="{72728271-A8B5-4767-AE3D-A33FDBF457D1}" presName="EmptyPane1" presStyleCnt="0"/>
      <dgm:spPr/>
    </dgm:pt>
    <dgm:pt modelId="{27F02727-05FF-423E-8C32-F87F07E18B67}" type="pres">
      <dgm:prSet presAssocID="{9DA05390-CA95-477A-BF4C-C1557177DA9F}" presName="spaceBetweenRectangles1" presStyleCnt="0"/>
      <dgm:spPr/>
    </dgm:pt>
    <dgm:pt modelId="{1C84132A-F5C5-4612-B588-96305FEE56CB}" type="pres">
      <dgm:prSet presAssocID="{0934C228-24AC-4958-BAD2-579C5C5ECF0B}" presName="composite1" presStyleCnt="0"/>
      <dgm:spPr/>
    </dgm:pt>
    <dgm:pt modelId="{BA3773AC-C050-4F51-9CD9-9E478E5A7D9F}" type="pres">
      <dgm:prSet presAssocID="{0934C228-24AC-4958-BAD2-579C5C5ECF0B}" presName="parent1" presStyleLbl="alignNode1" presStyleIdx="3" presStyleCnt="7">
        <dgm:presLayoutVars>
          <dgm:chMax val="1"/>
          <dgm:chPref val="1"/>
          <dgm:bulletEnabled val="1"/>
        </dgm:presLayoutVars>
      </dgm:prSet>
      <dgm:spPr/>
    </dgm:pt>
    <dgm:pt modelId="{E4422301-E1E3-439B-9E0F-68D1C2BBA157}" type="pres">
      <dgm:prSet presAssocID="{0934C228-24AC-4958-BAD2-579C5C5ECF0B}" presName="Childtext1" presStyleLbl="revTx" presStyleIdx="3" presStyleCnt="7">
        <dgm:presLayoutVars>
          <dgm:bulletEnabled val="1"/>
        </dgm:presLayoutVars>
      </dgm:prSet>
      <dgm:spPr/>
    </dgm:pt>
    <dgm:pt modelId="{66E959B7-EB78-4841-9CA7-439964D36184}" type="pres">
      <dgm:prSet presAssocID="{0934C228-24AC-4958-BAD2-579C5C5ECF0B}" presName="ConnectLine1" presStyleLbl="sibTrans1D1" presStyleIdx="3" presStyleCnt="7"/>
      <dgm:spPr>
        <a:noFill/>
        <a:ln w="9525" cap="flat" cmpd="sng" algn="ctr">
          <a:solidFill>
            <a:schemeClr val="accent1">
              <a:hueOff val="0"/>
              <a:satOff val="0"/>
              <a:lumOff val="0"/>
              <a:alphaOff val="0"/>
            </a:schemeClr>
          </a:solidFill>
          <a:prstDash val="dash"/>
        </a:ln>
        <a:effectLst/>
      </dgm:spPr>
    </dgm:pt>
    <dgm:pt modelId="{CE8ECE16-266C-447C-B92C-8CD0D337697E}" type="pres">
      <dgm:prSet presAssocID="{0934C228-24AC-4958-BAD2-579C5C5ECF0B}" presName="ConnectLineEnd1" presStyleLbl="lnNode1" presStyleIdx="3" presStyleCnt="7"/>
      <dgm:spPr/>
    </dgm:pt>
    <dgm:pt modelId="{4F8F1012-7DD8-49E1-9DFC-81C851034A2C}" type="pres">
      <dgm:prSet presAssocID="{0934C228-24AC-4958-BAD2-579C5C5ECF0B}" presName="EmptyPane1" presStyleCnt="0"/>
      <dgm:spPr/>
    </dgm:pt>
    <dgm:pt modelId="{39D0EF0D-3C65-41BA-A683-65648E31475B}" type="pres">
      <dgm:prSet presAssocID="{B3E7CECF-59AF-44A1-9C34-008A0D940780}" presName="spaceBetweenRectangles1" presStyleCnt="0"/>
      <dgm:spPr/>
    </dgm:pt>
    <dgm:pt modelId="{EC6346F5-F74C-4305-8336-F0E47B9DA1BF}" type="pres">
      <dgm:prSet presAssocID="{4364E18C-2CD6-4A1A-ADC4-16292AE301AE}" presName="composite1" presStyleCnt="0"/>
      <dgm:spPr/>
    </dgm:pt>
    <dgm:pt modelId="{082004D2-97C4-421B-82CE-9A95EE030598}" type="pres">
      <dgm:prSet presAssocID="{4364E18C-2CD6-4A1A-ADC4-16292AE301AE}" presName="parent1" presStyleLbl="alignNode1" presStyleIdx="4" presStyleCnt="7">
        <dgm:presLayoutVars>
          <dgm:chMax val="1"/>
          <dgm:chPref val="1"/>
          <dgm:bulletEnabled val="1"/>
        </dgm:presLayoutVars>
      </dgm:prSet>
      <dgm:spPr/>
    </dgm:pt>
    <dgm:pt modelId="{A85663A9-4B3E-4AB5-A3FA-FF488D9B8EDC}" type="pres">
      <dgm:prSet presAssocID="{4364E18C-2CD6-4A1A-ADC4-16292AE301AE}" presName="Childtext1" presStyleLbl="revTx" presStyleIdx="4" presStyleCnt="7">
        <dgm:presLayoutVars>
          <dgm:bulletEnabled val="1"/>
        </dgm:presLayoutVars>
      </dgm:prSet>
      <dgm:spPr/>
    </dgm:pt>
    <dgm:pt modelId="{F8918865-9AED-4E5A-850F-B411E3EB5958}" type="pres">
      <dgm:prSet presAssocID="{4364E18C-2CD6-4A1A-ADC4-16292AE301AE}" presName="ConnectLine1" presStyleLbl="sibTrans1D1" presStyleIdx="4" presStyleCnt="7"/>
      <dgm:spPr>
        <a:noFill/>
        <a:ln w="9525" cap="flat" cmpd="sng" algn="ctr">
          <a:solidFill>
            <a:schemeClr val="accent1">
              <a:hueOff val="0"/>
              <a:satOff val="0"/>
              <a:lumOff val="0"/>
              <a:alphaOff val="0"/>
            </a:schemeClr>
          </a:solidFill>
          <a:prstDash val="dash"/>
        </a:ln>
        <a:effectLst/>
      </dgm:spPr>
    </dgm:pt>
    <dgm:pt modelId="{6007C1E5-F5E2-43CD-8B8F-E54DB2042E4B}" type="pres">
      <dgm:prSet presAssocID="{4364E18C-2CD6-4A1A-ADC4-16292AE301AE}" presName="ConnectLineEnd1" presStyleLbl="lnNode1" presStyleIdx="4" presStyleCnt="7"/>
      <dgm:spPr/>
    </dgm:pt>
    <dgm:pt modelId="{A9AF031B-79A6-4541-A204-B3BD70CEDC4F}" type="pres">
      <dgm:prSet presAssocID="{4364E18C-2CD6-4A1A-ADC4-16292AE301AE}" presName="EmptyPane1" presStyleCnt="0"/>
      <dgm:spPr/>
    </dgm:pt>
    <dgm:pt modelId="{795FAAB3-C39B-42D1-8C0C-13B2976F46A5}" type="pres">
      <dgm:prSet presAssocID="{C509FC99-3223-45D0-9D3D-5CF7B5EAC217}" presName="spaceBetweenRectangles1" presStyleCnt="0"/>
      <dgm:spPr/>
    </dgm:pt>
    <dgm:pt modelId="{93D9A5BF-5561-46C8-A3FC-C8D00638ED78}" type="pres">
      <dgm:prSet presAssocID="{0C136222-98D2-4095-8722-47FC2A4753CF}" presName="composite1" presStyleCnt="0"/>
      <dgm:spPr/>
    </dgm:pt>
    <dgm:pt modelId="{8F662E54-535F-4519-8473-6D530DB5A9CA}" type="pres">
      <dgm:prSet presAssocID="{0C136222-98D2-4095-8722-47FC2A4753CF}" presName="parent1" presStyleLbl="alignNode1" presStyleIdx="5" presStyleCnt="7">
        <dgm:presLayoutVars>
          <dgm:chMax val="1"/>
          <dgm:chPref val="1"/>
          <dgm:bulletEnabled val="1"/>
        </dgm:presLayoutVars>
      </dgm:prSet>
      <dgm:spPr/>
    </dgm:pt>
    <dgm:pt modelId="{49C1000A-A309-4A49-A2DD-5039FF6AF941}" type="pres">
      <dgm:prSet presAssocID="{0C136222-98D2-4095-8722-47FC2A4753CF}" presName="Childtext1" presStyleLbl="revTx" presStyleIdx="5" presStyleCnt="7">
        <dgm:presLayoutVars>
          <dgm:bulletEnabled val="1"/>
        </dgm:presLayoutVars>
      </dgm:prSet>
      <dgm:spPr/>
    </dgm:pt>
    <dgm:pt modelId="{1C5BB568-6EB3-4800-9A73-1D036AE66555}" type="pres">
      <dgm:prSet presAssocID="{0C136222-98D2-4095-8722-47FC2A4753CF}" presName="ConnectLine1" presStyleLbl="sibTrans1D1" presStyleIdx="5" presStyleCnt="7"/>
      <dgm:spPr>
        <a:noFill/>
        <a:ln w="9525" cap="flat" cmpd="sng" algn="ctr">
          <a:solidFill>
            <a:schemeClr val="accent1">
              <a:hueOff val="0"/>
              <a:satOff val="0"/>
              <a:lumOff val="0"/>
              <a:alphaOff val="0"/>
            </a:schemeClr>
          </a:solidFill>
          <a:prstDash val="dash"/>
        </a:ln>
        <a:effectLst/>
      </dgm:spPr>
    </dgm:pt>
    <dgm:pt modelId="{C2C4ABB1-38FF-4838-B9A4-667624602B7D}" type="pres">
      <dgm:prSet presAssocID="{0C136222-98D2-4095-8722-47FC2A4753CF}" presName="ConnectLineEnd1" presStyleLbl="lnNode1" presStyleIdx="5" presStyleCnt="7"/>
      <dgm:spPr/>
    </dgm:pt>
    <dgm:pt modelId="{BE156E1C-533F-40C9-AB12-14EF5450A8EE}" type="pres">
      <dgm:prSet presAssocID="{0C136222-98D2-4095-8722-47FC2A4753CF}" presName="EmptyPane1" presStyleCnt="0"/>
      <dgm:spPr/>
    </dgm:pt>
    <dgm:pt modelId="{9BF84148-01A5-4626-A45A-3F1BC76E4EF8}" type="pres">
      <dgm:prSet presAssocID="{B953A834-372A-43C8-B50C-D69935857DB7}" presName="spaceBetweenRectangles1" presStyleCnt="0"/>
      <dgm:spPr/>
    </dgm:pt>
    <dgm:pt modelId="{7EE4AE54-9519-4590-B081-4DD6B413C605}" type="pres">
      <dgm:prSet presAssocID="{DF00B630-86FF-43B3-8C31-E26A26768214}" presName="composite1" presStyleCnt="0"/>
      <dgm:spPr/>
    </dgm:pt>
    <dgm:pt modelId="{CC961D27-6DD7-46D2-84E8-628130B85BBE}" type="pres">
      <dgm:prSet presAssocID="{DF00B630-86FF-43B3-8C31-E26A26768214}" presName="parent1" presStyleLbl="alignNode1" presStyleIdx="6" presStyleCnt="7">
        <dgm:presLayoutVars>
          <dgm:chMax val="1"/>
          <dgm:chPref val="1"/>
          <dgm:bulletEnabled val="1"/>
        </dgm:presLayoutVars>
      </dgm:prSet>
      <dgm:spPr/>
    </dgm:pt>
    <dgm:pt modelId="{5B4A0BC9-152F-41E5-A4CF-CD87A00D3E48}" type="pres">
      <dgm:prSet presAssocID="{DF00B630-86FF-43B3-8C31-E26A26768214}" presName="Childtext1" presStyleLbl="revTx" presStyleIdx="6" presStyleCnt="7">
        <dgm:presLayoutVars>
          <dgm:bulletEnabled val="1"/>
        </dgm:presLayoutVars>
      </dgm:prSet>
      <dgm:spPr/>
    </dgm:pt>
    <dgm:pt modelId="{881546AB-28DB-4FB8-8899-A2C6B5B912B4}" type="pres">
      <dgm:prSet presAssocID="{DF00B630-86FF-43B3-8C31-E26A26768214}" presName="ConnectLine1" presStyleLbl="sibTrans1D1" presStyleIdx="6" presStyleCnt="7"/>
      <dgm:spPr>
        <a:noFill/>
        <a:ln w="9525" cap="flat" cmpd="sng" algn="ctr">
          <a:solidFill>
            <a:schemeClr val="accent1">
              <a:hueOff val="0"/>
              <a:satOff val="0"/>
              <a:lumOff val="0"/>
              <a:alphaOff val="0"/>
            </a:schemeClr>
          </a:solidFill>
          <a:prstDash val="dash"/>
        </a:ln>
        <a:effectLst/>
      </dgm:spPr>
    </dgm:pt>
    <dgm:pt modelId="{896685C5-77F5-4DA9-A0D2-F02351751296}" type="pres">
      <dgm:prSet presAssocID="{DF00B630-86FF-43B3-8C31-E26A26768214}" presName="ConnectLineEnd1" presStyleLbl="lnNode1" presStyleIdx="6" presStyleCnt="7"/>
      <dgm:spPr/>
    </dgm:pt>
    <dgm:pt modelId="{22BB8226-F310-4A60-906E-AD3A3CECFC24}" type="pres">
      <dgm:prSet presAssocID="{DF00B630-86FF-43B3-8C31-E26A26768214}" presName="EmptyPane1" presStyleCnt="0"/>
      <dgm:spPr/>
    </dgm:pt>
  </dgm:ptLst>
  <dgm:cxnLst>
    <dgm:cxn modelId="{A9A50A06-CD74-4F97-9DFE-A3032D9C3FC5}" srcId="{0934C228-24AC-4958-BAD2-579C5C5ECF0B}" destId="{616978FB-EBEC-49C1-A6B3-FD2B3BA9672B}" srcOrd="2" destOrd="0" parTransId="{4D42FF7D-47B2-4DCF-9E61-2F7C65502BAE}" sibTransId="{BE9368A8-C5F4-41E5-8D4F-0D2824A49C94}"/>
    <dgm:cxn modelId="{51400D08-870C-4E6E-8F44-996323D1A978}" srcId="{D823FD70-44D7-47D7-8538-D37903DFB24C}" destId="{4364E18C-2CD6-4A1A-ADC4-16292AE301AE}" srcOrd="4" destOrd="0" parTransId="{0CEF4E47-1AB4-4DD6-B90C-330946BC1D05}" sibTransId="{C509FC99-3223-45D0-9D3D-5CF7B5EAC217}"/>
    <dgm:cxn modelId="{1DBEC311-23E1-44B8-B569-24B946D57EEC}" type="presOf" srcId="{2BA22D22-E69B-48A7-93E8-8B1DF4F04D37}" destId="{E4422301-E1E3-439B-9E0F-68D1C2BBA157}" srcOrd="0" destOrd="1" presId="urn:microsoft.com/office/officeart/2016/7/layout/RoundedRectangleTimeline"/>
    <dgm:cxn modelId="{FCFB6C14-0EF5-4FAB-AD78-CB23D5180CC9}" srcId="{72728271-A8B5-4767-AE3D-A33FDBF457D1}" destId="{8131D447-9B68-478E-9740-07F443A7B58D}" srcOrd="0" destOrd="0" parTransId="{C5562241-B91D-41E4-94D4-9A1CFB0A1B94}" sibTransId="{CEEF1FC5-C87A-4553-A4FF-76B25776AAA1}"/>
    <dgm:cxn modelId="{392DDC16-A9D7-4FBA-A69C-22EBC30E8B29}" srcId="{D823FD70-44D7-47D7-8538-D37903DFB24C}" destId="{CF1D813F-9BE0-40DF-8C24-998893407965}" srcOrd="1" destOrd="0" parTransId="{2F031ECE-F243-4543-B3C9-3FB3865042C3}" sibTransId="{7A8C42ED-F16B-47A9-8D09-52222581D92F}"/>
    <dgm:cxn modelId="{19E5361B-1A0E-425A-AA96-A931E006CBC2}" type="presOf" srcId="{DF00B630-86FF-43B3-8C31-E26A26768214}" destId="{CC961D27-6DD7-46D2-84E8-628130B85BBE}" srcOrd="0" destOrd="0" presId="urn:microsoft.com/office/officeart/2016/7/layout/RoundedRectangleTimeline"/>
    <dgm:cxn modelId="{EF0B3F26-A2D0-4202-AC8E-62BC1F0511D9}" type="presOf" srcId="{0C136222-98D2-4095-8722-47FC2A4753CF}" destId="{8F662E54-535F-4519-8473-6D530DB5A9CA}" srcOrd="0" destOrd="0" presId="urn:microsoft.com/office/officeart/2016/7/layout/RoundedRectangleTimeline"/>
    <dgm:cxn modelId="{57AFBC29-1E76-4A0F-BF2A-2D4B162BCE27}" srcId="{D823FD70-44D7-47D7-8538-D37903DFB24C}" destId="{0C136222-98D2-4095-8722-47FC2A4753CF}" srcOrd="5" destOrd="0" parTransId="{8319E524-C64B-4495-9CD4-FC44605A1364}" sibTransId="{B953A834-372A-43C8-B50C-D69935857DB7}"/>
    <dgm:cxn modelId="{C576E22B-D4DE-4222-A905-32E94020DD50}" type="presOf" srcId="{12E08EC1-AEBB-4C08-A26A-5770078E0FB2}" destId="{2F94C14A-D042-4365-86B7-1D1BD838A2C5}" srcOrd="0" destOrd="1" presId="urn:microsoft.com/office/officeart/2016/7/layout/RoundedRectangleTimeline"/>
    <dgm:cxn modelId="{9CD57532-5AD6-43E5-A388-2120A32BDB87}" type="presOf" srcId="{7B79383A-B8A7-4BA7-942E-89B88C6FC0EF}" destId="{49C1000A-A309-4A49-A2DD-5039FF6AF941}" srcOrd="0" destOrd="0" presId="urn:microsoft.com/office/officeart/2016/7/layout/RoundedRectangleTimeline"/>
    <dgm:cxn modelId="{1D2C8239-73D1-42A1-A41E-B00CA51A78A6}" type="presOf" srcId="{0247FCB0-B15C-4E01-A4B9-C1F4EBCD8C92}" destId="{EBC4D38D-9F90-4EA0-BB8B-C1A35549053F}" srcOrd="0" destOrd="2" presId="urn:microsoft.com/office/officeart/2016/7/layout/RoundedRectangleTimeline"/>
    <dgm:cxn modelId="{E99C2C5D-B1BB-4ABE-9EFA-18D799C4ECD5}" type="presOf" srcId="{6A7959D0-BB69-4122-8A6C-42096B7F4C8E}" destId="{AB126117-1961-463F-AC22-F371253C3993}" srcOrd="0" destOrd="0" presId="urn:microsoft.com/office/officeart/2016/7/layout/RoundedRectangleTimeline"/>
    <dgm:cxn modelId="{2DAEE462-9C4D-4E70-BDA2-EE3D073F1A38}" srcId="{4364E18C-2CD6-4A1A-ADC4-16292AE301AE}" destId="{B225F0A8-C3ED-46AD-B1CA-7B32F04E2819}" srcOrd="0" destOrd="0" parTransId="{71AF9C40-BD2E-4FE7-B4BC-EAF20D34EC34}" sibTransId="{0338F913-D2E6-454D-A591-34B32ABC143E}"/>
    <dgm:cxn modelId="{A7843F6E-3148-4B07-950C-FE1F18E584A2}" type="presOf" srcId="{B3F60AC3-5350-4BFD-A368-18515E1969DE}" destId="{BD55EA29-E235-4FFE-9DA4-8168797B97E8}" srcOrd="0" destOrd="0" presId="urn:microsoft.com/office/officeart/2016/7/layout/RoundedRectangleTimeline"/>
    <dgm:cxn modelId="{D131416F-265B-4C19-A296-788ACE255CE7}" srcId="{D823FD70-44D7-47D7-8538-D37903DFB24C}" destId="{0934C228-24AC-4958-BAD2-579C5C5ECF0B}" srcOrd="3" destOrd="0" parTransId="{0B352B3A-204F-40D9-8424-759389C13218}" sibTransId="{B3E7CECF-59AF-44A1-9C34-008A0D940780}"/>
    <dgm:cxn modelId="{08B33470-6D9F-4AEF-8978-C14027F5A0CC}" srcId="{0C136222-98D2-4095-8722-47FC2A4753CF}" destId="{7B79383A-B8A7-4BA7-942E-89B88C6FC0EF}" srcOrd="0" destOrd="0" parTransId="{1DAAB813-D528-430E-9434-892FED8F982A}" sibTransId="{988497D0-F87A-404D-97D6-051DEAF506D8}"/>
    <dgm:cxn modelId="{9A2AF874-7506-4A9D-AB08-033BC7DBBBCA}" srcId="{CF1D813F-9BE0-40DF-8C24-998893407965}" destId="{12E08EC1-AEBB-4C08-A26A-5770078E0FB2}" srcOrd="1" destOrd="0" parTransId="{05F0E55C-F997-4A12-8721-059E89DE88DC}" sibTransId="{F681916B-4BE2-448B-982C-838228BF056E}"/>
    <dgm:cxn modelId="{EDE04555-4045-479C-94E3-86B9800BEA90}" srcId="{B3F60AC3-5350-4BFD-A368-18515E1969DE}" destId="{6A7959D0-BB69-4122-8A6C-42096B7F4C8E}" srcOrd="0" destOrd="0" parTransId="{00C9371D-070C-482C-A26D-74CEC850FE8D}" sibTransId="{034D70B3-FE5D-4DE4-B2F8-527E6A033B13}"/>
    <dgm:cxn modelId="{D6828A56-82FA-4EA5-BE2A-EDCC9C68868A}" srcId="{D823FD70-44D7-47D7-8538-D37903DFB24C}" destId="{DF00B630-86FF-43B3-8C31-E26A26768214}" srcOrd="6" destOrd="0" parTransId="{3349C173-708D-4990-8405-073AC843236E}" sibTransId="{53AF7E47-78FC-4E2C-ABD4-69BB1D81FB11}"/>
    <dgm:cxn modelId="{69283D58-BBD5-4349-AC02-ADA6045E685C}" type="presOf" srcId="{4364E18C-2CD6-4A1A-ADC4-16292AE301AE}" destId="{082004D2-97C4-421B-82CE-9A95EE030598}" srcOrd="0" destOrd="0" presId="urn:microsoft.com/office/officeart/2016/7/layout/RoundedRectangleTimeline"/>
    <dgm:cxn modelId="{990BCA87-2C5D-44BA-8D85-4D5D713AC855}" type="presOf" srcId="{D823FD70-44D7-47D7-8538-D37903DFB24C}" destId="{A75A1D64-749A-440F-92F1-521D793AFA47}" srcOrd="0" destOrd="0" presId="urn:microsoft.com/office/officeart/2016/7/layout/RoundedRectangleTimeline"/>
    <dgm:cxn modelId="{ADF5B99B-DEDD-404A-A128-9E08905176D5}" type="presOf" srcId="{0934C228-24AC-4958-BAD2-579C5C5ECF0B}" destId="{BA3773AC-C050-4F51-9CD9-9E478E5A7D9F}" srcOrd="0" destOrd="0" presId="urn:microsoft.com/office/officeart/2016/7/layout/RoundedRectangleTimeline"/>
    <dgm:cxn modelId="{10BC5AA4-7845-4089-B8F1-516EA586FFC2}" srcId="{D823FD70-44D7-47D7-8538-D37903DFB24C}" destId="{B3F60AC3-5350-4BFD-A368-18515E1969DE}" srcOrd="0" destOrd="0" parTransId="{6D39587F-D6A8-4C86-93B3-149DB2FF0AD9}" sibTransId="{09103E3D-90BA-4A34-826A-00899B53DA2C}"/>
    <dgm:cxn modelId="{CEC648AF-2D2D-443A-98D7-6B85703337B5}" type="presOf" srcId="{CF1D813F-9BE0-40DF-8C24-998893407965}" destId="{DD6CCEEA-A955-4A70-A4ED-7B539A7E9C61}" srcOrd="0" destOrd="0" presId="urn:microsoft.com/office/officeart/2016/7/layout/RoundedRectangleTimeline"/>
    <dgm:cxn modelId="{BE3B11BC-E09E-4732-B1E0-ABF4121DB7A6}" srcId="{D823FD70-44D7-47D7-8538-D37903DFB24C}" destId="{72728271-A8B5-4767-AE3D-A33FDBF457D1}" srcOrd="2" destOrd="0" parTransId="{4F0C7940-C86D-4DC0-840F-7D743E1E6AD0}" sibTransId="{9DA05390-CA95-477A-BF4C-C1557177DA9F}"/>
    <dgm:cxn modelId="{DE61A6BC-AC87-4E95-BC26-D3F7210621F0}" type="presOf" srcId="{AA083E7E-FEE7-4403-88DF-1E336947BBBA}" destId="{2F94C14A-D042-4365-86B7-1D1BD838A2C5}" srcOrd="0" destOrd="0" presId="urn:microsoft.com/office/officeart/2016/7/layout/RoundedRectangleTimeline"/>
    <dgm:cxn modelId="{88BC0BBD-C941-4706-AAA4-A876632CC1B4}" type="presOf" srcId="{616978FB-EBEC-49C1-A6B3-FD2B3BA9672B}" destId="{E4422301-E1E3-439B-9E0F-68D1C2BBA157}" srcOrd="0" destOrd="2" presId="urn:microsoft.com/office/officeart/2016/7/layout/RoundedRectangleTimeline"/>
    <dgm:cxn modelId="{FE0ECFC4-DE6C-468F-BB61-465631B11C21}" srcId="{DF00B630-86FF-43B3-8C31-E26A26768214}" destId="{95B7A0F2-4500-431D-883C-D6D1F19C36BC}" srcOrd="0" destOrd="0" parTransId="{42581769-1A0D-4407-90F4-1C5A3CFA6A04}" sibTransId="{0C01C235-8DFE-42D4-AD80-94840E27A574}"/>
    <dgm:cxn modelId="{0E115DCE-CDA4-43BC-BC71-1B34F02DAFCC}" type="presOf" srcId="{8131D447-9B68-478E-9740-07F443A7B58D}" destId="{EBC4D38D-9F90-4EA0-BB8B-C1A35549053F}" srcOrd="0" destOrd="0" presId="urn:microsoft.com/office/officeart/2016/7/layout/RoundedRectangleTimeline"/>
    <dgm:cxn modelId="{B71863D3-B8A1-49DC-8BB6-93A0BF404EE2}" type="presOf" srcId="{B225F0A8-C3ED-46AD-B1CA-7B32F04E2819}" destId="{A85663A9-4B3E-4AB5-A3FA-FF488D9B8EDC}" srcOrd="0" destOrd="0" presId="urn:microsoft.com/office/officeart/2016/7/layout/RoundedRectangleTimeline"/>
    <dgm:cxn modelId="{FA0085E2-E65C-43CC-B6D5-2F2FEF53C811}" srcId="{CF1D813F-9BE0-40DF-8C24-998893407965}" destId="{AA083E7E-FEE7-4403-88DF-1E336947BBBA}" srcOrd="0" destOrd="0" parTransId="{F73F9F0D-2B03-4D9D-9E20-C6D2884AEC73}" sibTransId="{930F0B78-EA9E-4680-8A10-79A48CCC276D}"/>
    <dgm:cxn modelId="{986BE2E3-9864-4F5B-985C-218653D3B07E}" srcId="{72728271-A8B5-4767-AE3D-A33FDBF457D1}" destId="{A29F2223-B095-4B9B-AC48-E11E2934B401}" srcOrd="1" destOrd="0" parTransId="{5DE44310-7586-466C-A635-A82D735F8E23}" sibTransId="{B570A186-57D9-4EDD-904C-CCD62795D92E}"/>
    <dgm:cxn modelId="{F23D3FEA-0B03-46A5-8CC4-02BD915B2BE7}" srcId="{72728271-A8B5-4767-AE3D-A33FDBF457D1}" destId="{0247FCB0-B15C-4E01-A4B9-C1F4EBCD8C92}" srcOrd="2" destOrd="0" parTransId="{E2F678C3-4294-4BFE-9C58-D492011F5138}" sibTransId="{8F74F065-7F02-413B-BF01-EAEA50EBFB10}"/>
    <dgm:cxn modelId="{13F061EB-3126-46A5-9D19-C87BABA2BCFE}" type="presOf" srcId="{CBDAF6E1-F354-4287-BA7A-4684A1056A96}" destId="{E4422301-E1E3-439B-9E0F-68D1C2BBA157}" srcOrd="0" destOrd="0" presId="urn:microsoft.com/office/officeart/2016/7/layout/RoundedRectangleTimeline"/>
    <dgm:cxn modelId="{8E1962F8-5E65-495B-842D-6DBB92AE2E89}" type="presOf" srcId="{A29F2223-B095-4B9B-AC48-E11E2934B401}" destId="{EBC4D38D-9F90-4EA0-BB8B-C1A35549053F}" srcOrd="0" destOrd="1" presId="urn:microsoft.com/office/officeart/2016/7/layout/RoundedRectangleTimeline"/>
    <dgm:cxn modelId="{75217BF8-9EFF-4C6F-8922-CD35BA9D6ADB}" type="presOf" srcId="{95B7A0F2-4500-431D-883C-D6D1F19C36BC}" destId="{5B4A0BC9-152F-41E5-A4CF-CD87A00D3E48}" srcOrd="0" destOrd="0" presId="urn:microsoft.com/office/officeart/2016/7/layout/RoundedRectangleTimeline"/>
    <dgm:cxn modelId="{F1CDB4F9-6D1B-411F-8D0D-3E52FACCEC31}" type="presOf" srcId="{72728271-A8B5-4767-AE3D-A33FDBF457D1}" destId="{640F8F8E-F05B-49F3-B5AD-CE144E3515C4}" srcOrd="0" destOrd="0" presId="urn:microsoft.com/office/officeart/2016/7/layout/RoundedRectangleTimeline"/>
    <dgm:cxn modelId="{43E601FD-1435-41BC-8C23-78A5E3AACD83}" srcId="{0934C228-24AC-4958-BAD2-579C5C5ECF0B}" destId="{2BA22D22-E69B-48A7-93E8-8B1DF4F04D37}" srcOrd="1" destOrd="0" parTransId="{45C6C9CB-3922-4F23-8B26-F4C094ED0433}" sibTransId="{A72A6D45-1637-44CA-B8F8-F21530C5271A}"/>
    <dgm:cxn modelId="{960BC3FE-9922-4D39-A95B-229ED383A22B}" srcId="{0934C228-24AC-4958-BAD2-579C5C5ECF0B}" destId="{CBDAF6E1-F354-4287-BA7A-4684A1056A96}" srcOrd="0" destOrd="0" parTransId="{EDD6E6B6-0D1F-473B-9061-CA3B8E57ED75}" sibTransId="{F398A45E-0E94-4ABF-81DE-30756E0D0EBA}"/>
    <dgm:cxn modelId="{C6BC0DC9-B32F-4AE4-A854-44D745F4B1A1}" type="presParOf" srcId="{A75A1D64-749A-440F-92F1-521D793AFA47}" destId="{E4A1A823-5549-4056-BFDA-7DE0CCB523C6}" srcOrd="0" destOrd="0" presId="urn:microsoft.com/office/officeart/2016/7/layout/RoundedRectangleTimeline"/>
    <dgm:cxn modelId="{23A8B378-0E3B-43EB-B420-7C512932B55B}" type="presParOf" srcId="{E4A1A823-5549-4056-BFDA-7DE0CCB523C6}" destId="{BD55EA29-E235-4FFE-9DA4-8168797B97E8}" srcOrd="0" destOrd="0" presId="urn:microsoft.com/office/officeart/2016/7/layout/RoundedRectangleTimeline"/>
    <dgm:cxn modelId="{DFFAD1FD-7247-446D-ABC3-24AB6B219177}" type="presParOf" srcId="{E4A1A823-5549-4056-BFDA-7DE0CCB523C6}" destId="{AB126117-1961-463F-AC22-F371253C3993}" srcOrd="1" destOrd="0" presId="urn:microsoft.com/office/officeart/2016/7/layout/RoundedRectangleTimeline"/>
    <dgm:cxn modelId="{6D513696-E8E2-4A46-AA0C-563BFBFF0B64}" type="presParOf" srcId="{E4A1A823-5549-4056-BFDA-7DE0CCB523C6}" destId="{FCDB31F2-0A3B-4B4E-A879-7FD49B1EB89C}" srcOrd="2" destOrd="0" presId="urn:microsoft.com/office/officeart/2016/7/layout/RoundedRectangleTimeline"/>
    <dgm:cxn modelId="{285290FD-80D5-473D-9700-B678A29BDBD8}" type="presParOf" srcId="{E4A1A823-5549-4056-BFDA-7DE0CCB523C6}" destId="{8E3B9D22-7DBE-4B01-8C46-08491362BA17}" srcOrd="3" destOrd="0" presId="urn:microsoft.com/office/officeart/2016/7/layout/RoundedRectangleTimeline"/>
    <dgm:cxn modelId="{A4D06F3F-6579-4664-9BDB-1F41C46B6A26}" type="presParOf" srcId="{E4A1A823-5549-4056-BFDA-7DE0CCB523C6}" destId="{9B265539-A779-4D71-AFEC-6B3C9A54EE0F}" srcOrd="4" destOrd="0" presId="urn:microsoft.com/office/officeart/2016/7/layout/RoundedRectangleTimeline"/>
    <dgm:cxn modelId="{CE24FB15-72AE-495F-B9AB-F2F1AA747D9A}" type="presParOf" srcId="{A75A1D64-749A-440F-92F1-521D793AFA47}" destId="{2C2B137D-E3BC-49E6-9D67-B14058BAA2FF}" srcOrd="1" destOrd="0" presId="urn:microsoft.com/office/officeart/2016/7/layout/RoundedRectangleTimeline"/>
    <dgm:cxn modelId="{18A64B46-8A92-43E7-9285-671E379A58CB}" type="presParOf" srcId="{A75A1D64-749A-440F-92F1-521D793AFA47}" destId="{867113B0-B521-4B1D-9422-46E892666B6A}" srcOrd="2" destOrd="0" presId="urn:microsoft.com/office/officeart/2016/7/layout/RoundedRectangleTimeline"/>
    <dgm:cxn modelId="{16C04350-C018-455D-B5A9-7380ED3DCF8C}" type="presParOf" srcId="{867113B0-B521-4B1D-9422-46E892666B6A}" destId="{DD6CCEEA-A955-4A70-A4ED-7B539A7E9C61}" srcOrd="0" destOrd="0" presId="urn:microsoft.com/office/officeart/2016/7/layout/RoundedRectangleTimeline"/>
    <dgm:cxn modelId="{9F5C97F6-40A9-49E4-8551-E964B8895FD4}" type="presParOf" srcId="{867113B0-B521-4B1D-9422-46E892666B6A}" destId="{2F94C14A-D042-4365-86B7-1D1BD838A2C5}" srcOrd="1" destOrd="0" presId="urn:microsoft.com/office/officeart/2016/7/layout/RoundedRectangleTimeline"/>
    <dgm:cxn modelId="{77BA57A0-1313-4942-AF1B-5D076BB98295}" type="presParOf" srcId="{867113B0-B521-4B1D-9422-46E892666B6A}" destId="{2D110591-673C-47DD-88ED-CE2077FE44AB}" srcOrd="2" destOrd="0" presId="urn:microsoft.com/office/officeart/2016/7/layout/RoundedRectangleTimeline"/>
    <dgm:cxn modelId="{B49929F5-703D-4D5E-9577-16C93A879DB0}" type="presParOf" srcId="{867113B0-B521-4B1D-9422-46E892666B6A}" destId="{24BB4A27-4F46-4F1F-86C1-30030437D0B1}" srcOrd="3" destOrd="0" presId="urn:microsoft.com/office/officeart/2016/7/layout/RoundedRectangleTimeline"/>
    <dgm:cxn modelId="{E5A5D86B-81B3-4150-A278-7189CDF8B46C}" type="presParOf" srcId="{867113B0-B521-4B1D-9422-46E892666B6A}" destId="{7B15BDAE-5DCA-488D-8E6D-0EE2725ED817}" srcOrd="4" destOrd="0" presId="urn:microsoft.com/office/officeart/2016/7/layout/RoundedRectangleTimeline"/>
    <dgm:cxn modelId="{4BFDAD63-BD40-4C07-A5E8-B7D13F31F480}" type="presParOf" srcId="{A75A1D64-749A-440F-92F1-521D793AFA47}" destId="{EDB84695-E0EC-464A-ABE6-3C29A3BD2D9B}" srcOrd="3" destOrd="0" presId="urn:microsoft.com/office/officeart/2016/7/layout/RoundedRectangleTimeline"/>
    <dgm:cxn modelId="{0ABB2CA3-0308-4FCE-9945-C49F676E13BE}" type="presParOf" srcId="{A75A1D64-749A-440F-92F1-521D793AFA47}" destId="{2C98CEDA-FF9E-4713-A02E-3138828863EB}" srcOrd="4" destOrd="0" presId="urn:microsoft.com/office/officeart/2016/7/layout/RoundedRectangleTimeline"/>
    <dgm:cxn modelId="{F7DAC513-4769-4B77-97AA-34379D348151}" type="presParOf" srcId="{2C98CEDA-FF9E-4713-A02E-3138828863EB}" destId="{640F8F8E-F05B-49F3-B5AD-CE144E3515C4}" srcOrd="0" destOrd="0" presId="urn:microsoft.com/office/officeart/2016/7/layout/RoundedRectangleTimeline"/>
    <dgm:cxn modelId="{45E0617B-5F70-497B-819F-C3615F5FD401}" type="presParOf" srcId="{2C98CEDA-FF9E-4713-A02E-3138828863EB}" destId="{EBC4D38D-9F90-4EA0-BB8B-C1A35549053F}" srcOrd="1" destOrd="0" presId="urn:microsoft.com/office/officeart/2016/7/layout/RoundedRectangleTimeline"/>
    <dgm:cxn modelId="{58F3DC2E-2B66-4646-930B-97FE5B83B32C}" type="presParOf" srcId="{2C98CEDA-FF9E-4713-A02E-3138828863EB}" destId="{13750397-4ED6-4503-840E-D44ED1A4B45C}" srcOrd="2" destOrd="0" presId="urn:microsoft.com/office/officeart/2016/7/layout/RoundedRectangleTimeline"/>
    <dgm:cxn modelId="{DEA8C025-8776-4F8A-8DB6-098EA11D6A18}" type="presParOf" srcId="{2C98CEDA-FF9E-4713-A02E-3138828863EB}" destId="{49E53299-E2BB-43D2-BFFB-0736B6FB6000}" srcOrd="3" destOrd="0" presId="urn:microsoft.com/office/officeart/2016/7/layout/RoundedRectangleTimeline"/>
    <dgm:cxn modelId="{1180EC9D-B319-459C-9AD5-3411AA8A50C0}" type="presParOf" srcId="{2C98CEDA-FF9E-4713-A02E-3138828863EB}" destId="{A056EE13-3E3C-4687-8017-79C0C6A7D9A4}" srcOrd="4" destOrd="0" presId="urn:microsoft.com/office/officeart/2016/7/layout/RoundedRectangleTimeline"/>
    <dgm:cxn modelId="{212C13EE-A54A-4AC5-9A34-84E426880B5E}" type="presParOf" srcId="{A75A1D64-749A-440F-92F1-521D793AFA47}" destId="{27F02727-05FF-423E-8C32-F87F07E18B67}" srcOrd="5" destOrd="0" presId="urn:microsoft.com/office/officeart/2016/7/layout/RoundedRectangleTimeline"/>
    <dgm:cxn modelId="{9101997D-51E0-4F45-8989-018739E8C326}" type="presParOf" srcId="{A75A1D64-749A-440F-92F1-521D793AFA47}" destId="{1C84132A-F5C5-4612-B588-96305FEE56CB}" srcOrd="6" destOrd="0" presId="urn:microsoft.com/office/officeart/2016/7/layout/RoundedRectangleTimeline"/>
    <dgm:cxn modelId="{E5793E39-8A53-467D-BBEC-1047243C764E}" type="presParOf" srcId="{1C84132A-F5C5-4612-B588-96305FEE56CB}" destId="{BA3773AC-C050-4F51-9CD9-9E478E5A7D9F}" srcOrd="0" destOrd="0" presId="urn:microsoft.com/office/officeart/2016/7/layout/RoundedRectangleTimeline"/>
    <dgm:cxn modelId="{5115B2BC-A47D-411D-AA4C-F240B17E9194}" type="presParOf" srcId="{1C84132A-F5C5-4612-B588-96305FEE56CB}" destId="{E4422301-E1E3-439B-9E0F-68D1C2BBA157}" srcOrd="1" destOrd="0" presId="urn:microsoft.com/office/officeart/2016/7/layout/RoundedRectangleTimeline"/>
    <dgm:cxn modelId="{25B1445D-97C5-4B72-BD6F-BD6678599CBE}" type="presParOf" srcId="{1C84132A-F5C5-4612-B588-96305FEE56CB}" destId="{66E959B7-EB78-4841-9CA7-439964D36184}" srcOrd="2" destOrd="0" presId="urn:microsoft.com/office/officeart/2016/7/layout/RoundedRectangleTimeline"/>
    <dgm:cxn modelId="{44EAE3FE-C6F2-41E8-B6C3-63951986B9EF}" type="presParOf" srcId="{1C84132A-F5C5-4612-B588-96305FEE56CB}" destId="{CE8ECE16-266C-447C-B92C-8CD0D337697E}" srcOrd="3" destOrd="0" presId="urn:microsoft.com/office/officeart/2016/7/layout/RoundedRectangleTimeline"/>
    <dgm:cxn modelId="{7093F74C-CD51-4BAF-9658-4B2E80A138D0}" type="presParOf" srcId="{1C84132A-F5C5-4612-B588-96305FEE56CB}" destId="{4F8F1012-7DD8-49E1-9DFC-81C851034A2C}" srcOrd="4" destOrd="0" presId="urn:microsoft.com/office/officeart/2016/7/layout/RoundedRectangleTimeline"/>
    <dgm:cxn modelId="{6C54D05D-8EA5-4948-8B2D-23982D4FBE38}" type="presParOf" srcId="{A75A1D64-749A-440F-92F1-521D793AFA47}" destId="{39D0EF0D-3C65-41BA-A683-65648E31475B}" srcOrd="7" destOrd="0" presId="urn:microsoft.com/office/officeart/2016/7/layout/RoundedRectangleTimeline"/>
    <dgm:cxn modelId="{7EF719E6-21A4-432A-A79E-2BD1358404FA}" type="presParOf" srcId="{A75A1D64-749A-440F-92F1-521D793AFA47}" destId="{EC6346F5-F74C-4305-8336-F0E47B9DA1BF}" srcOrd="8" destOrd="0" presId="urn:microsoft.com/office/officeart/2016/7/layout/RoundedRectangleTimeline"/>
    <dgm:cxn modelId="{D95ACEF2-E139-4316-8592-FE9A181F976F}" type="presParOf" srcId="{EC6346F5-F74C-4305-8336-F0E47B9DA1BF}" destId="{082004D2-97C4-421B-82CE-9A95EE030598}" srcOrd="0" destOrd="0" presId="urn:microsoft.com/office/officeart/2016/7/layout/RoundedRectangleTimeline"/>
    <dgm:cxn modelId="{4D37A521-E7CF-4A51-9EEA-6574F41912C6}" type="presParOf" srcId="{EC6346F5-F74C-4305-8336-F0E47B9DA1BF}" destId="{A85663A9-4B3E-4AB5-A3FA-FF488D9B8EDC}" srcOrd="1" destOrd="0" presId="urn:microsoft.com/office/officeart/2016/7/layout/RoundedRectangleTimeline"/>
    <dgm:cxn modelId="{3D048625-367A-437F-B0F9-4B8396DDB0C7}" type="presParOf" srcId="{EC6346F5-F74C-4305-8336-F0E47B9DA1BF}" destId="{F8918865-9AED-4E5A-850F-B411E3EB5958}" srcOrd="2" destOrd="0" presId="urn:microsoft.com/office/officeart/2016/7/layout/RoundedRectangleTimeline"/>
    <dgm:cxn modelId="{E24A1109-663D-40D9-996B-8EB4026FD344}" type="presParOf" srcId="{EC6346F5-F74C-4305-8336-F0E47B9DA1BF}" destId="{6007C1E5-F5E2-43CD-8B8F-E54DB2042E4B}" srcOrd="3" destOrd="0" presId="urn:microsoft.com/office/officeart/2016/7/layout/RoundedRectangleTimeline"/>
    <dgm:cxn modelId="{6D7EB689-2DEB-4F80-9BE4-BDA10ADB8681}" type="presParOf" srcId="{EC6346F5-F74C-4305-8336-F0E47B9DA1BF}" destId="{A9AF031B-79A6-4541-A204-B3BD70CEDC4F}" srcOrd="4" destOrd="0" presId="urn:microsoft.com/office/officeart/2016/7/layout/RoundedRectangleTimeline"/>
    <dgm:cxn modelId="{FD6FDEAF-CD1D-44FA-9BAE-1DE543C1BE16}" type="presParOf" srcId="{A75A1D64-749A-440F-92F1-521D793AFA47}" destId="{795FAAB3-C39B-42D1-8C0C-13B2976F46A5}" srcOrd="9" destOrd="0" presId="urn:microsoft.com/office/officeart/2016/7/layout/RoundedRectangleTimeline"/>
    <dgm:cxn modelId="{3F0A51B5-5F36-4EE8-89D2-407CA26B1103}" type="presParOf" srcId="{A75A1D64-749A-440F-92F1-521D793AFA47}" destId="{93D9A5BF-5561-46C8-A3FC-C8D00638ED78}" srcOrd="10" destOrd="0" presId="urn:microsoft.com/office/officeart/2016/7/layout/RoundedRectangleTimeline"/>
    <dgm:cxn modelId="{B53F8B1F-5846-400F-A8E3-53C291D86A6E}" type="presParOf" srcId="{93D9A5BF-5561-46C8-A3FC-C8D00638ED78}" destId="{8F662E54-535F-4519-8473-6D530DB5A9CA}" srcOrd="0" destOrd="0" presId="urn:microsoft.com/office/officeart/2016/7/layout/RoundedRectangleTimeline"/>
    <dgm:cxn modelId="{A8FFD9DF-0878-4130-A1FB-17E99F4636E0}" type="presParOf" srcId="{93D9A5BF-5561-46C8-A3FC-C8D00638ED78}" destId="{49C1000A-A309-4A49-A2DD-5039FF6AF941}" srcOrd="1" destOrd="0" presId="urn:microsoft.com/office/officeart/2016/7/layout/RoundedRectangleTimeline"/>
    <dgm:cxn modelId="{65621D11-C0F1-4ED8-B152-1CC7A0BB462C}" type="presParOf" srcId="{93D9A5BF-5561-46C8-A3FC-C8D00638ED78}" destId="{1C5BB568-6EB3-4800-9A73-1D036AE66555}" srcOrd="2" destOrd="0" presId="urn:microsoft.com/office/officeart/2016/7/layout/RoundedRectangleTimeline"/>
    <dgm:cxn modelId="{A1DD4158-130C-47EB-8D1F-018B450EC9CA}" type="presParOf" srcId="{93D9A5BF-5561-46C8-A3FC-C8D00638ED78}" destId="{C2C4ABB1-38FF-4838-B9A4-667624602B7D}" srcOrd="3" destOrd="0" presId="urn:microsoft.com/office/officeart/2016/7/layout/RoundedRectangleTimeline"/>
    <dgm:cxn modelId="{78C322DF-AB33-4AF1-8150-537AE85C9E9F}" type="presParOf" srcId="{93D9A5BF-5561-46C8-A3FC-C8D00638ED78}" destId="{BE156E1C-533F-40C9-AB12-14EF5450A8EE}" srcOrd="4" destOrd="0" presId="urn:microsoft.com/office/officeart/2016/7/layout/RoundedRectangleTimeline"/>
    <dgm:cxn modelId="{92D101E8-10B6-467B-AB4F-8CEBB949C9D4}" type="presParOf" srcId="{A75A1D64-749A-440F-92F1-521D793AFA47}" destId="{9BF84148-01A5-4626-A45A-3F1BC76E4EF8}" srcOrd="11" destOrd="0" presId="urn:microsoft.com/office/officeart/2016/7/layout/RoundedRectangleTimeline"/>
    <dgm:cxn modelId="{CECD4605-FE80-41C5-BA69-5246FD1A94F5}" type="presParOf" srcId="{A75A1D64-749A-440F-92F1-521D793AFA47}" destId="{7EE4AE54-9519-4590-B081-4DD6B413C605}" srcOrd="12" destOrd="0" presId="urn:microsoft.com/office/officeart/2016/7/layout/RoundedRectangleTimeline"/>
    <dgm:cxn modelId="{6D4E09E6-E02A-402A-98DA-C1FF37D634E8}" type="presParOf" srcId="{7EE4AE54-9519-4590-B081-4DD6B413C605}" destId="{CC961D27-6DD7-46D2-84E8-628130B85BBE}" srcOrd="0" destOrd="0" presId="urn:microsoft.com/office/officeart/2016/7/layout/RoundedRectangleTimeline"/>
    <dgm:cxn modelId="{E5B45DAE-3863-478A-B791-200ADE8DBCB8}" type="presParOf" srcId="{7EE4AE54-9519-4590-B081-4DD6B413C605}" destId="{5B4A0BC9-152F-41E5-A4CF-CD87A00D3E48}" srcOrd="1" destOrd="0" presId="urn:microsoft.com/office/officeart/2016/7/layout/RoundedRectangleTimeline"/>
    <dgm:cxn modelId="{ABA4FDA4-C626-45D0-9BD1-B1661667215A}" type="presParOf" srcId="{7EE4AE54-9519-4590-B081-4DD6B413C605}" destId="{881546AB-28DB-4FB8-8899-A2C6B5B912B4}" srcOrd="2" destOrd="0" presId="urn:microsoft.com/office/officeart/2016/7/layout/RoundedRectangleTimeline"/>
    <dgm:cxn modelId="{3F3FE6E1-7CBA-47A1-A2CB-3C158F526DE8}" type="presParOf" srcId="{7EE4AE54-9519-4590-B081-4DD6B413C605}" destId="{896685C5-77F5-4DA9-A0D2-F02351751296}" srcOrd="3" destOrd="0" presId="urn:microsoft.com/office/officeart/2016/7/layout/RoundedRectangleTimeline"/>
    <dgm:cxn modelId="{81CFBBC0-03FA-4599-8823-84EFE0A48AF6}" type="presParOf" srcId="{7EE4AE54-9519-4590-B081-4DD6B413C605}" destId="{22BB8226-F310-4A60-906E-AD3A3CECFC24}"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5EA29-E235-4FFE-9DA4-8168797B97E8}">
      <dsp:nvSpPr>
        <dsp:cNvPr id="0" name=""/>
        <dsp:cNvSpPr/>
      </dsp:nvSpPr>
      <dsp:spPr>
        <a:xfrm rot="16200000">
          <a:off x="1135573" y="1282118"/>
          <a:ext cx="417373" cy="1609495"/>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1</a:t>
          </a:r>
          <a:r>
            <a:rPr lang="zh-CN" altLang="en-US" sz="1200" b="0" kern="1200" dirty="0">
              <a:latin typeface="Arial"/>
              <a:cs typeface="Open Sans"/>
            </a:rPr>
            <a:t>月 </a:t>
          </a:r>
          <a:r>
            <a:rPr lang="en-US" altLang="zh-CN" sz="1200" b="0" kern="1200" dirty="0">
              <a:latin typeface="Arial"/>
              <a:ea typeface="Open Sans"/>
              <a:cs typeface="Open Sans"/>
            </a:rPr>
            <a:t>2024</a:t>
          </a:r>
          <a:r>
            <a:rPr lang="zh-CN" altLang="en-US" sz="1200" b="0" kern="1200" dirty="0">
              <a:latin typeface="Arial"/>
              <a:ea typeface="Open Sans"/>
              <a:cs typeface="Open Sans"/>
            </a:rPr>
            <a:t>年</a:t>
          </a:r>
          <a:endParaRPr lang="en-US" sz="1200" b="0" kern="1200" dirty="0">
            <a:latin typeface="Arial"/>
            <a:ea typeface="Open Sans"/>
            <a:cs typeface="Open Sans"/>
          </a:endParaRPr>
        </a:p>
      </dsp:txBody>
      <dsp:txXfrm rot="5400000">
        <a:off x="559886" y="1898553"/>
        <a:ext cx="1589121" cy="376625"/>
      </dsp:txXfrm>
    </dsp:sp>
    <dsp:sp modelId="{AB126117-1961-463F-AC22-F371253C3993}">
      <dsp:nvSpPr>
        <dsp:cNvPr id="0" name=""/>
        <dsp:cNvSpPr/>
      </dsp:nvSpPr>
      <dsp:spPr>
        <a:xfrm>
          <a:off x="3014"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zh-CN" altLang="en-US" sz="1200" b="0" kern="1200" dirty="0">
              <a:solidFill>
                <a:srgbClr val="00C085"/>
              </a:solidFill>
              <a:latin typeface="Arial"/>
              <a:cs typeface="Open Sans"/>
            </a:rPr>
            <a:t>項目啟動</a:t>
          </a:r>
          <a:endParaRPr lang="en-US" sz="1200" b="0" kern="1200" dirty="0">
            <a:solidFill>
              <a:srgbClr val="00C085"/>
            </a:solidFill>
            <a:latin typeface="Arial"/>
            <a:ea typeface="Open Sans"/>
            <a:cs typeface="Open Sans"/>
          </a:endParaRPr>
        </a:p>
      </dsp:txBody>
      <dsp:txXfrm>
        <a:off x="3014" y="0"/>
        <a:ext cx="2682492" cy="1460806"/>
      </dsp:txXfrm>
    </dsp:sp>
    <dsp:sp modelId="{FCDB31F2-0A3B-4B4E-A879-7FD49B1EB89C}">
      <dsp:nvSpPr>
        <dsp:cNvPr id="0" name=""/>
        <dsp:cNvSpPr/>
      </dsp:nvSpPr>
      <dsp:spPr>
        <a:xfrm>
          <a:off x="1344260"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E3B9D22-7DBE-4B01-8C46-08491362BA17}">
      <dsp:nvSpPr>
        <dsp:cNvPr id="0" name=""/>
        <dsp:cNvSpPr/>
      </dsp:nvSpPr>
      <dsp:spPr>
        <a:xfrm>
          <a:off x="1302522"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6CCEEA-A955-4A70-A4ED-7B539A7E9C61}">
      <dsp:nvSpPr>
        <dsp:cNvPr id="0" name=""/>
        <dsp:cNvSpPr/>
      </dsp:nvSpPr>
      <dsp:spPr>
        <a:xfrm>
          <a:off x="2149007"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US" altLang="zh-CN" sz="1200" b="0" kern="1200" dirty="0">
              <a:latin typeface="Arial"/>
              <a:ea typeface="Open Sans"/>
              <a:cs typeface="Open Sans"/>
            </a:rPr>
            <a:t>2</a:t>
          </a:r>
          <a:r>
            <a:rPr lang="zh-CN" altLang="en-US" sz="1200" b="0" kern="1200" dirty="0">
              <a:latin typeface="Arial"/>
              <a:cs typeface="Open Sans"/>
            </a:rPr>
            <a:t>月 </a:t>
          </a:r>
          <a:r>
            <a:rPr lang="en-US" altLang="zh-CN" sz="1200" b="0" kern="1200" dirty="0">
              <a:latin typeface="Arial"/>
              <a:ea typeface="Open Sans"/>
              <a:cs typeface="Open Sans"/>
            </a:rPr>
            <a:t>2024</a:t>
          </a:r>
          <a:r>
            <a:rPr lang="zh-CN" altLang="en-US" sz="1200" b="0" kern="1200" dirty="0">
              <a:latin typeface="Arial"/>
              <a:ea typeface="Open Sans"/>
              <a:cs typeface="Open Sans"/>
            </a:rPr>
            <a:t>年</a:t>
          </a:r>
          <a:endParaRPr lang="en-US" sz="1200" b="0" kern="1200" dirty="0">
            <a:latin typeface="Arial"/>
            <a:ea typeface="Open Sans"/>
            <a:cs typeface="Open Sans"/>
          </a:endParaRPr>
        </a:p>
      </dsp:txBody>
      <dsp:txXfrm>
        <a:off x="2149007" y="1878179"/>
        <a:ext cx="1609495" cy="417373"/>
      </dsp:txXfrm>
    </dsp:sp>
    <dsp:sp modelId="{2F94C14A-D042-4365-86B7-1D1BD838A2C5}">
      <dsp:nvSpPr>
        <dsp:cNvPr id="0" name=""/>
        <dsp:cNvSpPr/>
      </dsp:nvSpPr>
      <dsp:spPr>
        <a:xfrm>
          <a:off x="1612509" y="2712926"/>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rtl="0">
            <a:lnSpc>
              <a:spcPct val="90000"/>
            </a:lnSpc>
            <a:spcBef>
              <a:spcPct val="0"/>
            </a:spcBef>
            <a:spcAft>
              <a:spcPct val="35000"/>
            </a:spcAft>
            <a:buNone/>
          </a:pPr>
          <a:r>
            <a:rPr lang="zh-CN" altLang="en-US" sz="1200" b="0" kern="1200" dirty="0">
              <a:solidFill>
                <a:srgbClr val="00C085"/>
              </a:solidFill>
              <a:latin typeface="Arial"/>
              <a:cs typeface="Open Sans"/>
            </a:rPr>
            <a:t>入職討論</a:t>
          </a:r>
          <a:endParaRPr lang="en-US" sz="1200" b="0" kern="1200" dirty="0">
            <a:solidFill>
              <a:srgbClr val="00C085"/>
            </a:solidFill>
            <a:latin typeface="Arial"/>
            <a:ea typeface="Open Sans"/>
            <a:cs typeface="Open Sans"/>
          </a:endParaRPr>
        </a:p>
        <a:p>
          <a:pPr marL="0" lvl="0" indent="0" algn="ctr" defTabSz="533400" rtl="0">
            <a:lnSpc>
              <a:spcPct val="90000"/>
            </a:lnSpc>
            <a:spcBef>
              <a:spcPct val="0"/>
            </a:spcBef>
            <a:spcAft>
              <a:spcPct val="35000"/>
            </a:spcAft>
            <a:buNone/>
          </a:pPr>
          <a:r>
            <a:rPr lang="zh-TW" altLang="en-US" sz="1200" b="0" kern="1200" dirty="0">
              <a:solidFill>
                <a:srgbClr val="00C085"/>
              </a:solidFill>
              <a:latin typeface="Arial"/>
              <a:cs typeface="Open Sans"/>
            </a:rPr>
            <a:t>準備拜耳合作夥伴名單</a:t>
          </a:r>
          <a:endParaRPr lang="en-US" sz="1200" b="0" kern="1200" dirty="0">
            <a:solidFill>
              <a:srgbClr val="00C085"/>
            </a:solidFill>
            <a:latin typeface="Arial"/>
            <a:ea typeface="Open Sans"/>
            <a:cs typeface="Open Sans"/>
          </a:endParaRPr>
        </a:p>
      </dsp:txBody>
      <dsp:txXfrm>
        <a:off x="1612509" y="2712926"/>
        <a:ext cx="2682492" cy="1460806"/>
      </dsp:txXfrm>
    </dsp:sp>
    <dsp:sp modelId="{2D110591-673C-47DD-88ED-CE2077FE44AB}">
      <dsp:nvSpPr>
        <dsp:cNvPr id="0" name=""/>
        <dsp:cNvSpPr/>
      </dsp:nvSpPr>
      <dsp:spPr>
        <a:xfrm>
          <a:off x="2953755" y="2295553"/>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4BB4A27-4F46-4F1F-86C1-30030437D0B1}">
      <dsp:nvSpPr>
        <dsp:cNvPr id="0" name=""/>
        <dsp:cNvSpPr/>
      </dsp:nvSpPr>
      <dsp:spPr>
        <a:xfrm>
          <a:off x="2912018" y="2629451"/>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0F8F8E-F05B-49F3-B5AD-CE144E3515C4}">
      <dsp:nvSpPr>
        <dsp:cNvPr id="0" name=""/>
        <dsp:cNvSpPr/>
      </dsp:nvSpPr>
      <dsp:spPr>
        <a:xfrm>
          <a:off x="3758503"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3</a:t>
          </a:r>
          <a:r>
            <a:rPr lang="zh-CN" altLang="en-US" sz="1200" b="0" kern="1200" dirty="0">
              <a:latin typeface="Arial"/>
              <a:cs typeface="Open Sans"/>
            </a:rPr>
            <a:t>月 </a:t>
          </a:r>
          <a:r>
            <a:rPr lang="en-US" altLang="zh-CN" sz="1200" b="0" kern="1200" dirty="0">
              <a:latin typeface="Arial"/>
              <a:ea typeface="Open Sans"/>
              <a:cs typeface="Open Sans"/>
            </a:rPr>
            <a:t>2024</a:t>
          </a:r>
          <a:r>
            <a:rPr lang="zh-CN" altLang="en-US" sz="1200" b="0" kern="1200" dirty="0">
              <a:latin typeface="Arial"/>
              <a:ea typeface="Open Sans"/>
              <a:cs typeface="Open Sans"/>
            </a:rPr>
            <a:t>年</a:t>
          </a:r>
          <a:endParaRPr lang="en-US" sz="1200" b="0" kern="1200" dirty="0">
            <a:latin typeface="Arial"/>
            <a:ea typeface="Open Sans"/>
            <a:cs typeface="Open Sans"/>
          </a:endParaRPr>
        </a:p>
      </dsp:txBody>
      <dsp:txXfrm>
        <a:off x="3758503" y="1878179"/>
        <a:ext cx="1609495" cy="417373"/>
      </dsp:txXfrm>
    </dsp:sp>
    <dsp:sp modelId="{EBC4D38D-9F90-4EA0-BB8B-C1A35549053F}">
      <dsp:nvSpPr>
        <dsp:cNvPr id="0" name=""/>
        <dsp:cNvSpPr/>
      </dsp:nvSpPr>
      <dsp:spPr>
        <a:xfrm>
          <a:off x="3222004"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en-SG" sz="1200" b="0" kern="1200" dirty="0">
              <a:solidFill>
                <a:srgbClr val="00C085"/>
              </a:solidFill>
              <a:latin typeface="Arial"/>
              <a:ea typeface="Open Sans"/>
              <a:cs typeface="Open Sans"/>
            </a:rPr>
            <a:t>ONE-Partner</a:t>
          </a:r>
          <a:r>
            <a:rPr lang="zh-CN" altLang="en-US" sz="1200" b="0" kern="1200" dirty="0">
              <a:solidFill>
                <a:srgbClr val="00C085"/>
              </a:solidFill>
              <a:latin typeface="Arial"/>
              <a:cs typeface="Open Sans"/>
            </a:rPr>
            <a:t>審查</a:t>
          </a:r>
          <a:endParaRPr lang="en-US" sz="1200" b="0" kern="1200" dirty="0">
            <a:solidFill>
              <a:srgbClr val="00C085"/>
            </a:solidFill>
            <a:latin typeface="Arial"/>
            <a:ea typeface="Open Sans"/>
            <a:cs typeface="Open Sans"/>
          </a:endParaRPr>
        </a:p>
        <a:p>
          <a:pPr marL="0" lvl="0" indent="0" algn="ctr" defTabSz="533400" rtl="0">
            <a:lnSpc>
              <a:spcPct val="90000"/>
            </a:lnSpc>
            <a:spcBef>
              <a:spcPct val="0"/>
            </a:spcBef>
            <a:spcAft>
              <a:spcPct val="35000"/>
            </a:spcAft>
            <a:buNone/>
          </a:pPr>
          <a:r>
            <a:rPr lang="zh-CN" altLang="en-US" sz="1200" b="0" kern="1200" dirty="0">
              <a:solidFill>
                <a:srgbClr val="00C085"/>
              </a:solidFill>
              <a:latin typeface="Arial"/>
              <a:cs typeface="Open Sans"/>
            </a:rPr>
            <a:t>拜耳</a:t>
          </a:r>
          <a:r>
            <a:rPr lang="zh-TW" altLang="en-US" sz="1200" b="0" kern="1200" dirty="0">
              <a:solidFill>
                <a:srgbClr val="00C085"/>
              </a:solidFill>
              <a:latin typeface="Arial"/>
              <a:cs typeface="Open Sans"/>
            </a:rPr>
            <a:t>合作夥伴公告電子郵件</a:t>
          </a:r>
          <a:endParaRPr lang="en-US" sz="1200" b="0" kern="1200" dirty="0">
            <a:solidFill>
              <a:srgbClr val="00C085"/>
            </a:solidFill>
            <a:latin typeface="Arial"/>
            <a:ea typeface="Open Sans"/>
            <a:cs typeface="Open Sans"/>
          </a:endParaRPr>
        </a:p>
        <a:p>
          <a:pPr marL="0" lvl="0" indent="0" algn="ctr" defTabSz="533400" rtl="0">
            <a:lnSpc>
              <a:spcPct val="90000"/>
            </a:lnSpc>
            <a:spcBef>
              <a:spcPct val="0"/>
            </a:spcBef>
            <a:spcAft>
              <a:spcPct val="35000"/>
            </a:spcAft>
            <a:buNone/>
          </a:pPr>
          <a:r>
            <a:rPr lang="zh-CN" altLang="en-US" sz="1200" b="0" kern="1200" dirty="0">
              <a:solidFill>
                <a:srgbClr val="00C085"/>
              </a:solidFill>
              <a:latin typeface="Arial"/>
              <a:cs typeface="Open Sans"/>
            </a:rPr>
            <a:t>拜耳合作</a:t>
          </a:r>
          <a:r>
            <a:rPr lang="zh-TW" altLang="en-US" sz="1200" b="0" kern="1200" dirty="0">
              <a:solidFill>
                <a:srgbClr val="00C085"/>
              </a:solidFill>
              <a:latin typeface="Arial"/>
              <a:cs typeface="Open Sans"/>
            </a:rPr>
            <a:t>夥伴活動電子郵件</a:t>
          </a:r>
          <a:endParaRPr lang="en-US" sz="1200" b="0" kern="1200" dirty="0">
            <a:solidFill>
              <a:srgbClr val="00C085"/>
            </a:solidFill>
            <a:latin typeface="Arial"/>
            <a:ea typeface="Open Sans"/>
            <a:cs typeface="Open Sans"/>
          </a:endParaRPr>
        </a:p>
      </dsp:txBody>
      <dsp:txXfrm>
        <a:off x="3222004" y="0"/>
        <a:ext cx="2682492" cy="1460806"/>
      </dsp:txXfrm>
    </dsp:sp>
    <dsp:sp modelId="{13750397-4ED6-4503-840E-D44ED1A4B45C}">
      <dsp:nvSpPr>
        <dsp:cNvPr id="0" name=""/>
        <dsp:cNvSpPr/>
      </dsp:nvSpPr>
      <dsp:spPr>
        <a:xfrm>
          <a:off x="4563251"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9E53299-E2BB-43D2-BFFB-0736B6FB6000}">
      <dsp:nvSpPr>
        <dsp:cNvPr id="0" name=""/>
        <dsp:cNvSpPr/>
      </dsp:nvSpPr>
      <dsp:spPr>
        <a:xfrm>
          <a:off x="4521513"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773AC-C050-4F51-9CD9-9E478E5A7D9F}">
      <dsp:nvSpPr>
        <dsp:cNvPr id="0" name=""/>
        <dsp:cNvSpPr/>
      </dsp:nvSpPr>
      <dsp:spPr>
        <a:xfrm>
          <a:off x="5367998"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4</a:t>
          </a:r>
          <a:r>
            <a:rPr lang="zh-CN" altLang="en-US" sz="1200" b="0" kern="1200" dirty="0">
              <a:latin typeface="Arial"/>
              <a:cs typeface="Open Sans"/>
            </a:rPr>
            <a:t>月 </a:t>
          </a:r>
          <a:r>
            <a:rPr lang="en-US" altLang="zh-CN" sz="1200" b="0" kern="1200" dirty="0">
              <a:latin typeface="Arial"/>
              <a:ea typeface="Open Sans"/>
              <a:cs typeface="Open Sans"/>
            </a:rPr>
            <a:t>2024</a:t>
          </a:r>
          <a:r>
            <a:rPr lang="zh-CN" altLang="en-US" sz="1200" b="0" kern="1200" dirty="0">
              <a:latin typeface="Arial"/>
              <a:ea typeface="Open Sans"/>
              <a:cs typeface="Open Sans"/>
            </a:rPr>
            <a:t>年</a:t>
          </a:r>
          <a:endParaRPr lang="en-US" sz="1200" b="0" kern="1200" dirty="0">
            <a:latin typeface="Arial"/>
            <a:ea typeface="Open Sans"/>
            <a:cs typeface="Open Sans"/>
          </a:endParaRPr>
        </a:p>
      </dsp:txBody>
      <dsp:txXfrm>
        <a:off x="5367998" y="1878179"/>
        <a:ext cx="1609495" cy="417373"/>
      </dsp:txXfrm>
    </dsp:sp>
    <dsp:sp modelId="{E4422301-E1E3-439B-9E0F-68D1C2BBA157}">
      <dsp:nvSpPr>
        <dsp:cNvPr id="0" name=""/>
        <dsp:cNvSpPr/>
      </dsp:nvSpPr>
      <dsp:spPr>
        <a:xfrm>
          <a:off x="4831500" y="2712926"/>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rtl="0">
            <a:lnSpc>
              <a:spcPct val="100000"/>
            </a:lnSpc>
            <a:spcBef>
              <a:spcPct val="0"/>
            </a:spcBef>
            <a:spcAft>
              <a:spcPct val="35000"/>
            </a:spcAft>
            <a:buNone/>
          </a:pPr>
          <a:r>
            <a:rPr lang="zh-CN" altLang="en-US" sz="1100" b="0" kern="1200" dirty="0">
              <a:latin typeface="Arial"/>
              <a:cs typeface="Open Sans"/>
            </a:rPr>
            <a:t>拜耳</a:t>
          </a:r>
          <a:r>
            <a:rPr lang="zh-TW" altLang="en-US" sz="1100" b="0" kern="1200" dirty="0">
              <a:latin typeface="Arial"/>
              <a:cs typeface="Open Sans"/>
            </a:rPr>
            <a:t>合作夥伴活動</a:t>
          </a:r>
          <a:endParaRPr lang="en-US" sz="1100" b="0" kern="1200" dirty="0">
            <a:latin typeface="Arial"/>
            <a:ea typeface="Open Sans"/>
            <a:cs typeface="Open Sans"/>
          </a:endParaRPr>
        </a:p>
        <a:p>
          <a:pPr marL="0" lvl="0" indent="0" algn="ctr" defTabSz="488950" rtl="0">
            <a:lnSpc>
              <a:spcPct val="100000"/>
            </a:lnSpc>
            <a:spcBef>
              <a:spcPct val="0"/>
            </a:spcBef>
            <a:spcAft>
              <a:spcPts val="0"/>
            </a:spcAft>
            <a:buNone/>
          </a:pPr>
          <a:r>
            <a:rPr lang="zh-CN" altLang="en-US" sz="1100" b="0" kern="1200" dirty="0">
              <a:solidFill>
                <a:schemeClr val="tx2">
                  <a:lumMod val="50000"/>
                  <a:lumOff val="50000"/>
                </a:schemeClr>
              </a:solidFill>
              <a:latin typeface="Arial"/>
              <a:cs typeface="Calibri"/>
            </a:rPr>
            <a:t>在 </a:t>
          </a:r>
          <a:r>
            <a:rPr lang="en-US" altLang="zh-CN" sz="1100" b="0" kern="1200" dirty="0">
              <a:solidFill>
                <a:schemeClr val="tx2">
                  <a:lumMod val="50000"/>
                  <a:lumOff val="50000"/>
                </a:schemeClr>
              </a:solidFill>
              <a:latin typeface="Arial"/>
              <a:ea typeface="Calibri"/>
              <a:cs typeface="Calibri"/>
            </a:rPr>
            <a:t>POP </a:t>
          </a:r>
          <a:r>
            <a:rPr lang="zh-TW" altLang="en-US" sz="1100" b="0" kern="1200" dirty="0">
              <a:solidFill>
                <a:schemeClr val="tx2">
                  <a:lumMod val="50000"/>
                  <a:lumOff val="50000"/>
                </a:schemeClr>
              </a:solidFill>
              <a:latin typeface="Arial"/>
              <a:cs typeface="Calibri"/>
            </a:rPr>
            <a:t>網站上填寫入職表格</a:t>
          </a:r>
          <a:endParaRPr lang="en-GB" altLang="zh-CN" sz="1100" b="0" kern="1200" dirty="0">
            <a:solidFill>
              <a:schemeClr val="tx2">
                <a:lumMod val="50000"/>
                <a:lumOff val="50000"/>
              </a:schemeClr>
            </a:solidFill>
            <a:latin typeface="Arial"/>
            <a:cs typeface="Calibri"/>
          </a:endParaRPr>
        </a:p>
        <a:p>
          <a:pPr marL="0" lvl="0" indent="0" algn="ctr" defTabSz="488950" rtl="0">
            <a:lnSpc>
              <a:spcPct val="100000"/>
            </a:lnSpc>
            <a:spcBef>
              <a:spcPct val="0"/>
            </a:spcBef>
            <a:spcAft>
              <a:spcPts val="0"/>
            </a:spcAft>
            <a:buNone/>
          </a:pPr>
          <a:r>
            <a:rPr lang="zh-CN" altLang="en-US" sz="1100" b="0" kern="1200" dirty="0">
              <a:solidFill>
                <a:schemeClr val="tx2">
                  <a:lumMod val="50000"/>
                  <a:lumOff val="50000"/>
                </a:schemeClr>
              </a:solidFill>
              <a:latin typeface="Arial"/>
              <a:cs typeface="Calibri"/>
            </a:rPr>
            <a:t>（</a:t>
          </a:r>
          <a:r>
            <a:rPr lang="zh-CN" altLang="en-US" sz="1100" b="0" kern="1200" dirty="0">
              <a:solidFill>
                <a:srgbClr val="7030A0"/>
              </a:solidFill>
              <a:latin typeface="Arial"/>
              <a:ea typeface="Open Sans Semibold"/>
              <a:cs typeface="Calibri"/>
            </a:rPr>
            <a:t>截至 </a:t>
          </a:r>
          <a:r>
            <a:rPr lang="en-US" altLang="zh-CN" sz="1100" b="0" kern="1200" dirty="0">
              <a:solidFill>
                <a:srgbClr val="7030A0"/>
              </a:solidFill>
              <a:latin typeface="Arial"/>
              <a:ea typeface="Open Sans Semibold"/>
              <a:cs typeface="Calibri"/>
            </a:rPr>
            <a:t>4 </a:t>
          </a:r>
          <a:r>
            <a:rPr lang="zh-CN" altLang="en-US" sz="1100" b="0" kern="1200" dirty="0">
              <a:solidFill>
                <a:srgbClr val="7030A0"/>
              </a:solidFill>
              <a:latin typeface="Arial"/>
              <a:ea typeface="Open Sans Semibold"/>
              <a:cs typeface="Calibri"/>
            </a:rPr>
            <a:t>月 </a:t>
          </a:r>
          <a:r>
            <a:rPr lang="en-US" altLang="zh-CN" sz="1100" b="0" kern="1200" dirty="0">
              <a:solidFill>
                <a:srgbClr val="7030A0"/>
              </a:solidFill>
              <a:latin typeface="Arial"/>
              <a:ea typeface="Open Sans Semibold"/>
              <a:cs typeface="Calibri"/>
            </a:rPr>
            <a:t>19 </a:t>
          </a:r>
          <a:r>
            <a:rPr lang="zh-CN" altLang="en-US" sz="1100" b="0" kern="1200" dirty="0">
              <a:solidFill>
                <a:srgbClr val="7030A0"/>
              </a:solidFill>
              <a:latin typeface="Arial"/>
              <a:ea typeface="Open Sans Semibold"/>
              <a:cs typeface="Calibri"/>
            </a:rPr>
            <a:t>日</a:t>
          </a:r>
          <a:r>
            <a:rPr lang="zh-CN" altLang="en-US" sz="1100" b="0" kern="1200" dirty="0">
              <a:solidFill>
                <a:schemeClr val="tx2">
                  <a:lumMod val="50000"/>
                  <a:lumOff val="50000"/>
                </a:schemeClr>
              </a:solidFill>
              <a:latin typeface="Arial"/>
              <a:cs typeface="Calibri"/>
            </a:rPr>
            <a:t>）</a:t>
          </a:r>
          <a:endParaRPr lang="en-GB" altLang="zh-CN" sz="1100" b="0" kern="1200" dirty="0">
            <a:solidFill>
              <a:schemeClr val="tx2">
                <a:lumMod val="50000"/>
                <a:lumOff val="50000"/>
              </a:schemeClr>
            </a:solidFill>
            <a:latin typeface="Arial"/>
            <a:cs typeface="Calibri"/>
          </a:endParaRPr>
        </a:p>
        <a:p>
          <a:pPr marL="0" lvl="0" indent="0" algn="ctr" defTabSz="488950" rtl="0">
            <a:lnSpc>
              <a:spcPct val="100000"/>
            </a:lnSpc>
            <a:spcBef>
              <a:spcPct val="0"/>
            </a:spcBef>
            <a:spcAft>
              <a:spcPts val="0"/>
            </a:spcAft>
            <a:buNone/>
          </a:pPr>
          <a:r>
            <a:rPr lang="zh-TW" altLang="en-US" sz="1100" b="0" kern="1200" dirty="0">
              <a:latin typeface="Arial"/>
              <a:cs typeface="Calibri"/>
            </a:rPr>
            <a:t>合作夥伴入職網絡研討會</a:t>
          </a:r>
          <a:endParaRPr lang="en-US" sz="1100" b="0" kern="1200" dirty="0">
            <a:solidFill>
              <a:schemeClr val="tx2">
                <a:lumMod val="50000"/>
                <a:lumOff val="50000"/>
              </a:schemeClr>
            </a:solidFill>
            <a:latin typeface="Arial"/>
            <a:ea typeface="Open Sans Semibold"/>
            <a:cs typeface="Calibri"/>
          </a:endParaRPr>
        </a:p>
        <a:p>
          <a:pPr marL="0" lvl="0" indent="0" algn="ctr" defTabSz="488950" rtl="0">
            <a:lnSpc>
              <a:spcPct val="100000"/>
            </a:lnSpc>
            <a:spcBef>
              <a:spcPct val="0"/>
            </a:spcBef>
            <a:spcAft>
              <a:spcPct val="35000"/>
            </a:spcAft>
            <a:buNone/>
          </a:pPr>
          <a:r>
            <a:rPr lang="zh-TW" altLang="en-US" sz="1100" b="0" kern="1200" dirty="0">
              <a:latin typeface="Arial"/>
              <a:cs typeface="Open Sans"/>
            </a:rPr>
            <a:t>開始合作夥伴入職</a:t>
          </a:r>
          <a:endParaRPr lang="en-US" sz="1100" b="0" kern="1200" dirty="0">
            <a:latin typeface="Arial"/>
            <a:ea typeface="Open Sans"/>
            <a:cs typeface="Open Sans"/>
          </a:endParaRPr>
        </a:p>
      </dsp:txBody>
      <dsp:txXfrm>
        <a:off x="4831500" y="2712926"/>
        <a:ext cx="2682492" cy="1460806"/>
      </dsp:txXfrm>
    </dsp:sp>
    <dsp:sp modelId="{66E959B7-EB78-4841-9CA7-439964D36184}">
      <dsp:nvSpPr>
        <dsp:cNvPr id="0" name=""/>
        <dsp:cNvSpPr/>
      </dsp:nvSpPr>
      <dsp:spPr>
        <a:xfrm>
          <a:off x="6172746" y="2295553"/>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E8ECE16-266C-447C-B92C-8CD0D337697E}">
      <dsp:nvSpPr>
        <dsp:cNvPr id="0" name=""/>
        <dsp:cNvSpPr/>
      </dsp:nvSpPr>
      <dsp:spPr>
        <a:xfrm>
          <a:off x="6131009" y="2629451"/>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004D2-97C4-421B-82CE-9A95EE030598}">
      <dsp:nvSpPr>
        <dsp:cNvPr id="0" name=""/>
        <dsp:cNvSpPr/>
      </dsp:nvSpPr>
      <dsp:spPr>
        <a:xfrm>
          <a:off x="6977494"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5</a:t>
          </a:r>
          <a:r>
            <a:rPr lang="zh-CN" altLang="en-US" sz="1200" b="0" kern="1200" dirty="0">
              <a:latin typeface="Arial"/>
              <a:cs typeface="Open Sans"/>
            </a:rPr>
            <a:t>月 </a:t>
          </a:r>
          <a:r>
            <a:rPr lang="en-US" altLang="zh-CN" sz="1200" b="0" kern="1200" dirty="0">
              <a:latin typeface="Arial"/>
              <a:ea typeface="Open Sans"/>
              <a:cs typeface="Open Sans"/>
            </a:rPr>
            <a:t>2024</a:t>
          </a:r>
          <a:r>
            <a:rPr lang="zh-CN" altLang="en-US" sz="1200" b="0" kern="1200" dirty="0">
              <a:latin typeface="Arial"/>
              <a:ea typeface="Open Sans"/>
              <a:cs typeface="Open Sans"/>
            </a:rPr>
            <a:t>年</a:t>
          </a:r>
          <a:endParaRPr lang="en-US" sz="1200" b="0" kern="1200" dirty="0">
            <a:latin typeface="Arial"/>
            <a:ea typeface="Open Sans"/>
            <a:cs typeface="Open Sans"/>
          </a:endParaRPr>
        </a:p>
      </dsp:txBody>
      <dsp:txXfrm>
        <a:off x="6977494" y="1878179"/>
        <a:ext cx="1609495" cy="417373"/>
      </dsp:txXfrm>
    </dsp:sp>
    <dsp:sp modelId="{A85663A9-4B3E-4AB5-A3FA-FF488D9B8EDC}">
      <dsp:nvSpPr>
        <dsp:cNvPr id="0" name=""/>
        <dsp:cNvSpPr/>
      </dsp:nvSpPr>
      <dsp:spPr>
        <a:xfrm>
          <a:off x="6440995"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zh-TW" altLang="en-US" sz="1200" b="0" kern="1200" dirty="0">
              <a:latin typeface="Arial"/>
              <a:cs typeface="Open Sans"/>
            </a:rPr>
            <a:t>繼續合作夥伴入職</a:t>
          </a:r>
          <a:endParaRPr lang="en-US" sz="1200" b="0" kern="1200" dirty="0">
            <a:latin typeface="Arial"/>
            <a:ea typeface="Open Sans"/>
            <a:cs typeface="Open Sans"/>
          </a:endParaRPr>
        </a:p>
      </dsp:txBody>
      <dsp:txXfrm>
        <a:off x="6440995" y="0"/>
        <a:ext cx="2682492" cy="1460806"/>
      </dsp:txXfrm>
    </dsp:sp>
    <dsp:sp modelId="{F8918865-9AED-4E5A-850F-B411E3EB5958}">
      <dsp:nvSpPr>
        <dsp:cNvPr id="0" name=""/>
        <dsp:cNvSpPr/>
      </dsp:nvSpPr>
      <dsp:spPr>
        <a:xfrm>
          <a:off x="7782241"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007C1E5-F5E2-43CD-8B8F-E54DB2042E4B}">
      <dsp:nvSpPr>
        <dsp:cNvPr id="0" name=""/>
        <dsp:cNvSpPr/>
      </dsp:nvSpPr>
      <dsp:spPr>
        <a:xfrm>
          <a:off x="7740504"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662E54-535F-4519-8473-6D530DB5A9CA}">
      <dsp:nvSpPr>
        <dsp:cNvPr id="0" name=""/>
        <dsp:cNvSpPr/>
      </dsp:nvSpPr>
      <dsp:spPr>
        <a:xfrm>
          <a:off x="8586989"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6</a:t>
          </a:r>
          <a:r>
            <a:rPr lang="zh-CN" altLang="en-US" sz="1200" b="0" kern="1200" dirty="0">
              <a:latin typeface="Arial"/>
              <a:cs typeface="Open Sans"/>
            </a:rPr>
            <a:t>月 </a:t>
          </a:r>
          <a:r>
            <a:rPr lang="en-US" altLang="zh-CN" sz="1200" b="0" kern="1200" dirty="0">
              <a:latin typeface="Arial"/>
              <a:ea typeface="Open Sans"/>
              <a:cs typeface="Open Sans"/>
            </a:rPr>
            <a:t>2024</a:t>
          </a:r>
          <a:r>
            <a:rPr lang="zh-CN" altLang="en-US" sz="1200" b="0" kern="1200" dirty="0">
              <a:latin typeface="Arial"/>
              <a:ea typeface="Open Sans"/>
              <a:cs typeface="Open Sans"/>
            </a:rPr>
            <a:t>年</a:t>
          </a:r>
          <a:endParaRPr lang="en-US" sz="1200" b="0" kern="1200" dirty="0">
            <a:latin typeface="Arial"/>
            <a:ea typeface="Open Sans"/>
            <a:cs typeface="Open Sans"/>
          </a:endParaRPr>
        </a:p>
      </dsp:txBody>
      <dsp:txXfrm>
        <a:off x="8586989" y="1878179"/>
        <a:ext cx="1609495" cy="417373"/>
      </dsp:txXfrm>
    </dsp:sp>
    <dsp:sp modelId="{49C1000A-A309-4A49-A2DD-5039FF6AF941}">
      <dsp:nvSpPr>
        <dsp:cNvPr id="0" name=""/>
        <dsp:cNvSpPr/>
      </dsp:nvSpPr>
      <dsp:spPr>
        <a:xfrm>
          <a:off x="8050491" y="2712926"/>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rtl="0">
            <a:lnSpc>
              <a:spcPct val="90000"/>
            </a:lnSpc>
            <a:spcBef>
              <a:spcPct val="0"/>
            </a:spcBef>
            <a:spcAft>
              <a:spcPct val="35000"/>
            </a:spcAft>
            <a:buNone/>
          </a:pPr>
          <a:r>
            <a:rPr lang="zh-TW" altLang="en-US" sz="1200" b="0" kern="1200" dirty="0">
              <a:solidFill>
                <a:srgbClr val="000000"/>
              </a:solidFill>
              <a:latin typeface="Arial"/>
              <a:cs typeface="Calibri"/>
            </a:rPr>
            <a:t>繼續合作夥伴入職
</a:t>
          </a:r>
          <a:r>
            <a:rPr lang="zh-TW" altLang="en-US" sz="1200" b="0" kern="1200" dirty="0">
              <a:latin typeface="Arial"/>
              <a:cs typeface="Open Sans"/>
            </a:rPr>
            <a:t>合作夥伴培訓
</a:t>
          </a:r>
          <a:r>
            <a:rPr lang="zh-CN" altLang="en-US" sz="1200" b="0" kern="1200" dirty="0">
              <a:latin typeface="Arial"/>
              <a:cs typeface="Open Sans"/>
            </a:rPr>
            <a:t>生產部署（</a:t>
          </a:r>
          <a:r>
            <a:rPr lang="en-US" altLang="zh-CN" sz="1200" b="0" kern="1200" dirty="0">
              <a:latin typeface="Arial"/>
              <a:cs typeface="Open Sans"/>
            </a:rPr>
            <a:t>PROD</a:t>
          </a:r>
          <a:r>
            <a:rPr lang="zh-CN" altLang="en-US" sz="1200" b="0" kern="1200" dirty="0">
              <a:latin typeface="Arial"/>
              <a:cs typeface="Open Sans"/>
            </a:rPr>
            <a:t>）</a:t>
          </a:r>
          <a:endParaRPr lang="en-US" sz="1200" b="0" kern="1200" dirty="0">
            <a:latin typeface="Arial"/>
            <a:ea typeface="Open Sans"/>
            <a:cs typeface="Open Sans"/>
          </a:endParaRPr>
        </a:p>
        <a:p>
          <a:pPr marL="0" lvl="0" indent="0" algn="ctr" defTabSz="533400" rtl="0">
            <a:lnSpc>
              <a:spcPct val="90000"/>
            </a:lnSpc>
            <a:spcBef>
              <a:spcPct val="0"/>
            </a:spcBef>
            <a:spcAft>
              <a:spcPct val="35000"/>
            </a:spcAft>
            <a:buNone/>
          </a:pPr>
          <a:r>
            <a:rPr lang="zh-TW" altLang="en-US" sz="1200" b="0" kern="1200" dirty="0">
              <a:latin typeface="Arial"/>
              <a:cs typeface="Open Sans"/>
            </a:rPr>
            <a:t>開始</a:t>
          </a:r>
          <a:r>
            <a:rPr lang="zh-CN" altLang="en-US" sz="1200" b="0" kern="1200" dirty="0">
              <a:latin typeface="Arial"/>
              <a:cs typeface="Open Sans"/>
            </a:rPr>
            <a:t> </a:t>
          </a:r>
          <a:r>
            <a:rPr lang="en-SG" sz="1200" b="0" kern="1200" dirty="0">
              <a:latin typeface="Arial"/>
              <a:ea typeface="Open Sans"/>
              <a:cs typeface="Open Sans"/>
            </a:rPr>
            <a:t>Hypercare </a:t>
          </a:r>
          <a:r>
            <a:rPr lang="zh-CN" altLang="en-US" sz="1200" b="0" kern="1200" dirty="0">
              <a:latin typeface="Arial"/>
              <a:cs typeface="Open Sans"/>
            </a:rPr>
            <a:t>支持</a:t>
          </a:r>
          <a:endParaRPr lang="en-US" sz="1200" b="0" kern="1200" dirty="0">
            <a:latin typeface="Arial"/>
            <a:ea typeface="Open Sans"/>
            <a:cs typeface="Open Sans"/>
          </a:endParaRPr>
        </a:p>
      </dsp:txBody>
      <dsp:txXfrm>
        <a:off x="8050491" y="2712926"/>
        <a:ext cx="2682492" cy="1460806"/>
      </dsp:txXfrm>
    </dsp:sp>
    <dsp:sp modelId="{1C5BB568-6EB3-4800-9A73-1D036AE66555}">
      <dsp:nvSpPr>
        <dsp:cNvPr id="0" name=""/>
        <dsp:cNvSpPr/>
      </dsp:nvSpPr>
      <dsp:spPr>
        <a:xfrm>
          <a:off x="9391737" y="2295553"/>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2C4ABB1-38FF-4838-B9A4-667624602B7D}">
      <dsp:nvSpPr>
        <dsp:cNvPr id="0" name=""/>
        <dsp:cNvSpPr/>
      </dsp:nvSpPr>
      <dsp:spPr>
        <a:xfrm>
          <a:off x="9350000" y="2629451"/>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61D27-6DD7-46D2-84E8-628130B85BBE}">
      <dsp:nvSpPr>
        <dsp:cNvPr id="0" name=""/>
        <dsp:cNvSpPr/>
      </dsp:nvSpPr>
      <dsp:spPr>
        <a:xfrm rot="5400000">
          <a:off x="10792546" y="1282118"/>
          <a:ext cx="417373" cy="1609495"/>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7</a:t>
          </a:r>
          <a:r>
            <a:rPr lang="zh-CN" altLang="en-US" sz="1200" b="0" kern="1200" dirty="0">
              <a:latin typeface="Arial"/>
              <a:cs typeface="Open Sans"/>
            </a:rPr>
            <a:t>月 </a:t>
          </a:r>
          <a:r>
            <a:rPr lang="en-US" altLang="zh-CN" sz="1200" b="0" kern="1200" dirty="0">
              <a:latin typeface="Arial"/>
              <a:ea typeface="Open Sans"/>
              <a:cs typeface="Open Sans"/>
            </a:rPr>
            <a:t>2024</a:t>
          </a:r>
          <a:r>
            <a:rPr lang="zh-CN" altLang="en-US" sz="1200" b="0" kern="1200" dirty="0">
              <a:latin typeface="Arial"/>
              <a:ea typeface="Open Sans"/>
              <a:cs typeface="Open Sans"/>
            </a:rPr>
            <a:t>年</a:t>
          </a:r>
          <a:endParaRPr lang="en-US" sz="1200" b="0" kern="1200" dirty="0">
            <a:latin typeface="Arial"/>
            <a:ea typeface="Open Sans"/>
            <a:cs typeface="Open Sans"/>
          </a:endParaRPr>
        </a:p>
      </dsp:txBody>
      <dsp:txXfrm rot="-5400000">
        <a:off x="10196485" y="1898553"/>
        <a:ext cx="1589121" cy="376625"/>
      </dsp:txXfrm>
    </dsp:sp>
    <dsp:sp modelId="{5B4A0BC9-152F-41E5-A4CF-CD87A00D3E48}">
      <dsp:nvSpPr>
        <dsp:cNvPr id="0" name=""/>
        <dsp:cNvSpPr/>
      </dsp:nvSpPr>
      <dsp:spPr>
        <a:xfrm>
          <a:off x="9659986"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zh-CN" altLang="en-US" sz="1200" b="0" kern="1200" dirty="0">
              <a:latin typeface="Arial"/>
              <a:cs typeface="Open Sans"/>
            </a:rPr>
            <a:t>繼續 </a:t>
          </a:r>
          <a:r>
            <a:rPr lang="en-SG" sz="1200" b="0" kern="1200" dirty="0">
              <a:latin typeface="Arial"/>
              <a:ea typeface="Open Sans"/>
              <a:cs typeface="Open Sans"/>
            </a:rPr>
            <a:t>Hypercare </a:t>
          </a:r>
          <a:r>
            <a:rPr lang="zh-CN" altLang="en-US" sz="1200" b="0" kern="1200" dirty="0">
              <a:latin typeface="Arial"/>
              <a:cs typeface="Open Sans"/>
            </a:rPr>
            <a:t>支持</a:t>
          </a:r>
          <a:endParaRPr lang="en-US" sz="1200" b="0" kern="1200" dirty="0">
            <a:latin typeface="Arial"/>
            <a:ea typeface="Open Sans"/>
            <a:cs typeface="Open Sans"/>
          </a:endParaRPr>
        </a:p>
      </dsp:txBody>
      <dsp:txXfrm>
        <a:off x="9659986" y="0"/>
        <a:ext cx="2682492" cy="1460806"/>
      </dsp:txXfrm>
    </dsp:sp>
    <dsp:sp modelId="{881546AB-28DB-4FB8-8899-A2C6B5B912B4}">
      <dsp:nvSpPr>
        <dsp:cNvPr id="0" name=""/>
        <dsp:cNvSpPr/>
      </dsp:nvSpPr>
      <dsp:spPr>
        <a:xfrm>
          <a:off x="11001232"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96685C5-77F5-4DA9-A0D2-F02351751296}">
      <dsp:nvSpPr>
        <dsp:cNvPr id="0" name=""/>
        <dsp:cNvSpPr/>
      </dsp:nvSpPr>
      <dsp:spPr>
        <a:xfrm>
          <a:off x="10959495"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9362AB-C693-4DBE-959D-D755D40C76F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latin typeface="Open Sans" panose="020B0606030504020204" pitchFamily="34" charset="0"/>
            </a:endParaRPr>
          </a:p>
        </p:txBody>
      </p:sp>
      <p:sp>
        <p:nvSpPr>
          <p:cNvPr id="3" name="Date Placeholder 2">
            <a:extLst>
              <a:ext uri="{FF2B5EF4-FFF2-40B4-BE49-F238E27FC236}">
                <a16:creationId xmlns:a16="http://schemas.microsoft.com/office/drawing/2014/main" id="{06AC7CAC-09F6-4AB0-B5A1-95A12223A62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EAC34B3-ADFF-46FD-A5FA-2C2EDE4D3A65}" type="datetimeFigureOut">
              <a:rPr lang="en-US" smtClean="0">
                <a:latin typeface="Open Sans" panose="020B0606030504020204" pitchFamily="34" charset="0"/>
              </a:rPr>
              <a:t>4/11/2024</a:t>
            </a:fld>
            <a:endParaRPr lang="en-US">
              <a:latin typeface="Open Sans" panose="020B0606030504020204" pitchFamily="34" charset="0"/>
            </a:endParaRPr>
          </a:p>
        </p:txBody>
      </p:sp>
      <p:sp>
        <p:nvSpPr>
          <p:cNvPr id="4" name="Footer Placeholder 3">
            <a:extLst>
              <a:ext uri="{FF2B5EF4-FFF2-40B4-BE49-F238E27FC236}">
                <a16:creationId xmlns:a16="http://schemas.microsoft.com/office/drawing/2014/main" id="{0B7CBC9F-B3B9-49FF-8865-285DABB10156}"/>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latin typeface="Open Sans" panose="020B0606030504020204" pitchFamily="34" charset="0"/>
            </a:endParaRPr>
          </a:p>
        </p:txBody>
      </p:sp>
      <p:sp>
        <p:nvSpPr>
          <p:cNvPr id="5" name="Slide Number Placeholder 4">
            <a:extLst>
              <a:ext uri="{FF2B5EF4-FFF2-40B4-BE49-F238E27FC236}">
                <a16:creationId xmlns:a16="http://schemas.microsoft.com/office/drawing/2014/main" id="{5F5F5865-77BF-486D-AE04-BE5DB5D6F8F6}"/>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80CAC33-3CA6-414E-90FA-C4000A0527A1}"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3909967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Open Sans" panose="020B0606030504020204" pitchFamily="34" charset="0"/>
              </a:defRPr>
            </a:lvl1pPr>
          </a:lstStyle>
          <a:p>
            <a:fld id="{E1C3A8FE-71D7-974C-8EAD-F5549C4D72CA}" type="datetimeFigureOut">
              <a:rPr lang="en-US" smtClean="0"/>
              <a:pPr/>
              <a:t>4/11/2024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Open Sans" panose="020B0606030504020204" pitchFamily="34" charset="0"/>
              </a:defRPr>
            </a:lvl1pPr>
          </a:lstStyle>
          <a:p>
            <a:fld id="{76DE67F1-7ABD-7048-B2E5-A769A75D2451}" type="slidenum">
              <a:rPr lang="en-US" smtClean="0"/>
              <a:pPr/>
              <a:t>‹#›</a:t>
            </a:fld>
            <a:endParaRPr lang="en-US"/>
          </a:p>
        </p:txBody>
      </p:sp>
    </p:spTree>
    <p:extLst>
      <p:ext uri="{BB962C8B-B14F-4D97-AF65-F5344CB8AC3E}">
        <p14:creationId xmlns:p14="http://schemas.microsoft.com/office/powerpoint/2010/main" val="1791692418"/>
      </p:ext>
    </p:extLst>
  </p:cSld>
  <p:clrMap bg1="lt1" tx1="dk1" bg2="lt2" tx2="dk2" accent1="accent1" accent2="accent2" accent3="accent3" accent4="accent4" accent5="accent5" accent6="accent6" hlink="hlink" folHlink="folHlink"/>
  <p:notesStyle>
    <a:lvl1pPr marL="0" algn="l" defTabSz="609585" rtl="0" eaLnBrk="1" latinLnBrk="0" hangingPunct="1">
      <a:defRPr sz="1600" b="0" i="0" kern="1200">
        <a:solidFill>
          <a:schemeClr val="tx1"/>
        </a:solidFill>
        <a:latin typeface="Open Sans" panose="020B0606030504020204" pitchFamily="34" charset="0"/>
        <a:ea typeface="+mn-ea"/>
        <a:cs typeface="+mn-cs"/>
      </a:defRPr>
    </a:lvl1pPr>
    <a:lvl2pPr marL="609585" algn="l" defTabSz="609585" rtl="0" eaLnBrk="1" latinLnBrk="0" hangingPunct="1">
      <a:defRPr sz="1600" b="0" i="0" kern="1200">
        <a:solidFill>
          <a:schemeClr val="tx1"/>
        </a:solidFill>
        <a:latin typeface="Open Sans" panose="020B0606030504020204" pitchFamily="34" charset="0"/>
        <a:ea typeface="+mn-ea"/>
        <a:cs typeface="+mn-cs"/>
      </a:defRPr>
    </a:lvl2pPr>
    <a:lvl3pPr marL="1219170" algn="l" defTabSz="609585" rtl="0" eaLnBrk="1" latinLnBrk="0" hangingPunct="1">
      <a:defRPr sz="1600" b="0" i="0" kern="1200">
        <a:solidFill>
          <a:schemeClr val="tx1"/>
        </a:solidFill>
        <a:latin typeface="Open Sans" panose="020B0606030504020204" pitchFamily="34" charset="0"/>
        <a:ea typeface="+mn-ea"/>
        <a:cs typeface="+mn-cs"/>
      </a:defRPr>
    </a:lvl3pPr>
    <a:lvl4pPr marL="1828754" algn="l" defTabSz="609585" rtl="0" eaLnBrk="1" latinLnBrk="0" hangingPunct="1">
      <a:defRPr sz="1600" b="0" i="0" kern="1200">
        <a:solidFill>
          <a:schemeClr val="tx1"/>
        </a:solidFill>
        <a:latin typeface="Open Sans" panose="020B0606030504020204" pitchFamily="34" charset="0"/>
        <a:ea typeface="+mn-ea"/>
        <a:cs typeface="+mn-cs"/>
      </a:defRPr>
    </a:lvl4pPr>
    <a:lvl5pPr marL="2438339" algn="l" defTabSz="609585" rtl="0" eaLnBrk="1" latinLnBrk="0" hangingPunct="1">
      <a:defRPr sz="1600" b="0" i="0" kern="1200">
        <a:solidFill>
          <a:schemeClr val="tx1"/>
        </a:solidFill>
        <a:latin typeface="Open Sans" panose="020B0606030504020204" pitchFamily="34" charset="0"/>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147138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Need to add Jeremy’s placeholder and picture</a:t>
            </a:r>
          </a:p>
        </p:txBody>
      </p:sp>
      <p:sp>
        <p:nvSpPr>
          <p:cNvPr id="4" name="Slide Number Placeholder 3"/>
          <p:cNvSpPr>
            <a:spLocks noGrp="1"/>
          </p:cNvSpPr>
          <p:nvPr>
            <p:ph type="sldNum" sz="quarter" idx="5"/>
          </p:nvPr>
        </p:nvSpPr>
        <p:spPr/>
        <p:txBody>
          <a:bodyPr/>
          <a:lstStyle/>
          <a:p>
            <a:fld id="{76DE67F1-7ABD-7048-B2E5-A769A75D2451}" type="slidenum">
              <a:rPr lang="en-US" smtClean="0"/>
              <a:pPr/>
              <a:t>2</a:t>
            </a:fld>
            <a:endParaRPr lang="en-US"/>
          </a:p>
        </p:txBody>
      </p:sp>
    </p:spTree>
    <p:extLst>
      <p:ext uri="{BB962C8B-B14F-4D97-AF65-F5344CB8AC3E}">
        <p14:creationId xmlns:p14="http://schemas.microsoft.com/office/powerpoint/2010/main" val="282521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E67F1-7ABD-7048-B2E5-A769A75D2451}" type="slidenum">
              <a:rPr lang="en-US" smtClean="0"/>
              <a:pPr/>
              <a:t>4</a:t>
            </a:fld>
            <a:endParaRPr lang="en-US"/>
          </a:p>
        </p:txBody>
      </p:sp>
    </p:spTree>
    <p:extLst>
      <p:ext uri="{BB962C8B-B14F-4D97-AF65-F5344CB8AC3E}">
        <p14:creationId xmlns:p14="http://schemas.microsoft.com/office/powerpoint/2010/main" val="389038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E67F1-7ABD-7048-B2E5-A769A75D2451}" type="slidenum">
              <a:rPr lang="en-US" smtClean="0"/>
              <a:pPr/>
              <a:t>19</a:t>
            </a:fld>
            <a:endParaRPr lang="en-US"/>
          </a:p>
        </p:txBody>
      </p:sp>
    </p:spTree>
    <p:extLst>
      <p:ext uri="{BB962C8B-B14F-4D97-AF65-F5344CB8AC3E}">
        <p14:creationId xmlns:p14="http://schemas.microsoft.com/office/powerpoint/2010/main" val="721815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39.em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5.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537098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03582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128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4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2803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4914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2081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646405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470252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894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088333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159456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8629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2150906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3173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4459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8235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56504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5395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148388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99996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6581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3419058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2942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3847534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83CE0-1B79-A4EC-8E18-096FEA008D78}"/>
              </a:ext>
            </a:extLst>
          </p:cNvPr>
          <p:cNvSpPr>
            <a:spLocks noGrp="1"/>
          </p:cNvSpPr>
          <p:nvPr>
            <p:ph type="dt" sz="half" idx="10"/>
          </p:nvPr>
        </p:nvSpPr>
        <p:spPr/>
        <p:txBody>
          <a:bodyPr/>
          <a:lstStyle/>
          <a:p>
            <a:fld id="{9C847E58-7CA0-487B-9F90-E507C0BF073C}" type="datetime1">
              <a:rPr lang="en-US" smtClean="0"/>
              <a:t>4/11/2024</a:t>
            </a:fld>
            <a:endParaRPr lang="en-US"/>
          </a:p>
        </p:txBody>
      </p:sp>
      <p:sp>
        <p:nvSpPr>
          <p:cNvPr id="3" name="Footer Placeholder 2">
            <a:extLst>
              <a:ext uri="{FF2B5EF4-FFF2-40B4-BE49-F238E27FC236}">
                <a16:creationId xmlns:a16="http://schemas.microsoft.com/office/drawing/2014/main" id="{84A419CE-BE9B-1403-90DE-AB4131DBFD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E80ED-5CCA-A9D6-CB50-742E7A112AA6}"/>
              </a:ext>
            </a:extLst>
          </p:cNvPr>
          <p:cNvSpPr>
            <a:spLocks noGrp="1"/>
          </p:cNvSpPr>
          <p:nvPr>
            <p:ph type="sldNum" sz="quarter" idx="12"/>
          </p:nvPr>
        </p:nvSpPr>
        <p:spPr/>
        <p:txBody>
          <a:bodyPr/>
          <a:lstStyle/>
          <a:p>
            <a:fld id="{A71CF7C6-311C-43F9-BEED-C9088A7B7E89}" type="slidenum">
              <a:rPr lang="en-US" smtClean="0"/>
              <a:t>‹#›</a:t>
            </a:fld>
            <a:endParaRPr lang="en-US"/>
          </a:p>
        </p:txBody>
      </p:sp>
    </p:spTree>
    <p:extLst>
      <p:ext uri="{BB962C8B-B14F-4D97-AF65-F5344CB8AC3E}">
        <p14:creationId xmlns:p14="http://schemas.microsoft.com/office/powerpoint/2010/main" val="20590390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OK_USE THIS Content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25EAC9F-F819-4C96-84FE-30B40BA95285}"/>
              </a:ext>
            </a:extLst>
          </p:cNvPr>
          <p:cNvGraphicFramePr>
            <a:graphicFrameLocks noChangeAspect="1"/>
          </p:cNvGraphicFramePr>
          <p:nvPr userDrawn="1">
            <p:custDataLst>
              <p:tags r:id="rId1"/>
            </p:custDataLst>
            <p:extLst>
              <p:ext uri="{D42A27DB-BD31-4B8C-83A1-F6EECF244321}">
                <p14:modId xmlns:p14="http://schemas.microsoft.com/office/powerpoint/2010/main" val="1098660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5" imgH="476" progId="TCLayout.ActiveDocument.1">
                  <p:embed/>
                </p:oleObj>
              </mc:Choice>
              <mc:Fallback>
                <p:oleObj name="think-cell Slide" r:id="rId3" imgW="475" imgH="476" progId="TCLayout.ActiveDocument.1">
                  <p:embed/>
                  <p:pic>
                    <p:nvPicPr>
                      <p:cNvPr id="5" name="Object 4" hidden="1">
                        <a:extLst>
                          <a:ext uri="{FF2B5EF4-FFF2-40B4-BE49-F238E27FC236}">
                            <a16:creationId xmlns:a16="http://schemas.microsoft.com/office/drawing/2014/main" id="{425EAC9F-F819-4C96-84FE-30B40BA952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14">
            <a:extLst>
              <a:ext uri="{FF2B5EF4-FFF2-40B4-BE49-F238E27FC236}">
                <a16:creationId xmlns:a16="http://schemas.microsoft.com/office/drawing/2014/main" id="{1DC12A70-EB69-034B-A8B3-5A8F76E5FCC1}"/>
              </a:ext>
            </a:extLst>
          </p:cNvPr>
          <p:cNvSpPr>
            <a:spLocks noGrp="1"/>
          </p:cNvSpPr>
          <p:nvPr>
            <p:ph type="body" sz="quarter" idx="14" hasCustomPrompt="1"/>
          </p:nvPr>
        </p:nvSpPr>
        <p:spPr>
          <a:xfrm>
            <a:off x="407988" y="381000"/>
            <a:ext cx="11170800" cy="248399"/>
          </a:xfrm>
          <a:prstGeom prst="rect">
            <a:avLst/>
          </a:prstGeom>
          <a:ln w="3175">
            <a:miter lim="400000"/>
          </a:ln>
        </p:spPr>
        <p:txBody>
          <a:bodyPr lIns="0" tIns="0" rIns="0" bIns="0">
            <a:noAutofit/>
          </a:bodyPr>
          <a:lstStyle>
            <a:lvl1pPr marL="0" indent="0">
              <a:lnSpc>
                <a:spcPct val="90000"/>
              </a:lnSpc>
              <a:buNone/>
              <a:defRPr lang="en-US" sz="1600" b="1" dirty="0">
                <a:solidFill>
                  <a:schemeClr val="accent2"/>
                </a:solidFill>
                <a:latin typeface="+mj-lt"/>
                <a:ea typeface="Graphik" panose="020B0503030202060203" pitchFamily="34" charset="0"/>
                <a:cs typeface="Graphik" panose="020B0503030202060203" pitchFamily="34" charset="0"/>
              </a:defRPr>
            </a:lvl1pPr>
            <a:lvl2pPr marL="0" indent="0">
              <a:buNone/>
              <a:defRPr sz="1800"/>
            </a:lvl2pPr>
            <a:lvl3pPr marL="228592">
              <a:buFont typeface="Arial" panose="020B0604020202020204" pitchFamily="34" charset="0"/>
              <a:buChar char="•"/>
              <a:defRPr sz="1800"/>
            </a:lvl3pPr>
            <a:lvl4pPr marL="457186">
              <a:buFont typeface="System Font"/>
              <a:buChar char="–"/>
              <a:defRPr sz="1600"/>
            </a:lvl4pPr>
            <a:lvl5pPr marL="685778">
              <a:buFont typeface="Arial" panose="020B0604020202020204" pitchFamily="34" charset="0"/>
              <a:buChar char="•"/>
              <a:defRPr sz="1600"/>
            </a:lvl5pPr>
          </a:lstStyle>
          <a:p>
            <a:pPr marR="0" lvl="0" defTabSz="410752">
              <a:lnSpc>
                <a:spcPct val="90000"/>
              </a:lnSpc>
              <a:spcBef>
                <a:spcPts val="900"/>
              </a:spcBef>
              <a:spcAft>
                <a:spcPts val="0"/>
              </a:spcAft>
              <a:buClrTx/>
              <a:buSzTx/>
              <a:buFontTx/>
              <a:tabLst/>
            </a:pPr>
            <a:r>
              <a:rPr lang="en-US"/>
              <a:t>Place Subtitle here </a:t>
            </a:r>
          </a:p>
        </p:txBody>
      </p:sp>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407991" y="761919"/>
            <a:ext cx="11169599" cy="609681"/>
          </a:xfrm>
          <a:prstGeom prst="rect">
            <a:avLst/>
          </a:prstGeom>
          <a:ln w="3175">
            <a:miter lim="400000"/>
          </a:ln>
        </p:spPr>
        <p:txBody>
          <a:bodyPr vert="horz" lIns="0" tIns="0" rIns="0" bIns="0" rtlCol="0" anchor="t">
            <a:noAutofit/>
          </a:bodyPr>
          <a:lstStyle>
            <a:lvl1pPr>
              <a:defRPr lang="en-US" sz="2000" b="1" spc="0" baseline="0" dirty="0">
                <a:latin typeface="Graphik" panose="020B0503030202060203" pitchFamily="34" charset="0"/>
              </a:defRPr>
            </a:lvl1pPr>
          </a:lstStyle>
          <a:p>
            <a:pPr marL="0" marR="0" lvl="0" indent="0" defTabSz="228592">
              <a:lnSpc>
                <a:spcPct val="100000"/>
              </a:lnSpc>
              <a:spcBef>
                <a:spcPts val="1800"/>
              </a:spcBef>
              <a:spcAft>
                <a:spcPts val="0"/>
              </a:spcAft>
              <a:buClrTx/>
              <a:buSzTx/>
              <a:buFontTx/>
              <a:tabLst>
                <a:tab pos="171444" algn="l"/>
                <a:tab pos="352413" algn="l"/>
                <a:tab pos="533383" algn="l"/>
                <a:tab pos="704827" algn="l"/>
                <a:tab pos="885795" algn="l"/>
                <a:tab pos="1066764" algn="l"/>
                <a:tab pos="1238209" algn="l"/>
                <a:tab pos="1419178" algn="l"/>
                <a:tab pos="1600146" algn="l"/>
                <a:tab pos="1771592" algn="l"/>
                <a:tab pos="1952560" algn="l"/>
                <a:tab pos="2133529" algn="l"/>
              </a:tabLst>
            </a:pPr>
            <a:r>
              <a:rPr lang="en-US"/>
              <a:t>Place headline here (24pt)</a:t>
            </a:r>
          </a:p>
        </p:txBody>
      </p:sp>
      <p:sp>
        <p:nvSpPr>
          <p:cNvPr id="3" name="Textfeld 2">
            <a:extLst>
              <a:ext uri="{FF2B5EF4-FFF2-40B4-BE49-F238E27FC236}">
                <a16:creationId xmlns:a16="http://schemas.microsoft.com/office/drawing/2014/main" id="{87651C13-35B9-1340-8D91-C82A2D9A74EA}"/>
              </a:ext>
            </a:extLst>
          </p:cNvPr>
          <p:cNvSpPr txBox="1"/>
          <p:nvPr userDrawn="1"/>
        </p:nvSpPr>
        <p:spPr>
          <a:xfrm>
            <a:off x="1696278" y="1364974"/>
            <a:ext cx="0" cy="0"/>
          </a:xfrm>
          <a:prstGeom prst="rect">
            <a:avLst/>
          </a:prstGeom>
          <a:noFill/>
        </p:spPr>
        <p:txBody>
          <a:bodyPr wrap="none" lIns="0" tIns="0" rIns="0" bIns="0" rtlCol="0">
            <a:noAutofit/>
          </a:bodyPr>
          <a:lstStyle/>
          <a:p>
            <a:pPr algn="l" defTabSz="228592">
              <a:spcAft>
                <a:spcPts val="1200"/>
              </a:spcAft>
            </a:pPr>
            <a:endParaRPr lang="en-US" sz="2400" noProof="0"/>
          </a:p>
        </p:txBody>
      </p:sp>
      <p:sp>
        <p:nvSpPr>
          <p:cNvPr id="11" name="TextBox 24">
            <a:extLst>
              <a:ext uri="{FF2B5EF4-FFF2-40B4-BE49-F238E27FC236}">
                <a16:creationId xmlns:a16="http://schemas.microsoft.com/office/drawing/2014/main" id="{E087A52A-CA57-A949-9995-538F873F7EFB}"/>
              </a:ext>
            </a:extLst>
          </p:cNvPr>
          <p:cNvSpPr txBox="1"/>
          <p:nvPr userDrawn="1"/>
        </p:nvSpPr>
        <p:spPr>
          <a:xfrm>
            <a:off x="8157411" y="6446392"/>
            <a:ext cx="3294000" cy="205199"/>
          </a:xfrm>
          <a:prstGeom prst="rect">
            <a:avLst/>
          </a:prstGeom>
          <a:noFill/>
        </p:spPr>
        <p:txBody>
          <a:bodyPr wrap="square" lIns="0" tIns="0" rIns="0" bIns="0" rtlCol="0" anchor="ctr">
            <a:noAutofit/>
          </a:bodyPr>
          <a:lstStyle/>
          <a:p>
            <a:pPr marL="0" marR="0" lvl="0" indent="0" algn="r" defTabSz="228592" rtl="0" eaLnBrk="1" fontAlgn="auto" latinLnBrk="0" hangingPunct="1">
              <a:lnSpc>
                <a:spcPct val="100000"/>
              </a:lnSpc>
              <a:spcBef>
                <a:spcPts val="0"/>
              </a:spcBef>
              <a:spcAft>
                <a:spcPts val="1200"/>
              </a:spcAft>
              <a:buClrTx/>
              <a:buSzTx/>
              <a:buFontTx/>
              <a:buNone/>
              <a:tabLst/>
              <a:defRPr/>
            </a:pPr>
            <a:r>
              <a:rPr lang="en-US" sz="800">
                <a:solidFill>
                  <a:schemeClr val="tx1">
                    <a:alpha val="75000"/>
                  </a:schemeClr>
                </a:solidFill>
              </a:rPr>
              <a:t> © Accenture 2022 All rights reserved   |  </a:t>
            </a:r>
          </a:p>
        </p:txBody>
      </p:sp>
      <p:sp>
        <p:nvSpPr>
          <p:cNvPr id="12" name="TextBox 25">
            <a:extLst>
              <a:ext uri="{FF2B5EF4-FFF2-40B4-BE49-F238E27FC236}">
                <a16:creationId xmlns:a16="http://schemas.microsoft.com/office/drawing/2014/main" id="{27C8BAFB-F34B-E242-9D88-7027F1885F0A}"/>
              </a:ext>
            </a:extLst>
          </p:cNvPr>
          <p:cNvSpPr txBox="1"/>
          <p:nvPr userDrawn="1"/>
        </p:nvSpPr>
        <p:spPr>
          <a:xfrm>
            <a:off x="11422196" y="6446392"/>
            <a:ext cx="381000" cy="205775"/>
          </a:xfrm>
          <a:prstGeom prst="rect">
            <a:avLst/>
          </a:prstGeom>
          <a:noFill/>
        </p:spPr>
        <p:txBody>
          <a:bodyPr wrap="square" lIns="0" tIns="0" rIns="0" bIns="0" rtlCol="0" anchor="ctr">
            <a:noAutofit/>
          </a:bodyPr>
          <a:lstStyle>
            <a:defPPr>
              <a:defRPr lang="en-US"/>
            </a:defPPr>
            <a:lvl1pPr marR="0" lvl="0" indent="0" algn="r" defTabSz="228592" fontAlgn="auto">
              <a:lnSpc>
                <a:spcPct val="100000"/>
              </a:lnSpc>
              <a:spcBef>
                <a:spcPts val="0"/>
              </a:spcBef>
              <a:spcAft>
                <a:spcPts val="1200"/>
              </a:spcAft>
              <a:buClrTx/>
              <a:buSzTx/>
              <a:buFontTx/>
              <a:buNone/>
              <a:tabLst/>
              <a:defRPr sz="800">
                <a:solidFill>
                  <a:schemeClr val="tx1">
                    <a:alpha val="75000"/>
                  </a:schemeClr>
                </a:solidFill>
              </a:defRPr>
            </a:lvl1pPr>
          </a:lstStyle>
          <a:p>
            <a:pPr lvl="0"/>
            <a:fld id="{8A1971D9-5B62-3C46-9EC9-FDAAB88557B2}" type="slidenum">
              <a:rPr lang="en-US" smtClean="0">
                <a:solidFill>
                  <a:schemeClr val="tx1">
                    <a:alpha val="75000"/>
                  </a:schemeClr>
                </a:solidFill>
              </a:rPr>
              <a:pPr lvl="0"/>
              <a:t>‹#›</a:t>
            </a:fld>
            <a:endParaRPr lang="en-US" noProof="0">
              <a:solidFill>
                <a:schemeClr val="tx1">
                  <a:alpha val="75000"/>
                </a:schemeClr>
              </a:solidFill>
            </a:endParaRPr>
          </a:p>
        </p:txBody>
      </p:sp>
    </p:spTree>
    <p:extLst>
      <p:ext uri="{BB962C8B-B14F-4D97-AF65-F5344CB8AC3E}">
        <p14:creationId xmlns:p14="http://schemas.microsoft.com/office/powerpoint/2010/main" val="663104282"/>
      </p:ext>
    </p:extLst>
  </p:cSld>
  <p:clrMapOvr>
    <a:masterClrMapping/>
  </p:clrMapOvr>
  <p:extLst>
    <p:ext uri="{DCECCB84-F9BA-43D5-87BE-67443E8EF086}">
      <p15:sldGuideLst xmlns:p15="http://schemas.microsoft.com/office/powerpoint/2012/main">
        <p15:guide id="1" orient="horz" pos="867">
          <p15:clr>
            <a:srgbClr val="5ACBF0"/>
          </p15:clr>
        </p15:guide>
        <p15:guide id="2" pos="3720">
          <p15:clr>
            <a:srgbClr val="5ACBF0"/>
          </p15:clr>
        </p15:guide>
        <p15:guide id="3" pos="3960">
          <p15:clr>
            <a:srgbClr val="5ACBF0"/>
          </p15:clr>
        </p15:guide>
        <p15:guide id="4" orient="horz" pos="93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838200"/>
            <a:ext cx="11430000" cy="762000"/>
          </a:xfrm>
        </p:spPr>
        <p:txBody>
          <a:bodyPr>
            <a:normAutofit/>
          </a:bodyPr>
          <a:lstStyle>
            <a:lvl1pPr>
              <a:defRPr sz="3200" spc="0">
                <a:latin typeface="Arial" panose="020B0604020202020204" pitchFamily="34" charset="0"/>
                <a:ea typeface="Open Sans" panose="020B0606030504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34808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Network BG">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sitting, cat, water&#10;&#10;Description automatically generated">
            <a:extLst>
              <a:ext uri="{FF2B5EF4-FFF2-40B4-BE49-F238E27FC236}">
                <a16:creationId xmlns:a16="http://schemas.microsoft.com/office/drawing/2014/main" id="{F20309C4-2DB8-4FC6-9187-4278F98160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 y="-15392"/>
            <a:ext cx="12192000" cy="6873392"/>
          </a:xfrm>
          <a:prstGeom prst="rect">
            <a:avLst/>
          </a:prstGeom>
        </p:spPr>
      </p:pic>
      <p:sp>
        <p:nvSpPr>
          <p:cNvPr id="3" name="Rectangle 2">
            <a:extLst>
              <a:ext uri="{FF2B5EF4-FFF2-40B4-BE49-F238E27FC236}">
                <a16:creationId xmlns:a16="http://schemas.microsoft.com/office/drawing/2014/main" id="{9BFBF472-36EC-42BF-AF5D-2FDC203E23E2}"/>
              </a:ext>
            </a:extLst>
          </p:cNvPr>
          <p:cNvSpPr/>
          <p:nvPr userDrawn="1"/>
        </p:nvSpPr>
        <p:spPr>
          <a:xfrm>
            <a:off x="2515" y="-4209"/>
            <a:ext cx="12192000" cy="6849611"/>
          </a:xfrm>
          <a:prstGeom prst="rect">
            <a:avLst/>
          </a:prstGeom>
          <a:solidFill>
            <a:schemeClr val="accent1">
              <a:lumMod val="50000"/>
              <a:alpha val="31000"/>
            </a:schemeClr>
          </a:solidFill>
          <a:ln>
            <a:noFill/>
          </a:ln>
          <a:effectLst>
            <a:outerShdw blurRad="50800" dist="50800" dir="5400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18">
            <a:extLst>
              <a:ext uri="{FF2B5EF4-FFF2-40B4-BE49-F238E27FC236}">
                <a16:creationId xmlns:a16="http://schemas.microsoft.com/office/drawing/2014/main" id="{2831F21A-C98E-45E5-BE1E-271FB84B3739}"/>
              </a:ext>
            </a:extLst>
          </p:cNvPr>
          <p:cNvPicPr>
            <a:picLocks noChangeAspect="1"/>
          </p:cNvPicPr>
          <p:nvPr userDrawn="1"/>
        </p:nvPicPr>
        <p:blipFill>
          <a:blip r:embed="rId3" cstate="screen"/>
          <a:stretch>
            <a:fillRect/>
          </a:stretch>
        </p:blipFill>
        <p:spPr>
          <a:xfrm>
            <a:off x="10404475" y="6096000"/>
            <a:ext cx="1584325" cy="560388"/>
          </a:xfrm>
          <a:prstGeom prst="rect">
            <a:avLst/>
          </a:prstGeom>
        </p:spPr>
      </p:pic>
    </p:spTree>
    <p:extLst>
      <p:ext uri="{BB962C8B-B14F-4D97-AF65-F5344CB8AC3E}">
        <p14:creationId xmlns:p14="http://schemas.microsoft.com/office/powerpoint/2010/main" val="1228683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3885024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00867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81770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1566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406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0242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864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0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9080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730141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9517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688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84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6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8092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649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603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872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20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28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75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919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16128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54545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92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4099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419778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07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908701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748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257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365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301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624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5894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49892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679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06769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3731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18458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L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p:nvPr>
        </p:nvSpPr>
        <p:spPr>
          <a:xfrm>
            <a:off x="101600" y="98067"/>
            <a:ext cx="10474385" cy="576261"/>
          </a:xfrm>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32E2D26-2D6F-4271-9B5F-092742AAFFA8}"/>
              </a:ext>
            </a:extLst>
          </p:cNvPr>
          <p:cNvSpPr txBox="1">
            <a:spLocks/>
          </p:cNvSpPr>
          <p:nvPr userDrawn="1"/>
        </p:nvSpPr>
        <p:spPr>
          <a:xfrm>
            <a:off x="11226800" y="6370638"/>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10278710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703164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71315"/>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210300" y="0"/>
            <a:ext cx="5981700" cy="6858000"/>
          </a:xfrm>
          <a:prstGeom prst="rect">
            <a:avLst/>
          </a:prstGeom>
          <a:solidFill>
            <a:srgbClr val="1D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7124700" y="1423416"/>
            <a:ext cx="4141766" cy="4011168"/>
          </a:xfrm>
        </p:spPr>
        <p:txBody>
          <a:bodyPr anchor="ctr">
            <a:noAutofit/>
          </a:bodyPr>
          <a:lstStyle>
            <a:lvl1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b="0" i="0" smtClean="0">
                <a:effectLst/>
                <a:latin typeface="Arial" panose="020B0604020202020204" pitchFamily="34" charset="0"/>
                <a:ea typeface="Open Sans" panose="020B0606030504020204" pitchFamily="34" charset="0"/>
                <a:cs typeface="Arial" panose="020B0604020202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7" name="Graphic 6">
            <a:extLst>
              <a:ext uri="{FF2B5EF4-FFF2-40B4-BE49-F238E27FC236}">
                <a16:creationId xmlns:a16="http://schemas.microsoft.com/office/drawing/2014/main" id="{B6ED1190-C68C-8B43-8044-8F2947787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1631" y="6179616"/>
            <a:ext cx="2198183" cy="492362"/>
          </a:xfrm>
          <a:prstGeom prst="rect">
            <a:avLst/>
          </a:prstGeom>
        </p:spPr>
      </p:pic>
    </p:spTree>
    <p:extLst>
      <p:ext uri="{BB962C8B-B14F-4D97-AF65-F5344CB8AC3E}">
        <p14:creationId xmlns:p14="http://schemas.microsoft.com/office/powerpoint/2010/main" val="36886314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3885024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00867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81770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1566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40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6203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8645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0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9080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730141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9517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688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84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6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8092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649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604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872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20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28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75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919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16128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54545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92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4099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419778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0909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908701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748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257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365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301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624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5894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49892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679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06769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45580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41547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18458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L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p:nvPr>
        </p:nvSpPr>
        <p:spPr>
          <a:xfrm>
            <a:off x="101600" y="98067"/>
            <a:ext cx="10474385" cy="576261"/>
          </a:xfrm>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32E2D26-2D6F-4271-9B5F-092742AAFFA8}"/>
              </a:ext>
            </a:extLst>
          </p:cNvPr>
          <p:cNvSpPr txBox="1">
            <a:spLocks/>
          </p:cNvSpPr>
          <p:nvPr userDrawn="1"/>
        </p:nvSpPr>
        <p:spPr>
          <a:xfrm>
            <a:off x="11226800" y="6370638"/>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10278710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Top Title - Simp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76200"/>
            <a:ext cx="11430000" cy="762000"/>
          </a:xfrm>
        </p:spPr>
        <p:txBody>
          <a:bodyPr>
            <a:normAutofit/>
          </a:bodyPr>
          <a:lstStyle>
            <a:lvl1pPr>
              <a:defRPr sz="3200" spc="-15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Slide Number Placeholder 5"/>
          <p:cNvSpPr txBox="1">
            <a:spLocks/>
          </p:cNvSpPr>
          <p:nvPr userDrawn="1"/>
        </p:nvSpPr>
        <p:spPr>
          <a:xfrm>
            <a:off x="10668000" y="6416675"/>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9002558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703164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7131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3885024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00867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81770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1566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406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450758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8645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0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9080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730141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9517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688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84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6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8092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649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284810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872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20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28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75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919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16128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54545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92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4099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419778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404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908701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748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257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365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301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624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5894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49892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679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06769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30166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18458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L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p:nvPr>
        </p:nvSpPr>
        <p:spPr>
          <a:xfrm>
            <a:off x="101600" y="98067"/>
            <a:ext cx="10474385" cy="576261"/>
          </a:xfrm>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32E2D26-2D6F-4271-9B5F-092742AAFFA8}"/>
              </a:ext>
            </a:extLst>
          </p:cNvPr>
          <p:cNvSpPr txBox="1">
            <a:spLocks/>
          </p:cNvSpPr>
          <p:nvPr userDrawn="1"/>
        </p:nvSpPr>
        <p:spPr>
          <a:xfrm>
            <a:off x="11226800" y="6370638"/>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10278710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cSld name="Top Title - Simp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76200"/>
            <a:ext cx="11430000" cy="762000"/>
          </a:xfrm>
        </p:spPr>
        <p:txBody>
          <a:bodyPr>
            <a:normAutofit/>
          </a:bodyPr>
          <a:lstStyle>
            <a:lvl1pPr>
              <a:defRPr sz="3200" spc="-15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Slide Number Placeholder 5"/>
          <p:cNvSpPr txBox="1">
            <a:spLocks/>
          </p:cNvSpPr>
          <p:nvPr userDrawn="1"/>
        </p:nvSpPr>
        <p:spPr>
          <a:xfrm>
            <a:off x="10668000" y="6416675"/>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9002558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703164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7131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210300" y="0"/>
            <a:ext cx="5981700" cy="6858000"/>
          </a:xfrm>
          <a:prstGeom prst="rect">
            <a:avLst/>
          </a:prstGeom>
          <a:solidFill>
            <a:srgbClr val="1D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7124700" y="1423416"/>
            <a:ext cx="4141766" cy="4011168"/>
          </a:xfrm>
        </p:spPr>
        <p:txBody>
          <a:bodyPr anchor="ctr">
            <a:noAutofit/>
          </a:bodyPr>
          <a:lstStyle>
            <a:lvl1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b="0" i="0" smtClean="0">
                <a:effectLst/>
                <a:latin typeface="Arial" panose="020B0604020202020204" pitchFamily="34" charset="0"/>
                <a:ea typeface="Open Sans" panose="020B0606030504020204" pitchFamily="34" charset="0"/>
                <a:cs typeface="Arial" panose="020B0604020202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7" name="Graphic 6">
            <a:extLst>
              <a:ext uri="{FF2B5EF4-FFF2-40B4-BE49-F238E27FC236}">
                <a16:creationId xmlns:a16="http://schemas.microsoft.com/office/drawing/2014/main" id="{B6ED1190-C68C-8B43-8044-8F2947787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1631" y="6179616"/>
            <a:ext cx="2198183" cy="492362"/>
          </a:xfrm>
          <a:prstGeom prst="rect">
            <a:avLst/>
          </a:prstGeom>
        </p:spPr>
      </p:pic>
    </p:spTree>
    <p:extLst>
      <p:ext uri="{BB962C8B-B14F-4D97-AF65-F5344CB8AC3E}">
        <p14:creationId xmlns:p14="http://schemas.microsoft.com/office/powerpoint/2010/main" val="3688631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1361632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1302314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953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281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2660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192407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5571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8276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2660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39397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883943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35373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1017740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244925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45" b="1" i="0">
                <a:solidFill>
                  <a:srgbClr val="454547"/>
                </a:solidFill>
                <a:latin typeface="Playfair Display"/>
                <a:cs typeface="Playfair Display"/>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3097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a:extLst>
              <a:ext uri="{FF2B5EF4-FFF2-40B4-BE49-F238E27FC236}">
                <a16:creationId xmlns:a16="http://schemas.microsoft.com/office/drawing/2014/main" id="{C67016E6-EBA2-4C7E-867C-6988E52D035F}"/>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2"/>
              </a:buBlip>
              <a:defRPr sz="2000" kern="1200" cap="all" normalizeH="0" baseline="10000">
                <a:solidFill>
                  <a:schemeClr val="bg2"/>
                </a:solidFill>
                <a:latin typeface="+mn-lt"/>
              </a:defRPr>
            </a:lvl1pPr>
          </a:lstStyle>
          <a:p>
            <a:pPr defTabSz="1088421"/>
            <a:fld id="{104FC826-72BB-4AF1-BA01-A94F7396A7DC}" type="slidenum">
              <a:rPr lang="en-US" smtClean="0"/>
              <a:pPr defTabSz="1088421"/>
              <a:t>‹#›</a:t>
            </a:fld>
            <a:endParaRPr lang="en-US"/>
          </a:p>
        </p:txBody>
      </p:sp>
      <p:sp>
        <p:nvSpPr>
          <p:cNvPr id="9" name="Footer Placeholder">
            <a:extLst>
              <a:ext uri="{FF2B5EF4-FFF2-40B4-BE49-F238E27FC236}">
                <a16:creationId xmlns:a16="http://schemas.microsoft.com/office/drawing/2014/main" id="{495BF590-53C1-4460-B488-1DF09AD81891}"/>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all" baseline="0">
                <a:solidFill>
                  <a:schemeClr val="bg2"/>
                </a:solidFill>
                <a:latin typeface="+mn-lt"/>
              </a:defRPr>
            </a:lvl1pPr>
          </a:lstStyle>
          <a:p>
            <a:r>
              <a:rPr lang="en-US"/>
              <a:t>CONFIDENTIAL | AUTHORIZED HPE PARTNER USE ONLY</a:t>
            </a:r>
          </a:p>
        </p:txBody>
      </p:sp>
      <p:sp>
        <p:nvSpPr>
          <p:cNvPr id="10" name="Divider">
            <a:extLst>
              <a:ext uri="{FF2B5EF4-FFF2-40B4-BE49-F238E27FC236}">
                <a16:creationId xmlns:a16="http://schemas.microsoft.com/office/drawing/2014/main" id="{560E1D30-58C6-4E25-A834-81C35E963ED0}"/>
              </a:ext>
            </a:extLst>
          </p:cNvPr>
          <p:cNvSpPr/>
          <p:nvPr userDrawn="1"/>
        </p:nvSpPr>
        <p:spPr>
          <a:xfrm>
            <a:off x="1513059" y="6169691"/>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a:solidFill>
                <a:schemeClr val="bg1"/>
              </a:solidFill>
            </a:endParaRPr>
          </a:p>
        </p:txBody>
      </p:sp>
      <p:grpSp>
        <p:nvGrpSpPr>
          <p:cNvPr id="11" name="Logo">
            <a:extLst>
              <a:ext uri="{FF2B5EF4-FFF2-40B4-BE49-F238E27FC236}">
                <a16:creationId xmlns:a16="http://schemas.microsoft.com/office/drawing/2014/main" id="{83911397-3F78-4ED7-B434-4484E0E55359}"/>
              </a:ext>
            </a:extLst>
          </p:cNvPr>
          <p:cNvGrpSpPr>
            <a:grpSpLocks noChangeAspect="1"/>
          </p:cNvGrpSpPr>
          <p:nvPr userDrawn="1"/>
        </p:nvGrpSpPr>
        <p:grpSpPr>
          <a:xfrm>
            <a:off x="382104" y="6186338"/>
            <a:ext cx="943200" cy="379942"/>
            <a:chOff x="393523" y="381956"/>
            <a:chExt cx="2218745" cy="893759"/>
          </a:xfrm>
        </p:grpSpPr>
        <p:sp>
          <p:nvSpPr>
            <p:cNvPr id="12" name="Element">
              <a:extLst>
                <a:ext uri="{FF2B5EF4-FFF2-40B4-BE49-F238E27FC236}">
                  <a16:creationId xmlns:a16="http://schemas.microsoft.com/office/drawing/2014/main" id="{FD4E6C1E-BB38-4321-A6A6-0EDADDF4EB47}"/>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3" name="Wordmark">
              <a:extLst>
                <a:ext uri="{FF2B5EF4-FFF2-40B4-BE49-F238E27FC236}">
                  <a16:creationId xmlns:a16="http://schemas.microsoft.com/office/drawing/2014/main" id="{F94EB60D-0DCC-42F9-AC19-3322B61C9435}"/>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pic>
        <p:nvPicPr>
          <p:cNvPr id="14" name="Graphic 13">
            <a:extLst>
              <a:ext uri="{FF2B5EF4-FFF2-40B4-BE49-F238E27FC236}">
                <a16:creationId xmlns:a16="http://schemas.microsoft.com/office/drawing/2014/main" id="{F09F3D6D-2A6A-477F-A136-4C33692D0B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5381" y="6215463"/>
            <a:ext cx="862056" cy="350817"/>
          </a:xfrm>
          <a:prstGeom prst="rect">
            <a:avLst/>
          </a:prstGeom>
        </p:spPr>
      </p:pic>
    </p:spTree>
    <p:extLst>
      <p:ext uri="{BB962C8B-B14F-4D97-AF65-F5344CB8AC3E}">
        <p14:creationId xmlns:p14="http://schemas.microsoft.com/office/powerpoint/2010/main" val="20906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93034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a:extLst>
              <a:ext uri="{FF2B5EF4-FFF2-40B4-BE49-F238E27FC236}">
                <a16:creationId xmlns:a16="http://schemas.microsoft.com/office/drawing/2014/main" id="{C67016E6-EBA2-4C7E-867C-6988E52D035F}"/>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2"/>
              </a:buBlip>
              <a:defRPr sz="2000" kern="1200" cap="all" normalizeH="0" baseline="10000">
                <a:solidFill>
                  <a:schemeClr val="bg2"/>
                </a:solidFill>
                <a:latin typeface="+mn-lt"/>
              </a:defRPr>
            </a:lvl1pPr>
          </a:lstStyle>
          <a:p>
            <a:pPr defTabSz="1088421"/>
            <a:fld id="{104FC826-72BB-4AF1-BA01-A94F7396A7DC}" type="slidenum">
              <a:rPr lang="en-US" smtClean="0"/>
              <a:pPr defTabSz="1088421"/>
              <a:t>‹#›</a:t>
            </a:fld>
            <a:endParaRPr lang="en-US"/>
          </a:p>
        </p:txBody>
      </p:sp>
      <p:sp>
        <p:nvSpPr>
          <p:cNvPr id="9" name="Footer Placeholder">
            <a:extLst>
              <a:ext uri="{FF2B5EF4-FFF2-40B4-BE49-F238E27FC236}">
                <a16:creationId xmlns:a16="http://schemas.microsoft.com/office/drawing/2014/main" id="{495BF590-53C1-4460-B488-1DF09AD81891}"/>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all" baseline="0">
                <a:solidFill>
                  <a:schemeClr val="bg2"/>
                </a:solidFill>
                <a:latin typeface="+mn-lt"/>
              </a:defRPr>
            </a:lvl1pPr>
          </a:lstStyle>
          <a:p>
            <a:r>
              <a:rPr lang="en-US"/>
              <a:t>CONFIDENTIAL | AUTHORIZED HPE PARTNER USE ONLY</a:t>
            </a:r>
          </a:p>
        </p:txBody>
      </p:sp>
      <p:sp>
        <p:nvSpPr>
          <p:cNvPr id="10" name="Divider">
            <a:extLst>
              <a:ext uri="{FF2B5EF4-FFF2-40B4-BE49-F238E27FC236}">
                <a16:creationId xmlns:a16="http://schemas.microsoft.com/office/drawing/2014/main" id="{560E1D30-58C6-4E25-A834-81C35E963ED0}"/>
              </a:ext>
            </a:extLst>
          </p:cNvPr>
          <p:cNvSpPr/>
          <p:nvPr userDrawn="1"/>
        </p:nvSpPr>
        <p:spPr>
          <a:xfrm>
            <a:off x="1513059" y="6169691"/>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a:solidFill>
                <a:schemeClr val="bg1"/>
              </a:solidFill>
            </a:endParaRPr>
          </a:p>
        </p:txBody>
      </p:sp>
      <p:grpSp>
        <p:nvGrpSpPr>
          <p:cNvPr id="11" name="Logo">
            <a:extLst>
              <a:ext uri="{FF2B5EF4-FFF2-40B4-BE49-F238E27FC236}">
                <a16:creationId xmlns:a16="http://schemas.microsoft.com/office/drawing/2014/main" id="{83911397-3F78-4ED7-B434-4484E0E55359}"/>
              </a:ext>
            </a:extLst>
          </p:cNvPr>
          <p:cNvGrpSpPr>
            <a:grpSpLocks noChangeAspect="1"/>
          </p:cNvGrpSpPr>
          <p:nvPr userDrawn="1"/>
        </p:nvGrpSpPr>
        <p:grpSpPr>
          <a:xfrm>
            <a:off x="382104" y="6186338"/>
            <a:ext cx="943200" cy="379942"/>
            <a:chOff x="393523" y="381956"/>
            <a:chExt cx="2218745" cy="893759"/>
          </a:xfrm>
        </p:grpSpPr>
        <p:sp>
          <p:nvSpPr>
            <p:cNvPr id="12" name="Element">
              <a:extLst>
                <a:ext uri="{FF2B5EF4-FFF2-40B4-BE49-F238E27FC236}">
                  <a16:creationId xmlns:a16="http://schemas.microsoft.com/office/drawing/2014/main" id="{FD4E6C1E-BB38-4321-A6A6-0EDADDF4EB47}"/>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3" name="Wordmark">
              <a:extLst>
                <a:ext uri="{FF2B5EF4-FFF2-40B4-BE49-F238E27FC236}">
                  <a16:creationId xmlns:a16="http://schemas.microsoft.com/office/drawing/2014/main" id="{F94EB60D-0DCC-42F9-AC19-3322B61C9435}"/>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pic>
        <p:nvPicPr>
          <p:cNvPr id="14" name="Graphic 13">
            <a:extLst>
              <a:ext uri="{FF2B5EF4-FFF2-40B4-BE49-F238E27FC236}">
                <a16:creationId xmlns:a16="http://schemas.microsoft.com/office/drawing/2014/main" id="{F09F3D6D-2A6A-477F-A136-4C33692D0B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5381" y="6215463"/>
            <a:ext cx="862056" cy="350817"/>
          </a:xfrm>
          <a:prstGeom prst="rect">
            <a:avLst/>
          </a:prstGeom>
        </p:spPr>
      </p:pic>
    </p:spTree>
    <p:extLst>
      <p:ext uri="{BB962C8B-B14F-4D97-AF65-F5344CB8AC3E}">
        <p14:creationId xmlns:p14="http://schemas.microsoft.com/office/powerpoint/2010/main" val="20906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0286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Slide 1.5">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319A299-DAD8-481C-6DF4-9855D60335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766" y="-2162"/>
            <a:ext cx="12211766" cy="1334271"/>
          </a:xfrm>
          <a:prstGeom prst="rect">
            <a:avLst/>
          </a:prstGeom>
        </p:spPr>
      </p:pic>
      <p:sp>
        <p:nvSpPr>
          <p:cNvPr id="6" name="Textplatzhalter 19">
            <a:extLst>
              <a:ext uri="{FF2B5EF4-FFF2-40B4-BE49-F238E27FC236}">
                <a16:creationId xmlns:a16="http://schemas.microsoft.com/office/drawing/2014/main" id="{48D4A967-A8AB-5B01-2178-19D8D4F8B1AD}"/>
              </a:ext>
            </a:extLst>
          </p:cNvPr>
          <p:cNvSpPr>
            <a:spLocks noGrp="1"/>
          </p:cNvSpPr>
          <p:nvPr>
            <p:ph type="body" sz="quarter" idx="11" hasCustomPrompt="1"/>
          </p:nvPr>
        </p:nvSpPr>
        <p:spPr>
          <a:xfrm>
            <a:off x="1928368" y="153104"/>
            <a:ext cx="8335246" cy="1025911"/>
          </a:xfrm>
        </p:spPr>
        <p:txBody>
          <a:bodyPr anchor="ctr">
            <a:noAutofit/>
          </a:bodyPr>
          <a:lstStyle>
            <a:lvl1pPr marL="0" indent="0" algn="ctr">
              <a:buNone/>
              <a:defRPr sz="2800" b="1" i="0">
                <a:solidFill>
                  <a:schemeClr val="bg1"/>
                </a:solidFill>
                <a:latin typeface="Arial Black" panose="020B0604020202020204" pitchFamily="34" charset="0"/>
                <a:cs typeface="Arial Black" panose="020B0604020202020204" pitchFamily="34" charset="0"/>
              </a:defRPr>
            </a:lvl1pPr>
          </a:lstStyle>
          <a:p>
            <a:pPr lvl="0"/>
            <a:r>
              <a:rPr lang="de-DE"/>
              <a:t>ADD TITLE</a:t>
            </a:r>
          </a:p>
        </p:txBody>
      </p:sp>
      <p:sp>
        <p:nvSpPr>
          <p:cNvPr id="7" name="Textplatzhalter 17">
            <a:extLst>
              <a:ext uri="{FF2B5EF4-FFF2-40B4-BE49-F238E27FC236}">
                <a16:creationId xmlns:a16="http://schemas.microsoft.com/office/drawing/2014/main" id="{98EB15D4-7906-40A3-EBC7-0C2555D9E410}"/>
              </a:ext>
            </a:extLst>
          </p:cNvPr>
          <p:cNvSpPr>
            <a:spLocks noGrp="1"/>
          </p:cNvSpPr>
          <p:nvPr>
            <p:ph type="body" sz="quarter" idx="12" hasCustomPrompt="1"/>
          </p:nvPr>
        </p:nvSpPr>
        <p:spPr>
          <a:xfrm>
            <a:off x="263321" y="1485209"/>
            <a:ext cx="3553308" cy="4995104"/>
          </a:xfrm>
        </p:spPr>
        <p:txBody>
          <a:bodyPr>
            <a:normAutofit/>
          </a:bodyPr>
          <a:lstStyle>
            <a:lvl1pPr marL="0" indent="0">
              <a:buNone/>
              <a:defRPr sz="1600" b="0" i="0">
                <a:solidFill>
                  <a:srgbClr val="00BCFF"/>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de-DE"/>
              <a:t>Add </a:t>
            </a:r>
            <a:r>
              <a:rPr lang="de-DE" err="1"/>
              <a:t>text</a:t>
            </a:r>
            <a:r>
              <a:rPr lang="de-DE"/>
              <a:t>..</a:t>
            </a:r>
          </a:p>
        </p:txBody>
      </p:sp>
      <p:sp>
        <p:nvSpPr>
          <p:cNvPr id="11" name="Textplatzhalter 17">
            <a:extLst>
              <a:ext uri="{FF2B5EF4-FFF2-40B4-BE49-F238E27FC236}">
                <a16:creationId xmlns:a16="http://schemas.microsoft.com/office/drawing/2014/main" id="{EEA505FE-3749-0E33-A5C8-0534E105AA0D}"/>
              </a:ext>
            </a:extLst>
          </p:cNvPr>
          <p:cNvSpPr>
            <a:spLocks noGrp="1"/>
          </p:cNvSpPr>
          <p:nvPr>
            <p:ph type="body" sz="quarter" idx="13" hasCustomPrompt="1"/>
          </p:nvPr>
        </p:nvSpPr>
        <p:spPr>
          <a:xfrm>
            <a:off x="4319349" y="1485209"/>
            <a:ext cx="3553308" cy="4995104"/>
          </a:xfrm>
        </p:spPr>
        <p:txBody>
          <a:bodyPr>
            <a:normAutofit/>
          </a:bodyPr>
          <a:lstStyle>
            <a:lvl1pPr marL="0" indent="0">
              <a:buNone/>
              <a:defRPr sz="1600" b="0" i="0">
                <a:solidFill>
                  <a:srgbClr val="00BCFF"/>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de-DE"/>
              <a:t>Add </a:t>
            </a:r>
            <a:r>
              <a:rPr lang="de-DE" err="1"/>
              <a:t>text</a:t>
            </a:r>
            <a:r>
              <a:rPr lang="de-DE"/>
              <a:t>..</a:t>
            </a:r>
          </a:p>
        </p:txBody>
      </p:sp>
      <p:sp>
        <p:nvSpPr>
          <p:cNvPr id="12" name="Textplatzhalter 17">
            <a:extLst>
              <a:ext uri="{FF2B5EF4-FFF2-40B4-BE49-F238E27FC236}">
                <a16:creationId xmlns:a16="http://schemas.microsoft.com/office/drawing/2014/main" id="{DA8CFE14-707E-C972-02CF-D240763DBEB9}"/>
              </a:ext>
            </a:extLst>
          </p:cNvPr>
          <p:cNvSpPr>
            <a:spLocks noGrp="1"/>
          </p:cNvSpPr>
          <p:nvPr>
            <p:ph type="body" sz="quarter" idx="14" hasCustomPrompt="1"/>
          </p:nvPr>
        </p:nvSpPr>
        <p:spPr>
          <a:xfrm>
            <a:off x="8375374" y="1485209"/>
            <a:ext cx="3553308" cy="4995104"/>
          </a:xfrm>
        </p:spPr>
        <p:txBody>
          <a:bodyPr>
            <a:normAutofit/>
          </a:bodyPr>
          <a:lstStyle>
            <a:lvl1pPr marL="0" indent="0">
              <a:buNone/>
              <a:defRPr sz="1600" b="0" i="0">
                <a:solidFill>
                  <a:srgbClr val="00BCFF"/>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de-DE"/>
              <a:t>Add </a:t>
            </a:r>
            <a:r>
              <a:rPr lang="de-DE" err="1"/>
              <a:t>text</a:t>
            </a:r>
            <a:r>
              <a:rPr lang="de-DE"/>
              <a:t>..</a:t>
            </a:r>
          </a:p>
        </p:txBody>
      </p:sp>
      <p:pic>
        <p:nvPicPr>
          <p:cNvPr id="13" name="Grafik 8">
            <a:extLst>
              <a:ext uri="{FF2B5EF4-FFF2-40B4-BE49-F238E27FC236}">
                <a16:creationId xmlns:a16="http://schemas.microsoft.com/office/drawing/2014/main" id="{14295DAE-1CD6-0712-ADF7-1B05814DAC3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11052" y="294939"/>
            <a:ext cx="682355" cy="682355"/>
          </a:xfrm>
          <a:prstGeom prst="rect">
            <a:avLst/>
          </a:prstGeom>
        </p:spPr>
      </p:pic>
      <p:pic>
        <p:nvPicPr>
          <p:cNvPr id="3" name="Grafik 6">
            <a:extLst>
              <a:ext uri="{FF2B5EF4-FFF2-40B4-BE49-F238E27FC236}">
                <a16:creationId xmlns:a16="http://schemas.microsoft.com/office/drawing/2014/main" id="{C27B0336-083E-6366-0C9C-EBEB586D22CB}"/>
              </a:ext>
            </a:extLst>
          </p:cNvPr>
          <p:cNvPicPr>
            <a:picLocks noChangeAspect="1"/>
          </p:cNvPicPr>
          <p:nvPr userDrawn="1"/>
        </p:nvPicPr>
        <p:blipFill>
          <a:blip r:embed="rId4"/>
          <a:stretch>
            <a:fillRect/>
          </a:stretch>
        </p:blipFill>
        <p:spPr>
          <a:xfrm>
            <a:off x="84351" y="377690"/>
            <a:ext cx="1739900" cy="483707"/>
          </a:xfrm>
          <a:prstGeom prst="rect">
            <a:avLst/>
          </a:prstGeom>
        </p:spPr>
      </p:pic>
    </p:spTree>
    <p:extLst>
      <p:ext uri="{BB962C8B-B14F-4D97-AF65-F5344CB8AC3E}">
        <p14:creationId xmlns:p14="http://schemas.microsoft.com/office/powerpoint/2010/main" val="615928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A2FEF8-95DF-4328-850D-3F7840A62554}"/>
              </a:ext>
            </a:extLst>
          </p:cNvPr>
          <p:cNvSpPr/>
          <p:nvPr/>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bwMode="black">
          <a:xfrm>
            <a:off x="709459"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p>
        </p:txBody>
      </p:sp>
      <p:sp>
        <p:nvSpPr>
          <p:cNvPr id="4" name="Date Placeholder 3"/>
          <p:cNvSpPr>
            <a:spLocks noGrp="1"/>
          </p:cNvSpPr>
          <p:nvPr>
            <p:ph type="dt" sz="half" idx="10"/>
          </p:nvPr>
        </p:nvSpPr>
        <p:spPr bwMode="gray"/>
        <p:txBody>
          <a:bodyPr/>
          <a:lstStyle/>
          <a:p>
            <a:fld id="{13F71A7E-39BE-480F-8CE6-E2C2431FD812}" type="datetime1">
              <a:rPr lang="en-US" smtClean="0"/>
              <a:t>4/11/2024</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Task Force Update /// April 5, 2022</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3D681AA-CE2A-478F-B2E7-80CD84091353}" type="slidenum">
              <a:rPr lang="en-US" smtClean="0"/>
              <a:t>‹#›</a:t>
            </a:fld>
            <a:endParaRPr lang="en-US"/>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588"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3"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Picture Placeholder 16">
            <a:extLst>
              <a:ext uri="{FF2B5EF4-FFF2-40B4-BE49-F238E27FC236}">
                <a16:creationId xmlns:a16="http://schemas.microsoft.com/office/drawing/2014/main" id="{13F626E8-4D4D-4477-BEF3-9372D1A5AD54}"/>
              </a:ext>
            </a:extLst>
          </p:cNvPr>
          <p:cNvSpPr>
            <a:spLocks noGrp="1"/>
          </p:cNvSpPr>
          <p:nvPr>
            <p:ph type="pic" sz="quarter" idx="14"/>
          </p:nvPr>
        </p:nvSpPr>
        <p:spPr bwMode="gray">
          <a:xfrm>
            <a:off x="4113409" y="0"/>
            <a:ext cx="8080975"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a:p>
        </p:txBody>
      </p:sp>
      <p:sp>
        <p:nvSpPr>
          <p:cNvPr id="12" name="Logoschutz" hidden="1">
            <a:extLst>
              <a:ext uri="{FF2B5EF4-FFF2-40B4-BE49-F238E27FC236}">
                <a16:creationId xmlns:a16="http://schemas.microsoft.com/office/drawing/2014/main" id="{C9A9C5E1-5EC5-4E10-A801-6F56DB71E6CD}"/>
              </a:ext>
            </a:extLst>
          </p:cNvPr>
          <p:cNvSpPr/>
          <p:nvPr>
            <p:custDataLst>
              <p:tags r:id="rId1"/>
            </p:custDataLst>
          </p:nvPr>
        </p:nvSpPr>
        <p:spPr bwMode="gray">
          <a:xfrm>
            <a:off x="521901"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solidFill>
                  <a:schemeClr val="tx1"/>
                </a:solidFill>
              </a:rPr>
              <a:t>Logo</a:t>
            </a:r>
          </a:p>
          <a:p>
            <a:pPr algn="ctr"/>
            <a:r>
              <a:rPr lang="de-DE" sz="1800">
                <a:solidFill>
                  <a:schemeClr val="tx1"/>
                </a:solidFill>
              </a:rPr>
              <a:t>Schutz</a:t>
            </a:r>
          </a:p>
        </p:txBody>
      </p:sp>
    </p:spTree>
    <p:extLst>
      <p:ext uri="{BB962C8B-B14F-4D97-AF65-F5344CB8AC3E}">
        <p14:creationId xmlns:p14="http://schemas.microsoft.com/office/powerpoint/2010/main" val="413880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folie">
    <p:bg>
      <p:bgPr>
        <a:solidFill>
          <a:schemeClr val="accent1"/>
        </a:solidFill>
        <a:effectLst/>
      </p:bgPr>
    </p:bg>
    <p:spTree>
      <p:nvGrpSpPr>
        <p:cNvPr id="1" name=""/>
        <p:cNvGrpSpPr/>
        <p:nvPr/>
      </p:nvGrpSpPr>
      <p:grpSpPr>
        <a:xfrm>
          <a:off x="0" y="0"/>
          <a:ext cx="0" cy="0"/>
          <a:chOff x="0" y="0"/>
          <a:chExt cx="0" cy="0"/>
        </a:xfrm>
      </p:grpSpPr>
      <p:pic>
        <p:nvPicPr>
          <p:cNvPr id="5" name="Picture 4" descr="Commercial dock with container cargo ship container storage and crane unloading ship">
            <a:extLst>
              <a:ext uri="{FF2B5EF4-FFF2-40B4-BE49-F238E27FC236}">
                <a16:creationId xmlns:a16="http://schemas.microsoft.com/office/drawing/2014/main" id="{5BF24851-2077-4B85-9F8F-5FD127F26055}"/>
              </a:ext>
            </a:extLst>
          </p:cNvPr>
          <p:cNvPicPr>
            <a:picLocks noChangeAspect="1"/>
          </p:cNvPicPr>
          <p:nvPr userDrawn="1"/>
        </p:nvPicPr>
        <p:blipFill>
          <a:blip r:embed="rId3"/>
          <a:srcRect t="102" b="102"/>
          <a:stretch/>
        </p:blipFill>
        <p:spPr>
          <a:xfrm>
            <a:off x="-20252" y="0"/>
            <a:ext cx="12232502" cy="6858000"/>
          </a:xfrm>
          <a:prstGeom prst="rect">
            <a:avLst/>
          </a:prstGeom>
        </p:spPr>
      </p:pic>
      <p:sp>
        <p:nvSpPr>
          <p:cNvPr id="13" name="Freeform 15">
            <a:extLst>
              <a:ext uri="{FF2B5EF4-FFF2-40B4-BE49-F238E27FC236}">
                <a16:creationId xmlns:a16="http://schemas.microsoft.com/office/drawing/2014/main" id="{094AA8F9-A8B3-436D-916D-61D3B1CDF059}"/>
              </a:ext>
            </a:extLst>
          </p:cNvPr>
          <p:cNvSpPr/>
          <p:nvPr userDrawn="1"/>
        </p:nvSpPr>
        <p:spPr bwMode="gray">
          <a:xfrm flipV="1">
            <a:off x="-38914" y="0"/>
            <a:ext cx="6712957" cy="685800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0">
                <a:schemeClr val="tx1">
                  <a:alpha val="57000"/>
                </a:schemeClr>
              </a:gs>
              <a:gs pos="7200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bwMode="black">
          <a:xfrm>
            <a:off x="709459"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de-DE"/>
              <a:t>Master-Untertitelformat bearbeiten</a:t>
            </a:r>
            <a:endParaRPr lang="en-US"/>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de-DE"/>
              <a:t>Mastertitelformat bearbeiten</a:t>
            </a:r>
            <a:endParaRPr lang="en-US"/>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659590" y="3970628"/>
            <a:ext cx="480895" cy="179724"/>
          </a:xfrm>
          <a:prstGeom prst="rect">
            <a:avLst/>
          </a:prstGeom>
          <a:noFill/>
        </p:spPr>
        <p:txBody>
          <a:bodyPr wrap="none" lIns="0" tIns="0" rIns="0" bIns="0" rtlCol="0" anchor="ctr">
            <a:noAutofit/>
          </a:bodyPr>
          <a:lstStyle/>
          <a:p>
            <a:pPr marL="0" marR="0" lvl="0" indent="0" algn="ctr" defTabSz="915588"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3"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2" name="Logoschutz" hidden="1">
            <a:extLst>
              <a:ext uri="{FF2B5EF4-FFF2-40B4-BE49-F238E27FC236}">
                <a16:creationId xmlns:a16="http://schemas.microsoft.com/office/drawing/2014/main" id="{C9A9C5E1-5EC5-4E10-A801-6F56DB71E6CD}"/>
              </a:ext>
            </a:extLst>
          </p:cNvPr>
          <p:cNvSpPr/>
          <p:nvPr userDrawn="1">
            <p:custDataLst>
              <p:tags r:id="rId1"/>
            </p:custDataLst>
          </p:nvPr>
        </p:nvSpPr>
        <p:spPr bwMode="gray">
          <a:xfrm>
            <a:off x="521901"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solidFill>
                  <a:schemeClr val="tx1"/>
                </a:solidFill>
              </a:rPr>
              <a:t>Logo</a:t>
            </a:r>
          </a:p>
          <a:p>
            <a:pPr algn="ctr"/>
            <a:r>
              <a:rPr lang="de-DE" sz="1800">
                <a:solidFill>
                  <a:schemeClr val="tx1"/>
                </a:solidFill>
              </a:rPr>
              <a:t>Schutz</a:t>
            </a:r>
          </a:p>
        </p:txBody>
      </p:sp>
      <p:pic>
        <p:nvPicPr>
          <p:cNvPr id="9" name="Picture 2">
            <a:extLst>
              <a:ext uri="{FF2B5EF4-FFF2-40B4-BE49-F238E27FC236}">
                <a16:creationId xmlns:a16="http://schemas.microsoft.com/office/drawing/2014/main" id="{C769529F-CC38-414D-A4AD-36F4B3ECB6C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597316" y="646112"/>
            <a:ext cx="856692" cy="85658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r Verbinder 10">
            <a:extLst>
              <a:ext uri="{FF2B5EF4-FFF2-40B4-BE49-F238E27FC236}">
                <a16:creationId xmlns:a16="http://schemas.microsoft.com/office/drawing/2014/main" id="{CDF8D785-2A4E-4B40-A5F8-8F1EDDA0AD4B}"/>
              </a:ext>
            </a:extLst>
          </p:cNvPr>
          <p:cNvCxnSpPr/>
          <p:nvPr userDrawn="1"/>
        </p:nvCxnSpPr>
        <p:spPr bwMode="gray">
          <a:xfrm flipV="1">
            <a:off x="7478098" y="4760681"/>
            <a:ext cx="5315642" cy="23176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11342214-1888-4663-A1D7-65FA83D5DBD9}"/>
              </a:ext>
            </a:extLst>
          </p:cNvPr>
          <p:cNvCxnSpPr>
            <a:cxnSpLocks/>
          </p:cNvCxnSpPr>
          <p:nvPr userDrawn="1"/>
        </p:nvCxnSpPr>
        <p:spPr bwMode="gray">
          <a:xfrm flipV="1">
            <a:off x="4367291" y="3"/>
            <a:ext cx="2573990" cy="7306889"/>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39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bg1"/>
            </a:gs>
            <a:gs pos="72000">
              <a:srgbClr val="D2EEF5"/>
            </a:gs>
            <a:gs pos="100000">
              <a:srgbClr val="B9CDE5"/>
            </a:gs>
          </a:gsLst>
          <a:lin ang="138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334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508383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p:nvSpPr>
        <p:spPr>
          <a:xfrm>
            <a:off x="6210301" y="0"/>
            <a:ext cx="5981700" cy="6858000"/>
          </a:xfrm>
          <a:prstGeom prst="rect">
            <a:avLst/>
          </a:prstGeom>
          <a:solidFill>
            <a:srgbClr val="1D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7124701" y="1423416"/>
            <a:ext cx="4141767" cy="4011168"/>
          </a:xfrm>
        </p:spPr>
        <p:txBody>
          <a:bodyPr anchor="ctr">
            <a:noAutofit/>
          </a:bodyPr>
          <a:lstStyle>
            <a:lvl1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7" y="801624"/>
            <a:ext cx="4318089" cy="2356104"/>
          </a:xfrm>
          <a:prstGeom prst="rect">
            <a:avLst/>
          </a:prstGeom>
        </p:spPr>
        <p:txBody>
          <a:bodyPr anchor="b"/>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1"/>
            <a:ext cx="4318000" cy="1008888"/>
          </a:xfrm>
        </p:spPr>
        <p:txBody>
          <a:bodyPr>
            <a:noAutofit/>
          </a:bodyPr>
          <a:lstStyle>
            <a:lvl1pPr marL="0" indent="0">
              <a:buNone/>
              <a:defRPr lang="en-US" b="0" i="0" smtClean="0">
                <a:effectLst/>
                <a:latin typeface="Arial" panose="020B0604020202020204" pitchFamily="34" charset="0"/>
                <a:ea typeface="Open Sans" panose="020B0606030504020204" pitchFamily="34" charset="0"/>
                <a:cs typeface="Arial" panose="020B0604020202020204" pitchFamily="34" charset="0"/>
              </a:defRPr>
            </a:lvl1pPr>
            <a:lvl2pPr marL="228594" indent="0">
              <a:buNone/>
              <a:defRPr/>
            </a:lvl2pPr>
            <a:lvl3pPr marL="457189" indent="0">
              <a:buNone/>
              <a:defRPr/>
            </a:lvl3pPr>
            <a:lvl4pPr marL="731502" indent="0">
              <a:buNone/>
              <a:defRPr/>
            </a:lvl4pPr>
            <a:lvl5pPr marL="100581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7" name="Graphic 6">
            <a:extLst>
              <a:ext uri="{FF2B5EF4-FFF2-40B4-BE49-F238E27FC236}">
                <a16:creationId xmlns:a16="http://schemas.microsoft.com/office/drawing/2014/main" id="{B6ED1190-C68C-8B43-8044-8F29477875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1633" y="6179616"/>
            <a:ext cx="2198183" cy="492363"/>
          </a:xfrm>
          <a:prstGeom prst="rect">
            <a:avLst/>
          </a:prstGeom>
        </p:spPr>
      </p:pic>
    </p:spTree>
    <p:extLst>
      <p:ext uri="{BB962C8B-B14F-4D97-AF65-F5344CB8AC3E}">
        <p14:creationId xmlns:p14="http://schemas.microsoft.com/office/powerpoint/2010/main" val="2687149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559927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411656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49554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3003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287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4034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2157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7443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261907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693130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136969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0781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2636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70355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5307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123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288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5019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659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504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4764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55699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43256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1476331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176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83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1704254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325934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3329617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934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623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021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408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20109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33979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5723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120117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8561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43946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079876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33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4184522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4293161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299646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3223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6597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57807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472820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840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851804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564903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1136366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5491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8372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8357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22075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1141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image" Target="../media/image1.png"/><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theme" Target="../theme/theme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image" Target="../media/image2.sv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8" Type="http://schemas.openxmlformats.org/officeDocument/2006/relationships/slideLayout" Target="../slideLayouts/slideLayout55.xml"/><Relationship Id="rId3"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image" Target="../media/image1.png"/><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theme" Target="../theme/theme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image" Target="../media/image2.svg"/><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image" Target="../media/image1.png"/><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theme" Target="../theme/theme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image" Target="../media/image2.svg"/><Relationship Id="rId8" Type="http://schemas.openxmlformats.org/officeDocument/2006/relationships/slideLayout" Target="../slideLayouts/slideLayout132.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image" Target="../media/image1.png"/><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41" Type="http://schemas.openxmlformats.org/officeDocument/2006/relationships/theme" Target="../theme/theme5.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image" Target="../media/image2.svg"/><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9" Type="http://schemas.openxmlformats.org/officeDocument/2006/relationships/slideLayout" Target="../slideLayouts/slideLayout243.xml"/><Relationship Id="rId21" Type="http://schemas.openxmlformats.org/officeDocument/2006/relationships/slideLayout" Target="../slideLayouts/slideLayout225.xml"/><Relationship Id="rId34" Type="http://schemas.openxmlformats.org/officeDocument/2006/relationships/slideLayout" Target="../slideLayouts/slideLayout238.xml"/><Relationship Id="rId42" Type="http://schemas.openxmlformats.org/officeDocument/2006/relationships/theme" Target="../theme/theme6.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slideLayout" Target="../slideLayouts/slideLayout233.xml"/><Relationship Id="rId41" Type="http://schemas.openxmlformats.org/officeDocument/2006/relationships/slideLayout" Target="../slideLayouts/slideLayout245.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37" Type="http://schemas.openxmlformats.org/officeDocument/2006/relationships/slideLayout" Target="../slideLayouts/slideLayout241.xml"/><Relationship Id="rId40" Type="http://schemas.openxmlformats.org/officeDocument/2006/relationships/slideLayout" Target="../slideLayouts/slideLayout244.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36" Type="http://schemas.openxmlformats.org/officeDocument/2006/relationships/slideLayout" Target="../slideLayouts/slideLayout240.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4" Type="http://schemas.openxmlformats.org/officeDocument/2006/relationships/image" Target="../media/image2.svg"/><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35" Type="http://schemas.openxmlformats.org/officeDocument/2006/relationships/slideLayout" Target="../slideLayouts/slideLayout239.xml"/><Relationship Id="rId43" Type="http://schemas.openxmlformats.org/officeDocument/2006/relationships/image" Target="../media/image1.png"/><Relationship Id="rId8" Type="http://schemas.openxmlformats.org/officeDocument/2006/relationships/slideLayout" Target="../slideLayouts/slideLayout212.xml"/><Relationship Id="rId3" Type="http://schemas.openxmlformats.org/officeDocument/2006/relationships/slideLayout" Target="../slideLayouts/slideLayout207.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slideLayout" Target="../slideLayouts/slideLayout237.xml"/><Relationship Id="rId38" Type="http://schemas.openxmlformats.org/officeDocument/2006/relationships/slideLayout" Target="../slideLayouts/slideLayout2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9">
            <a:extLst>
              <a:ext uri="{96DAC541-7B7A-43D3-8B79-37D633B846F1}">
                <asvg:svgBlip xmlns:asvg="http://schemas.microsoft.com/office/drawing/2016/SVG/main" r:embed="rId50"/>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2758596200"/>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074" r:id="rId7"/>
    <p:sldLayoutId id="2147484084" r:id="rId8"/>
    <p:sldLayoutId id="2147483773" r:id="rId9"/>
    <p:sldLayoutId id="2147484000"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093" r:id="rId21"/>
    <p:sldLayoutId id="2147484133" r:id="rId22"/>
    <p:sldLayoutId id="2147484094" r:id="rId23"/>
    <p:sldLayoutId id="2147484134" r:id="rId24"/>
    <p:sldLayoutId id="2147484379" r:id="rId25"/>
    <p:sldLayoutId id="2147484380" r:id="rId26"/>
    <p:sldLayoutId id="2147484136" r:id="rId27"/>
    <p:sldLayoutId id="2147484135" r:id="rId28"/>
    <p:sldLayoutId id="2147484381" r:id="rId29"/>
    <p:sldLayoutId id="2147484382" r:id="rId30"/>
    <p:sldLayoutId id="2147484383" r:id="rId31"/>
    <p:sldLayoutId id="2147484148" r:id="rId32"/>
    <p:sldLayoutId id="2147484143" r:id="rId33"/>
    <p:sldLayoutId id="2147484073" r:id="rId34"/>
    <p:sldLayoutId id="2147484384" r:id="rId35"/>
    <p:sldLayoutId id="2147484132" r:id="rId36"/>
    <p:sldLayoutId id="2147484385" r:id="rId37"/>
    <p:sldLayoutId id="2147484357" r:id="rId38"/>
    <p:sldLayoutId id="2147484386" r:id="rId39"/>
    <p:sldLayoutId id="2147484358" r:id="rId40"/>
    <p:sldLayoutId id="2147484359" r:id="rId41"/>
    <p:sldLayoutId id="2147484360" r:id="rId42"/>
    <p:sldLayoutId id="2147484361" r:id="rId43"/>
    <p:sldLayoutId id="2147484362" r:id="rId44"/>
    <p:sldLayoutId id="2147484387" r:id="rId45"/>
    <p:sldLayoutId id="2147484388" r:id="rId46"/>
    <p:sldLayoutId id="2147484389" r:id="rId4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4217293861"/>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 id="2147484172" r:id="rId16"/>
    <p:sldLayoutId id="2147484173" r:id="rId17"/>
    <p:sldLayoutId id="2147484174" r:id="rId18"/>
    <p:sldLayoutId id="2147484175" r:id="rId19"/>
    <p:sldLayoutId id="2147484176" r:id="rId20"/>
    <p:sldLayoutId id="2147484177" r:id="rId21"/>
    <p:sldLayoutId id="2147484178" r:id="rId22"/>
    <p:sldLayoutId id="2147484179" r:id="rId23"/>
    <p:sldLayoutId id="2147484180" r:id="rId24"/>
    <p:sldLayoutId id="2147484181" r:id="rId25"/>
    <p:sldLayoutId id="2147484182" r:id="rId26"/>
    <p:sldLayoutId id="2147484183" r:id="rId27"/>
    <p:sldLayoutId id="2147484184" r:id="rId28"/>
    <p:sldLayoutId id="2147484185" r:id="rId29"/>
    <p:sldLayoutId id="2147484186" r:id="rId30"/>
    <p:sldLayoutId id="2147484187" r:id="rId31"/>
    <p:sldLayoutId id="2147484188" r:id="rId32"/>
    <p:sldLayoutId id="2147484189" r:id="rId33"/>
    <p:sldLayoutId id="2147484190" r:id="rId34"/>
    <p:sldLayoutId id="2147484191" r:id="rId35"/>
    <p:sldLayoutId id="2147484192" r:id="rId36"/>
    <p:sldLayoutId id="2147484195" r:id="rId3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168811474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39" r:id="rId21"/>
    <p:sldLayoutId id="2147484040" r:id="rId22"/>
    <p:sldLayoutId id="2147484041" r:id="rId23"/>
    <p:sldLayoutId id="2147484042" r:id="rId24"/>
    <p:sldLayoutId id="2147484043" r:id="rId25"/>
    <p:sldLayoutId id="2147484044" r:id="rId26"/>
    <p:sldLayoutId id="2147484045" r:id="rId27"/>
    <p:sldLayoutId id="2147484046" r:id="rId28"/>
    <p:sldLayoutId id="2147484047" r:id="rId29"/>
    <p:sldLayoutId id="2147484048" r:id="rId30"/>
    <p:sldLayoutId id="2147484049" r:id="rId31"/>
    <p:sldLayoutId id="2147484050" r:id="rId32"/>
    <p:sldLayoutId id="2147484051" r:id="rId33"/>
    <p:sldLayoutId id="2147484052" r:id="rId34"/>
    <p:sldLayoutId id="2147484053" r:id="rId35"/>
    <p:sldLayoutId id="2147484054" r:id="rId36"/>
    <p:sldLayoutId id="2147484055" r:id="rId37"/>
    <p:sldLayoutId id="2147484057" r:id="rId38"/>
    <p:sldLayoutId id="2147484059" r:id="rId39"/>
    <p:sldLayoutId id="2147484063" r:id="rId40"/>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901327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700" r:id="rId38"/>
    <p:sldLayoutId id="2147483701" r:id="rId39"/>
    <p:sldLayoutId id="2147483702" r:id="rId40"/>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901327391"/>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 id="2147484287" r:id="rId14"/>
    <p:sldLayoutId id="2147484288" r:id="rId15"/>
    <p:sldLayoutId id="2147484289" r:id="rId16"/>
    <p:sldLayoutId id="2147484290" r:id="rId17"/>
    <p:sldLayoutId id="2147484291" r:id="rId18"/>
    <p:sldLayoutId id="2147484292" r:id="rId19"/>
    <p:sldLayoutId id="2147484293" r:id="rId20"/>
    <p:sldLayoutId id="2147484294" r:id="rId21"/>
    <p:sldLayoutId id="2147484295" r:id="rId22"/>
    <p:sldLayoutId id="2147484296" r:id="rId23"/>
    <p:sldLayoutId id="2147484297" r:id="rId24"/>
    <p:sldLayoutId id="2147484298" r:id="rId25"/>
    <p:sldLayoutId id="2147484299" r:id="rId26"/>
    <p:sldLayoutId id="2147484300" r:id="rId27"/>
    <p:sldLayoutId id="2147484301" r:id="rId28"/>
    <p:sldLayoutId id="2147484302" r:id="rId29"/>
    <p:sldLayoutId id="2147484303" r:id="rId30"/>
    <p:sldLayoutId id="2147484304" r:id="rId31"/>
    <p:sldLayoutId id="2147484305" r:id="rId32"/>
    <p:sldLayoutId id="2147484306" r:id="rId33"/>
    <p:sldLayoutId id="2147484307" r:id="rId34"/>
    <p:sldLayoutId id="2147484308" r:id="rId35"/>
    <p:sldLayoutId id="2147484309" r:id="rId36"/>
    <p:sldLayoutId id="2147484310" r:id="rId37"/>
    <p:sldLayoutId id="2147484311" r:id="rId38"/>
    <p:sldLayoutId id="2147484312" r:id="rId39"/>
    <p:sldLayoutId id="2147484313" r:id="rId40"/>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901327391"/>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 id="2147484340" r:id="rId25"/>
    <p:sldLayoutId id="2147484341" r:id="rId26"/>
    <p:sldLayoutId id="2147484342" r:id="rId27"/>
    <p:sldLayoutId id="2147484343" r:id="rId28"/>
    <p:sldLayoutId id="2147484344" r:id="rId29"/>
    <p:sldLayoutId id="2147484345" r:id="rId30"/>
    <p:sldLayoutId id="2147484346" r:id="rId31"/>
    <p:sldLayoutId id="2147484347" r:id="rId32"/>
    <p:sldLayoutId id="2147484348" r:id="rId33"/>
    <p:sldLayoutId id="2147484349" r:id="rId34"/>
    <p:sldLayoutId id="2147484350" r:id="rId35"/>
    <p:sldLayoutId id="2147484351" r:id="rId36"/>
    <p:sldLayoutId id="2147484352" r:id="rId37"/>
    <p:sldLayoutId id="2147484353" r:id="rId38"/>
    <p:sldLayoutId id="2147484354" r:id="rId39"/>
    <p:sldLayoutId id="2147484355" r:id="rId40"/>
    <p:sldLayoutId id="2147484356" r:id="rId41"/>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bayer.onenetwork.com/" TargetMode="Externa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hyperlink" Target="https://bayer.onenetwork.com/carrier-integration/" TargetMode="External"/><Relationship Id="rId2" Type="http://schemas.openxmlformats.org/officeDocument/2006/relationships/hyperlink" Target="https://bayer.onenetwork.com/supplier-integration/" TargetMode="External"/><Relationship Id="rId1" Type="http://schemas.openxmlformats.org/officeDocument/2006/relationships/slideLayout" Target="../slideLayouts/slideLayout42.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2.xml"/><Relationship Id="rId5" Type="http://schemas.openxmlformats.org/officeDocument/2006/relationships/image" Target="../media/image64.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94FB46C5-B2D8-F91B-A412-DE98DA8F897A}"/>
              </a:ext>
            </a:extLst>
          </p:cNvPr>
          <p:cNvSpPr>
            <a:spLocks noGrp="1"/>
          </p:cNvSpPr>
          <p:nvPr>
            <p:ph type="subTitle" idx="1"/>
          </p:nvPr>
        </p:nvSpPr>
        <p:spPr>
          <a:xfrm>
            <a:off x="778528" y="4399679"/>
            <a:ext cx="5060639" cy="1214595"/>
          </a:xfrm>
        </p:spPr>
        <p:txBody>
          <a:bodyPr vert="horz" lIns="0" tIns="45720" rIns="0" bIns="45720" rtlCol="0" anchor="t">
            <a:noAutofit/>
          </a:bodyPr>
          <a:lstStyle/>
          <a:p>
            <a:r>
              <a:rPr lang="zh-TW" altLang="en-US" sz="2000" b="1" i="1" dirty="0">
                <a:solidFill>
                  <a:srgbClr val="FFFFFF"/>
                </a:solidFill>
                <a:latin typeface="+mn-lt"/>
                <a:ea typeface="Open Sans"/>
                <a:cs typeface="Open Sans"/>
              </a:rPr>
              <a:t>拜耳和 </a:t>
            </a:r>
            <a:r>
              <a:rPr lang="en-SG" altLang="zh-TW" sz="2000" b="1" i="1" dirty="0">
                <a:solidFill>
                  <a:srgbClr val="FFFFFF"/>
                </a:solidFill>
                <a:latin typeface="+mn-lt"/>
                <a:ea typeface="Open Sans"/>
                <a:cs typeface="Open Sans"/>
              </a:rPr>
              <a:t>One Network </a:t>
            </a:r>
            <a:r>
              <a:rPr lang="zh-TW" altLang="en-US" sz="2000" b="1" i="1" dirty="0">
                <a:solidFill>
                  <a:srgbClr val="FFFFFF"/>
                </a:solidFill>
                <a:latin typeface="+mn-lt"/>
                <a:ea typeface="Open Sans"/>
                <a:cs typeface="Open Sans"/>
              </a:rPr>
              <a:t>合作夥伴峰會</a:t>
            </a:r>
          </a:p>
          <a:p>
            <a:endParaRPr lang="en-US" b="1" i="1" dirty="0">
              <a:solidFill>
                <a:srgbClr val="FFFFFF"/>
              </a:solidFill>
              <a:latin typeface="+mn-lt"/>
              <a:ea typeface="Open Sans"/>
              <a:cs typeface="Open Sans"/>
            </a:endParaRPr>
          </a:p>
          <a:p>
            <a:r>
              <a:rPr lang="en-US" altLang="zh-CN" sz="1800" b="1" i="1" dirty="0">
                <a:solidFill>
                  <a:srgbClr val="FFFFFF"/>
                </a:solidFill>
                <a:latin typeface="+mn-lt"/>
                <a:ea typeface="Open Sans"/>
                <a:cs typeface="Open Sans"/>
              </a:rPr>
              <a:t>2024 </a:t>
            </a:r>
            <a:r>
              <a:rPr lang="zh-CN" altLang="en-US" sz="1800" b="1" i="1" dirty="0">
                <a:solidFill>
                  <a:srgbClr val="FFFFFF"/>
                </a:solidFill>
                <a:latin typeface="+mn-lt"/>
                <a:ea typeface="Open Sans"/>
                <a:cs typeface="Open Sans"/>
              </a:rPr>
              <a:t>年 </a:t>
            </a:r>
            <a:r>
              <a:rPr lang="en-US" altLang="zh-CN" sz="1800" b="1" i="1" dirty="0">
                <a:solidFill>
                  <a:srgbClr val="FFFFFF"/>
                </a:solidFill>
                <a:latin typeface="+mn-lt"/>
                <a:ea typeface="Open Sans"/>
                <a:cs typeface="Open Sans"/>
              </a:rPr>
              <a:t>4 </a:t>
            </a:r>
            <a:r>
              <a:rPr lang="zh-CN" altLang="en-US" sz="1800" b="1" i="1" dirty="0">
                <a:solidFill>
                  <a:srgbClr val="FFFFFF"/>
                </a:solidFill>
                <a:latin typeface="+mn-lt"/>
                <a:ea typeface="Open Sans"/>
                <a:cs typeface="Open Sans"/>
              </a:rPr>
              <a:t>月</a:t>
            </a:r>
            <a:endParaRPr lang="en-US" sz="1800" dirty="0"/>
          </a:p>
        </p:txBody>
      </p:sp>
      <p:sp>
        <p:nvSpPr>
          <p:cNvPr id="5" name="Title 6">
            <a:extLst>
              <a:ext uri="{FF2B5EF4-FFF2-40B4-BE49-F238E27FC236}">
                <a16:creationId xmlns:a16="http://schemas.microsoft.com/office/drawing/2014/main" id="{68B40D5D-5711-E36B-CAA0-22CD09BD77D2}"/>
              </a:ext>
            </a:extLst>
          </p:cNvPr>
          <p:cNvSpPr>
            <a:spLocks noGrp="1"/>
          </p:cNvSpPr>
          <p:nvPr>
            <p:ph type="ctrTitle"/>
          </p:nvPr>
        </p:nvSpPr>
        <p:spPr>
          <a:xfrm>
            <a:off x="780288" y="2136531"/>
            <a:ext cx="7772400" cy="1568041"/>
          </a:xfrm>
        </p:spPr>
        <p:txBody>
          <a:bodyPr/>
          <a:lstStyle/>
          <a:p>
            <a:r>
              <a:rPr lang="zh-TW" altLang="en-US" dirty="0">
                <a:solidFill>
                  <a:srgbClr val="FFFFFF"/>
                </a:solidFill>
              </a:rPr>
              <a:t>供應鏈管理可視性</a:t>
            </a:r>
          </a:p>
        </p:txBody>
      </p:sp>
      <p:pic>
        <p:nvPicPr>
          <p:cNvPr id="6" name="Picture 5">
            <a:extLst>
              <a:ext uri="{FF2B5EF4-FFF2-40B4-BE49-F238E27FC236}">
                <a16:creationId xmlns:a16="http://schemas.microsoft.com/office/drawing/2014/main" id="{AC919731-A265-E161-CFB9-6054C1B4F960}"/>
              </a:ext>
            </a:extLst>
          </p:cNvPr>
          <p:cNvPicPr>
            <a:picLocks noChangeAspect="1"/>
          </p:cNvPicPr>
          <p:nvPr/>
        </p:nvPicPr>
        <p:blipFill>
          <a:blip r:embed="rId3"/>
          <a:stretch>
            <a:fillRect/>
          </a:stretch>
        </p:blipFill>
        <p:spPr>
          <a:xfrm>
            <a:off x="1746815" y="638152"/>
            <a:ext cx="948992" cy="846556"/>
          </a:xfrm>
          <a:prstGeom prst="rect">
            <a:avLst/>
          </a:prstGeom>
        </p:spPr>
      </p:pic>
    </p:spTree>
    <p:extLst>
      <p:ext uri="{BB962C8B-B14F-4D97-AF65-F5344CB8AC3E}">
        <p14:creationId xmlns:p14="http://schemas.microsoft.com/office/powerpoint/2010/main" val="143404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TW" altLang="en-US" sz="3200" dirty="0">
                <a:latin typeface="Open Sans"/>
                <a:ea typeface="Open Sans"/>
              </a:rPr>
              <a:t>所有合作夥伴權益</a:t>
            </a:r>
            <a:endParaRPr lang="en-US" sz="3200" dirty="0">
              <a:latin typeface="Open Sans"/>
            </a:endParaRPr>
          </a:p>
        </p:txBody>
      </p:sp>
      <p:graphicFrame>
        <p:nvGraphicFramePr>
          <p:cNvPr id="9" name="Table 8">
            <a:extLst>
              <a:ext uri="{FF2B5EF4-FFF2-40B4-BE49-F238E27FC236}">
                <a16:creationId xmlns:a16="http://schemas.microsoft.com/office/drawing/2014/main" id="{2DAFAA75-53A9-13A3-EB5B-8EA901A1E924}"/>
              </a:ext>
            </a:extLst>
          </p:cNvPr>
          <p:cNvGraphicFramePr>
            <a:graphicFrameLocks noGrp="1"/>
          </p:cNvGraphicFramePr>
          <p:nvPr>
            <p:extLst>
              <p:ext uri="{D42A27DB-BD31-4B8C-83A1-F6EECF244321}">
                <p14:modId xmlns:p14="http://schemas.microsoft.com/office/powerpoint/2010/main" val="2980087387"/>
              </p:ext>
            </p:extLst>
          </p:nvPr>
        </p:nvGraphicFramePr>
        <p:xfrm>
          <a:off x="216479" y="1338338"/>
          <a:ext cx="11759023" cy="5366558"/>
        </p:xfrm>
        <a:graphic>
          <a:graphicData uri="http://schemas.openxmlformats.org/drawingml/2006/table">
            <a:tbl>
              <a:tblPr firstRow="1" bandRow="1">
                <a:tableStyleId>{5C22544A-7EE6-4342-B048-85BDC9FD1C3A}</a:tableStyleId>
              </a:tblPr>
              <a:tblGrid>
                <a:gridCol w="7489289">
                  <a:extLst>
                    <a:ext uri="{9D8B030D-6E8A-4147-A177-3AD203B41FA5}">
                      <a16:colId xmlns:a16="http://schemas.microsoft.com/office/drawing/2014/main" val="20001"/>
                    </a:ext>
                  </a:extLst>
                </a:gridCol>
                <a:gridCol w="155429">
                  <a:extLst>
                    <a:ext uri="{9D8B030D-6E8A-4147-A177-3AD203B41FA5}">
                      <a16:colId xmlns:a16="http://schemas.microsoft.com/office/drawing/2014/main" val="20002"/>
                    </a:ext>
                  </a:extLst>
                </a:gridCol>
                <a:gridCol w="1157746">
                  <a:extLst>
                    <a:ext uri="{9D8B030D-6E8A-4147-A177-3AD203B41FA5}">
                      <a16:colId xmlns:a16="http://schemas.microsoft.com/office/drawing/2014/main" val="20003"/>
                    </a:ext>
                  </a:extLst>
                </a:gridCol>
                <a:gridCol w="1341120">
                  <a:extLst>
                    <a:ext uri="{9D8B030D-6E8A-4147-A177-3AD203B41FA5}">
                      <a16:colId xmlns:a16="http://schemas.microsoft.com/office/drawing/2014/main" val="595203637"/>
                    </a:ext>
                  </a:extLst>
                </a:gridCol>
                <a:gridCol w="1615439">
                  <a:extLst>
                    <a:ext uri="{9D8B030D-6E8A-4147-A177-3AD203B41FA5}">
                      <a16:colId xmlns:a16="http://schemas.microsoft.com/office/drawing/2014/main" val="1350958320"/>
                    </a:ext>
                  </a:extLst>
                </a:gridCol>
              </a:tblGrid>
              <a:tr h="471978">
                <a:tc>
                  <a:txBody>
                    <a:bodyPr/>
                    <a:lstStyle/>
                    <a:p>
                      <a:pPr algn="l"/>
                      <a:r>
                        <a:rPr lang="zh-TW" altLang="en-US" sz="1800" b="1" i="0" dirty="0">
                          <a:solidFill>
                            <a:schemeClr val="bg1"/>
                          </a:solidFill>
                          <a:latin typeface="Poppins Medium"/>
                          <a:ea typeface="Lato"/>
                          <a:cs typeface="Poppins Medium"/>
                        </a:rPr>
                        <a:t>價值驅動因素</a:t>
                      </a:r>
                      <a:endParaRPr lang="en-US" sz="1800" b="1" i="0" dirty="0">
                        <a:solidFill>
                          <a:schemeClr val="bg1"/>
                        </a:solidFill>
                        <a:latin typeface="Poppins Medium"/>
                        <a:ea typeface="Lato"/>
                        <a:cs typeface="Poppins Medium"/>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800" b="0" i="0">
                        <a:solidFill>
                          <a:schemeClr val="bg1"/>
                        </a:solidFill>
                        <a:latin typeface="Poppins Medium" pitchFamily="2" charset="77"/>
                        <a:ea typeface="Lato" panose="020F0502020204030203" pitchFamily="34" charset="0"/>
                        <a:cs typeface="Poppins Medium" pitchFamily="2" charset="77"/>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zh-CN" altLang="en-US" sz="1400" b="0" i="0" dirty="0">
                          <a:solidFill>
                            <a:schemeClr val="bg1"/>
                          </a:solidFill>
                          <a:latin typeface="Poppins Medium"/>
                          <a:ea typeface="Lato"/>
                          <a:cs typeface="Poppins Medium"/>
                        </a:rPr>
                        <a:t>拜耳</a:t>
                      </a:r>
                      <a:endParaRPr lang="en-US" sz="1400" b="0" i="0" dirty="0">
                        <a:solidFill>
                          <a:schemeClr val="bg1"/>
                        </a:solidFill>
                        <a:latin typeface="Poppins Medium"/>
                        <a:ea typeface="Lato"/>
                        <a:cs typeface="Poppins Medium"/>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zh-CN" altLang="en-US" sz="1400" b="0" i="0" dirty="0">
                          <a:solidFill>
                            <a:schemeClr val="bg1"/>
                          </a:solidFill>
                          <a:latin typeface="Poppins Medium"/>
                          <a:ea typeface="Lato"/>
                          <a:cs typeface="Poppins Medium"/>
                        </a:rPr>
                        <a:t>原料供應商</a:t>
                      </a:r>
                      <a:endParaRPr lang="en-US" sz="1400" b="0" i="0" dirty="0">
                        <a:solidFill>
                          <a:schemeClr val="bg1"/>
                        </a:solidFill>
                        <a:latin typeface="Poppins Medium"/>
                        <a:ea typeface="Lato"/>
                        <a:cs typeface="Poppins Medium"/>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zh-TW" altLang="en-US" sz="1400" b="0" i="0" dirty="0">
                          <a:solidFill>
                            <a:schemeClr val="bg1"/>
                          </a:solidFill>
                          <a:latin typeface="Poppins Medium"/>
                          <a:ea typeface="Lato"/>
                          <a:cs typeface="Poppins Medium"/>
                        </a:rPr>
                        <a:t>物流服務提供</a:t>
                      </a:r>
                      <a:r>
                        <a:rPr lang="zh-CN" altLang="en-US" sz="1400" b="0" i="0" dirty="0">
                          <a:solidFill>
                            <a:schemeClr val="bg1"/>
                          </a:solidFill>
                          <a:latin typeface="Poppins Medium"/>
                          <a:ea typeface="Lato"/>
                          <a:cs typeface="Poppins Medium"/>
                        </a:rPr>
                        <a:t>商</a:t>
                      </a:r>
                      <a:endParaRPr lang="en-US" sz="1400" b="0" i="0" dirty="0">
                        <a:solidFill>
                          <a:schemeClr val="bg1"/>
                        </a:solidFill>
                        <a:latin typeface="Poppins Medium"/>
                        <a:ea typeface="Lato"/>
                        <a:cs typeface="Poppins Medium"/>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633663">
                <a:tc>
                  <a:txBody>
                    <a:bodyPr/>
                    <a:lstStyle/>
                    <a:p>
                      <a:pPr marL="608965" lvl="1" indent="0" algn="l">
                        <a:buFont typeface="Arial" panose="020B0604020202020204" pitchFamily="34" charset="0"/>
                        <a:buNone/>
                      </a:pPr>
                      <a:r>
                        <a:rPr lang="zh-CN" altLang="en-US" sz="1400" b="1" i="0" dirty="0">
                          <a:solidFill>
                            <a:schemeClr val="tx1"/>
                          </a:solidFill>
                          <a:latin typeface="+mn-lt"/>
                          <a:ea typeface="Lato Light"/>
                          <a:cs typeface="Lato Light"/>
                        </a:rPr>
                        <a:t>收入</a:t>
                      </a:r>
                      <a:endParaRPr lang="en-US" sz="1400" b="1" i="0" dirty="0">
                        <a:solidFill>
                          <a:schemeClr val="tx1"/>
                        </a:solidFill>
                        <a:latin typeface="+mn-lt"/>
                        <a:ea typeface="Lato Light"/>
                        <a:cs typeface="Lato Light"/>
                      </a:endParaRPr>
                    </a:p>
                    <a:p>
                      <a:pPr marL="894715" lvl="1" indent="-285750" algn="l">
                        <a:lnSpc>
                          <a:spcPct val="100000"/>
                        </a:lnSpc>
                        <a:spcBef>
                          <a:spcPts val="600"/>
                        </a:spcBef>
                        <a:buFont typeface="Arial" panose="020B0604020202020204" pitchFamily="34" charset="0"/>
                        <a:buChar char="•"/>
                      </a:pPr>
                      <a:r>
                        <a:rPr lang="zh-TW" altLang="en-US" sz="1200" b="0" i="0" dirty="0">
                          <a:solidFill>
                            <a:schemeClr val="tx1"/>
                          </a:solidFill>
                          <a:latin typeface="+mn-lt"/>
                          <a:ea typeface="Lato Light"/>
                          <a:cs typeface="Lato Light"/>
                        </a:rPr>
                        <a:t>缺貨减少</a:t>
                      </a:r>
                      <a:r>
                        <a:rPr lang="en-US" altLang="zh-TW" sz="1200" b="0" i="0" dirty="0">
                          <a:solidFill>
                            <a:schemeClr val="tx1"/>
                          </a:solidFill>
                          <a:latin typeface="+mn-lt"/>
                          <a:ea typeface="Lato Light"/>
                          <a:cs typeface="Lato Light"/>
                        </a:rPr>
                        <a:t>=</a:t>
                      </a:r>
                      <a:r>
                        <a:rPr lang="zh-TW" altLang="en-US" sz="1200" b="0" i="0" dirty="0">
                          <a:solidFill>
                            <a:schemeClr val="tx1"/>
                          </a:solidFill>
                          <a:latin typeface="+mn-lt"/>
                          <a:ea typeface="Lato Light"/>
                          <a:cs typeface="Lato Light"/>
                        </a:rPr>
                        <a:t>可銷售產品</a:t>
                      </a:r>
                      <a:r>
                        <a:rPr lang="zh-CN" altLang="en-US" sz="1200" b="0" i="0" dirty="0">
                          <a:solidFill>
                            <a:schemeClr val="tx1"/>
                          </a:solidFill>
                          <a:latin typeface="+mn-lt"/>
                          <a:ea typeface="Lato Light"/>
                          <a:cs typeface="Lato Light"/>
                        </a:rPr>
                        <a:t>增加</a:t>
                      </a:r>
                      <a:endParaRPr lang="en-SG" altLang="zh-CN" sz="1200" b="0" i="0" dirty="0">
                        <a:solidFill>
                          <a:schemeClr val="tx1"/>
                        </a:solidFill>
                        <a:latin typeface="+mn-lt"/>
                        <a:ea typeface="Lato Light"/>
                        <a:cs typeface="Lato Light"/>
                      </a:endParaRPr>
                    </a:p>
                    <a:p>
                      <a:pPr marL="894715" lvl="1" indent="-285750" algn="l">
                        <a:lnSpc>
                          <a:spcPct val="100000"/>
                        </a:lnSpc>
                        <a:spcBef>
                          <a:spcPts val="600"/>
                        </a:spcBef>
                        <a:buFont typeface="Arial" panose="020B0604020202020204" pitchFamily="34" charset="0"/>
                        <a:buChar char="•"/>
                      </a:pPr>
                      <a:r>
                        <a:rPr lang="zh-TW" altLang="en-US" sz="1200" b="0" i="0" dirty="0">
                          <a:solidFill>
                            <a:schemeClr val="tx1"/>
                          </a:solidFill>
                          <a:latin typeface="+mn-lt"/>
                          <a:ea typeface="Lato Light"/>
                          <a:cs typeface="Lato Light"/>
                        </a:rPr>
                        <a:t>縮短停留時間</a:t>
                      </a:r>
                      <a:r>
                        <a:rPr lang="en-US" altLang="zh-TW" sz="1200" b="0" i="0" dirty="0">
                          <a:solidFill>
                            <a:schemeClr val="tx1"/>
                          </a:solidFill>
                          <a:latin typeface="+mn-lt"/>
                          <a:ea typeface="Lato Light"/>
                          <a:cs typeface="Lato Light"/>
                        </a:rPr>
                        <a:t>=</a:t>
                      </a:r>
                      <a:r>
                        <a:rPr lang="zh-TW" altLang="en-US" sz="1200" b="0" i="0" dirty="0">
                          <a:solidFill>
                            <a:schemeClr val="tx1"/>
                          </a:solidFill>
                          <a:latin typeface="+mn-lt"/>
                          <a:ea typeface="Lato Light"/>
                          <a:cs typeface="Lato Light"/>
                        </a:rPr>
                        <a:t>縮短周轉時間</a:t>
                      </a:r>
                      <a:endParaRPr lang="en-US" sz="1200" b="0" i="0" dirty="0">
                        <a:solidFill>
                          <a:schemeClr val="tx1"/>
                        </a:solidFill>
                        <a:latin typeface="+mn-lt"/>
                        <a:ea typeface="Lato Light"/>
                        <a:cs typeface="Lato Light"/>
                      </a:endParaRPr>
                    </a:p>
                  </a:txBody>
                  <a:tcPr marL="18000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983774">
                <a:tc>
                  <a:txBody>
                    <a:bodyPr/>
                    <a:lstStyle/>
                    <a:p>
                      <a:pPr lvl="1" algn="l">
                        <a:lnSpc>
                          <a:spcPct val="150000"/>
                        </a:lnSpc>
                      </a:pPr>
                      <a:r>
                        <a:rPr lang="zh-CN" altLang="en-US" sz="1400" b="1" i="0" dirty="0">
                          <a:solidFill>
                            <a:schemeClr val="tx1"/>
                          </a:solidFill>
                          <a:latin typeface="+mn-lt"/>
                          <a:ea typeface="Lato Light"/>
                          <a:cs typeface="Lato Light"/>
                        </a:rPr>
                        <a:t>資產利用率</a:t>
                      </a:r>
                      <a:endParaRPr lang="en-US" sz="1400" b="1" i="0" dirty="0">
                        <a:solidFill>
                          <a:schemeClr val="tx1"/>
                        </a:solidFill>
                        <a:latin typeface="+mn-lt"/>
                        <a:ea typeface="Lato Light"/>
                        <a:cs typeface="Lato Light"/>
                      </a:endParaRPr>
                    </a:p>
                    <a:p>
                      <a:pPr marL="894715" lvl="1" indent="-285750" algn="l">
                        <a:lnSpc>
                          <a:spcPct val="150000"/>
                        </a:lnSpc>
                        <a:spcBef>
                          <a:spcPts val="600"/>
                        </a:spcBef>
                        <a:buFont typeface="Arial" panose="020B0604020202020204" pitchFamily="34" charset="0"/>
                        <a:buChar char="•"/>
                      </a:pPr>
                      <a:r>
                        <a:rPr lang="zh-TW" altLang="en-US" sz="1200" b="0" i="0" dirty="0">
                          <a:solidFill>
                            <a:schemeClr val="tx1"/>
                          </a:solidFill>
                          <a:latin typeface="+mn-lt"/>
                          <a:ea typeface="Lato Light"/>
                          <a:cs typeface="Lato Light"/>
                        </a:rPr>
                        <a:t>縮短交付週期和交付週期可變性</a:t>
                      </a:r>
                      <a:r>
                        <a:rPr lang="en-SG" altLang="zh-CN" sz="1200" b="0" i="0" dirty="0">
                          <a:solidFill>
                            <a:schemeClr val="tx1"/>
                          </a:solidFill>
                          <a:latin typeface="+mn-lt"/>
                          <a:ea typeface="Lato Light"/>
                          <a:cs typeface="Lato Light"/>
                        </a:rPr>
                        <a:t>:</a:t>
                      </a:r>
                      <a:endParaRPr lang="en-US" sz="1200" b="0" i="0" dirty="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TW" altLang="en-US" sz="1200" b="0" i="0" dirty="0">
                          <a:solidFill>
                            <a:schemeClr val="tx1"/>
                          </a:solidFill>
                          <a:latin typeface="+mn-lt"/>
                          <a:ea typeface="Lato Light"/>
                          <a:cs typeface="Lato Light"/>
                        </a:rPr>
                        <a:t>降低庫存和帳面成本</a:t>
                      </a:r>
                      <a:endParaRPr lang="en-SG" altLang="zh-CN" sz="1200" b="0" i="0" dirty="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CN" altLang="en-US" sz="1200" b="0" i="0" dirty="0">
                          <a:solidFill>
                            <a:schemeClr val="tx1"/>
                          </a:solidFill>
                          <a:latin typeface="+mn-lt"/>
                          <a:ea typeface="Lato Light"/>
                          <a:cs typeface="Lato Light"/>
                        </a:rPr>
                        <a:t>减少承運人的加速支出</a:t>
                      </a:r>
                      <a:br>
                        <a:rPr lang="en-SG" altLang="zh-CN" sz="1200" b="0" i="0" dirty="0">
                          <a:solidFill>
                            <a:schemeClr val="tx1"/>
                          </a:solidFill>
                          <a:latin typeface="+mn-lt"/>
                          <a:ea typeface="Lato Light"/>
                          <a:cs typeface="Lato Light"/>
                        </a:rPr>
                      </a:br>
                      <a:endParaRPr lang="en-US" sz="1200" b="0" i="0" dirty="0">
                        <a:solidFill>
                          <a:schemeClr val="tx1"/>
                        </a:solidFill>
                        <a:latin typeface="+mn-lt"/>
                        <a:ea typeface="Lato Light" panose="020F0502020204030203" pitchFamily="34" charset="0"/>
                        <a:cs typeface="Lato Light" panose="020F0502020204030203" pitchFamily="34" charset="0"/>
                      </a:endParaRPr>
                    </a:p>
                  </a:txBody>
                  <a:tcPr marL="18000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15950">
                <a:tc>
                  <a:txBody>
                    <a:bodyPr/>
                    <a:lstStyle/>
                    <a:p>
                      <a:pPr lvl="1" algn="l">
                        <a:lnSpc>
                          <a:spcPct val="150000"/>
                        </a:lnSpc>
                        <a:spcBef>
                          <a:spcPts val="600"/>
                        </a:spcBef>
                      </a:pPr>
                      <a:r>
                        <a:rPr lang="zh-TW" altLang="en-US" sz="1400" b="1" i="0" dirty="0">
                          <a:solidFill>
                            <a:schemeClr val="tx1"/>
                          </a:solidFill>
                          <a:latin typeface="+mn-lt"/>
                          <a:ea typeface="Lato Light"/>
                          <a:cs typeface="Lato Light"/>
                        </a:rPr>
                        <a:t>員工效率和效能</a:t>
                      </a:r>
                      <a:endParaRPr lang="en-US" sz="1400" b="1" i="0" dirty="0">
                        <a:solidFill>
                          <a:schemeClr val="tx1"/>
                        </a:solidFill>
                        <a:latin typeface="+mn-lt"/>
                        <a:ea typeface="Lato Light"/>
                        <a:cs typeface="Lato Light"/>
                      </a:endParaRPr>
                    </a:p>
                    <a:p>
                      <a:pPr marL="894715" lvl="1" indent="-285750" algn="l">
                        <a:lnSpc>
                          <a:spcPct val="150000"/>
                        </a:lnSpc>
                        <a:spcBef>
                          <a:spcPts val="600"/>
                        </a:spcBef>
                        <a:buFont typeface="Arial" panose="020B0604020202020204" pitchFamily="34" charset="0"/>
                        <a:buChar char="•"/>
                      </a:pPr>
                      <a:r>
                        <a:rPr lang="zh-TW" altLang="en-US" sz="1200" b="0" i="0" strike="noStrike" dirty="0">
                          <a:solidFill>
                            <a:schemeClr val="tx1"/>
                          </a:solidFill>
                          <a:latin typeface="+mn-lt"/>
                          <a:ea typeface="Lato Light"/>
                          <a:cs typeface="Lato Light"/>
                        </a:rPr>
                        <a:t>運輸工程師和供應商客戶服務</a:t>
                      </a:r>
                      <a:endParaRPr lang="en-US" sz="1200" b="0" i="0" strike="noStrike" dirty="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TW" altLang="en-US" sz="1200" b="0" i="0" dirty="0">
                          <a:solidFill>
                            <a:schemeClr val="tx1"/>
                          </a:solidFill>
                          <a:latin typeface="+mn-lt"/>
                          <a:ea typeface="Lato Light"/>
                          <a:cs typeface="Lato Light"/>
                        </a:rPr>
                        <a:t>减少訂單</a:t>
                      </a:r>
                      <a:r>
                        <a:rPr lang="en-US" altLang="zh-TW" sz="1200" b="0" i="0" dirty="0">
                          <a:solidFill>
                            <a:schemeClr val="tx1"/>
                          </a:solidFill>
                          <a:latin typeface="+mn-lt"/>
                          <a:ea typeface="Lato Light"/>
                          <a:cs typeface="Lato Light"/>
                        </a:rPr>
                        <a:t>/</a:t>
                      </a:r>
                      <a:r>
                        <a:rPr lang="zh-TW" altLang="en-US" sz="1200" b="0" i="0" dirty="0">
                          <a:solidFill>
                            <a:schemeClr val="tx1"/>
                          </a:solidFill>
                          <a:latin typeface="+mn-lt"/>
                          <a:ea typeface="Lato Light"/>
                          <a:cs typeface="Lato Light"/>
                        </a:rPr>
                        <a:t>發貨狀態時間</a:t>
                      </a:r>
                      <a:r>
                        <a:rPr lang="zh-CN" altLang="en-US" sz="1200" b="0" i="0" dirty="0">
                          <a:solidFill>
                            <a:schemeClr val="tx1"/>
                          </a:solidFill>
                          <a:latin typeface="+mn-lt"/>
                          <a:ea typeface="Lato Light"/>
                          <a:cs typeface="Lato Light"/>
                        </a:rPr>
                        <a:t>（</a:t>
                      </a:r>
                      <a:r>
                        <a:rPr lang="zh-TW" altLang="en-US" sz="1200" b="0" i="0" dirty="0">
                          <a:solidFill>
                            <a:schemeClr val="tx1"/>
                          </a:solidFill>
                          <a:latin typeface="+mn-lt"/>
                          <a:ea typeface="Lato Light"/>
                          <a:cs typeface="Lato Light"/>
                        </a:rPr>
                        <a:t>電子郵件、電話、會議</a:t>
                      </a:r>
                      <a:r>
                        <a:rPr lang="zh-CN" altLang="en-US" sz="1200" b="0" i="0" dirty="0">
                          <a:solidFill>
                            <a:schemeClr val="tx1"/>
                          </a:solidFill>
                          <a:latin typeface="+mn-lt"/>
                          <a:ea typeface="Lato Light"/>
                          <a:cs typeface="Lato Light"/>
                        </a:rPr>
                        <a:t>）</a:t>
                      </a:r>
                      <a:endParaRPr lang="en-US" sz="1200" b="0" i="0" dirty="0">
                        <a:solidFill>
                          <a:schemeClr val="tx1"/>
                        </a:solidFill>
                        <a:latin typeface="+mn-lt"/>
                        <a:ea typeface="Lato Light"/>
                        <a:cs typeface="Lato Light"/>
                      </a:endParaRPr>
                    </a:p>
                    <a:p>
                      <a:pPr marL="894715" lvl="1" indent="-285750" algn="l">
                        <a:lnSpc>
                          <a:spcPct val="150000"/>
                        </a:lnSpc>
                        <a:buFont typeface="Arial" panose="020B0604020202020204" pitchFamily="34" charset="0"/>
                        <a:buChar char="•"/>
                      </a:pPr>
                      <a:r>
                        <a:rPr lang="zh-TW" altLang="en-US" sz="1200" b="0" i="0" dirty="0">
                          <a:solidFill>
                            <a:schemeClr val="tx1"/>
                          </a:solidFill>
                          <a:latin typeface="+mn-lt"/>
                          <a:ea typeface="Lato Light"/>
                          <a:cs typeface="Lato Light"/>
                        </a:rPr>
                        <a:t>跨職能工作人員的效率和效能</a:t>
                      </a:r>
                      <a:endParaRPr lang="en-US" sz="1200" b="0" i="0" dirty="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TW" altLang="en-US" sz="1200" b="0" i="0" dirty="0">
                          <a:solidFill>
                            <a:schemeClr val="tx1"/>
                          </a:solidFill>
                          <a:latin typeface="+mn-lt"/>
                          <a:ea typeface="Lato Light"/>
                          <a:cs typeface="Lato Light"/>
                        </a:rPr>
                        <a:t>過去的準時運輸報告</a:t>
                      </a:r>
                      <a:endParaRPr lang="en-US" sz="1200" b="0" i="0" dirty="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TW" altLang="en-US" sz="1200" b="0" i="0" dirty="0">
                          <a:solidFill>
                            <a:schemeClr val="tx1"/>
                          </a:solidFill>
                          <a:latin typeface="+mn-lt"/>
                          <a:ea typeface="Lato Light"/>
                          <a:cs typeface="Lato Light"/>
                        </a:rPr>
                        <a:t>實时運輸狀態</a:t>
                      </a:r>
                      <a:endParaRPr lang="en-SG" altLang="zh-CN" sz="1200" b="0" i="0" dirty="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TW" altLang="en-US" sz="1200" b="0" i="0" dirty="0">
                          <a:solidFill>
                            <a:schemeClr val="tx1"/>
                          </a:solidFill>
                          <a:latin typeface="+mn-lt"/>
                          <a:ea typeface="Lato Light"/>
                          <a:cs typeface="Lato Light"/>
                        </a:rPr>
                        <a:t>預計延遲提貨和交貨</a:t>
                      </a:r>
                      <a:endParaRPr lang="en-SG" altLang="zh-CN" sz="1200" b="0" i="0" dirty="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CN" altLang="en-US" sz="1200" b="0" i="0" dirty="0">
                          <a:solidFill>
                            <a:schemeClr val="tx1"/>
                          </a:solidFill>
                          <a:latin typeface="+mn-lt"/>
                          <a:ea typeface="Lato Light"/>
                          <a:cs typeface="Lato Light"/>
                        </a:rPr>
                        <a:t>自動行績效指標</a:t>
                      </a:r>
                      <a:r>
                        <a:rPr lang="zh-TW" altLang="en-US" sz="1200" b="0" i="0" dirty="0">
                          <a:solidFill>
                            <a:schemeClr val="tx1"/>
                          </a:solidFill>
                          <a:latin typeface="+mn-lt"/>
                          <a:ea typeface="Lato Light"/>
                          <a:cs typeface="Lato Light"/>
                        </a:rPr>
                        <a:t>對比顯示報告</a:t>
                      </a:r>
                      <a:br>
                        <a:rPr lang="en-SG" altLang="zh-CN" sz="1200" b="0" i="0" dirty="0">
                          <a:solidFill>
                            <a:schemeClr val="tx1"/>
                          </a:solidFill>
                          <a:latin typeface="+mn-lt"/>
                          <a:ea typeface="Lato Light"/>
                          <a:cs typeface="Lato Light"/>
                        </a:rPr>
                      </a:br>
                      <a:endParaRPr lang="zh-CN" altLang="en-US" sz="1200" b="0" i="0" dirty="0">
                        <a:solidFill>
                          <a:schemeClr val="tx1"/>
                        </a:solidFill>
                        <a:latin typeface="+mn-lt"/>
                        <a:ea typeface="Lato Light"/>
                        <a:cs typeface="Lato Light"/>
                      </a:endParaRPr>
                    </a:p>
                  </a:txBody>
                  <a:tcPr marL="18000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18466516"/>
                  </a:ext>
                </a:extLst>
              </a:tr>
            </a:tbl>
          </a:graphicData>
        </a:graphic>
      </p:graphicFrame>
      <p:grpSp>
        <p:nvGrpSpPr>
          <p:cNvPr id="17" name="Group 16">
            <a:extLst>
              <a:ext uri="{FF2B5EF4-FFF2-40B4-BE49-F238E27FC236}">
                <a16:creationId xmlns:a16="http://schemas.microsoft.com/office/drawing/2014/main" id="{DF7F8CBB-251B-C259-E68B-C106999247AF}"/>
              </a:ext>
            </a:extLst>
          </p:cNvPr>
          <p:cNvGrpSpPr/>
          <p:nvPr/>
        </p:nvGrpSpPr>
        <p:grpSpPr>
          <a:xfrm>
            <a:off x="8378295" y="2211125"/>
            <a:ext cx="193549" cy="181413"/>
            <a:chOff x="1876443" y="5905870"/>
            <a:chExt cx="526098" cy="526096"/>
          </a:xfrm>
        </p:grpSpPr>
        <p:sp>
          <p:nvSpPr>
            <p:cNvPr id="18" name="Oval 17">
              <a:extLst>
                <a:ext uri="{FF2B5EF4-FFF2-40B4-BE49-F238E27FC236}">
                  <a16:creationId xmlns:a16="http://schemas.microsoft.com/office/drawing/2014/main" id="{F5720CAE-2A2F-F0AA-0085-40C32DD4E1E0}"/>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Freeform 23">
              <a:extLst>
                <a:ext uri="{FF2B5EF4-FFF2-40B4-BE49-F238E27FC236}">
                  <a16:creationId xmlns:a16="http://schemas.microsoft.com/office/drawing/2014/main" id="{41A8FB95-9059-F637-AE0D-241F925CD804}"/>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0" name="Group 19">
            <a:extLst>
              <a:ext uri="{FF2B5EF4-FFF2-40B4-BE49-F238E27FC236}">
                <a16:creationId xmlns:a16="http://schemas.microsoft.com/office/drawing/2014/main" id="{7ACCC929-EFBB-8D03-F812-BD406C425C5D}"/>
              </a:ext>
            </a:extLst>
          </p:cNvPr>
          <p:cNvGrpSpPr/>
          <p:nvPr/>
        </p:nvGrpSpPr>
        <p:grpSpPr>
          <a:xfrm>
            <a:off x="9710836" y="2211125"/>
            <a:ext cx="193549" cy="181413"/>
            <a:chOff x="1876443" y="5905870"/>
            <a:chExt cx="526098" cy="526096"/>
          </a:xfrm>
        </p:grpSpPr>
        <p:sp>
          <p:nvSpPr>
            <p:cNvPr id="21" name="Oval 20">
              <a:extLst>
                <a:ext uri="{FF2B5EF4-FFF2-40B4-BE49-F238E27FC236}">
                  <a16:creationId xmlns:a16="http://schemas.microsoft.com/office/drawing/2014/main" id="{7F4683B7-E070-55C7-26F9-711A0493FABF}"/>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Freeform 26">
              <a:extLst>
                <a:ext uri="{FF2B5EF4-FFF2-40B4-BE49-F238E27FC236}">
                  <a16:creationId xmlns:a16="http://schemas.microsoft.com/office/drawing/2014/main" id="{6A4453BB-6BD2-D15F-50DD-AD02A585118F}"/>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2" name="Group 31">
            <a:extLst>
              <a:ext uri="{FF2B5EF4-FFF2-40B4-BE49-F238E27FC236}">
                <a16:creationId xmlns:a16="http://schemas.microsoft.com/office/drawing/2014/main" id="{319FDB52-CED0-6BA2-DC15-AB467DC999C5}"/>
              </a:ext>
            </a:extLst>
          </p:cNvPr>
          <p:cNvGrpSpPr/>
          <p:nvPr/>
        </p:nvGrpSpPr>
        <p:grpSpPr>
          <a:xfrm>
            <a:off x="8372774" y="3345341"/>
            <a:ext cx="193549" cy="181413"/>
            <a:chOff x="1876443" y="5905870"/>
            <a:chExt cx="526098" cy="526096"/>
          </a:xfrm>
        </p:grpSpPr>
        <p:sp>
          <p:nvSpPr>
            <p:cNvPr id="33" name="Oval 32">
              <a:extLst>
                <a:ext uri="{FF2B5EF4-FFF2-40B4-BE49-F238E27FC236}">
                  <a16:creationId xmlns:a16="http://schemas.microsoft.com/office/drawing/2014/main" id="{98F47583-6CC6-1C00-F685-F55CF0FF03F7}"/>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Freeform 23">
              <a:extLst>
                <a:ext uri="{FF2B5EF4-FFF2-40B4-BE49-F238E27FC236}">
                  <a16:creationId xmlns:a16="http://schemas.microsoft.com/office/drawing/2014/main" id="{992F3F49-CC73-79F4-A5AC-A98B0B55442B}"/>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1" name="Group 40">
            <a:extLst>
              <a:ext uri="{FF2B5EF4-FFF2-40B4-BE49-F238E27FC236}">
                <a16:creationId xmlns:a16="http://schemas.microsoft.com/office/drawing/2014/main" id="{17FD92DB-BE95-1C08-4624-C2A83B6B0397}"/>
              </a:ext>
            </a:extLst>
          </p:cNvPr>
          <p:cNvGrpSpPr/>
          <p:nvPr/>
        </p:nvGrpSpPr>
        <p:grpSpPr>
          <a:xfrm>
            <a:off x="8372774" y="3626921"/>
            <a:ext cx="193549" cy="181413"/>
            <a:chOff x="1876443" y="5905870"/>
            <a:chExt cx="526098" cy="526096"/>
          </a:xfrm>
        </p:grpSpPr>
        <p:sp>
          <p:nvSpPr>
            <p:cNvPr id="42" name="Oval 41">
              <a:extLst>
                <a:ext uri="{FF2B5EF4-FFF2-40B4-BE49-F238E27FC236}">
                  <a16:creationId xmlns:a16="http://schemas.microsoft.com/office/drawing/2014/main" id="{B12B01E8-CC12-BA04-4F2A-574D5732BD19}"/>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Freeform 23">
              <a:extLst>
                <a:ext uri="{FF2B5EF4-FFF2-40B4-BE49-F238E27FC236}">
                  <a16:creationId xmlns:a16="http://schemas.microsoft.com/office/drawing/2014/main" id="{FA8296D2-DA5B-257A-A1FC-6A32C60BA507}"/>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7" name="Group 46">
            <a:extLst>
              <a:ext uri="{FF2B5EF4-FFF2-40B4-BE49-F238E27FC236}">
                <a16:creationId xmlns:a16="http://schemas.microsoft.com/office/drawing/2014/main" id="{711739F0-4B3C-0A8E-E45C-FC02B834EEEB}"/>
              </a:ext>
            </a:extLst>
          </p:cNvPr>
          <p:cNvGrpSpPr/>
          <p:nvPr/>
        </p:nvGrpSpPr>
        <p:grpSpPr>
          <a:xfrm>
            <a:off x="9710836" y="3370631"/>
            <a:ext cx="193549" cy="181413"/>
            <a:chOff x="1876443" y="5905870"/>
            <a:chExt cx="526098" cy="526096"/>
          </a:xfrm>
        </p:grpSpPr>
        <p:sp>
          <p:nvSpPr>
            <p:cNvPr id="48" name="Oval 47">
              <a:extLst>
                <a:ext uri="{FF2B5EF4-FFF2-40B4-BE49-F238E27FC236}">
                  <a16:creationId xmlns:a16="http://schemas.microsoft.com/office/drawing/2014/main" id="{F8C23DA0-DF14-097A-5D2C-498E901A1955}"/>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Freeform 23">
              <a:extLst>
                <a:ext uri="{FF2B5EF4-FFF2-40B4-BE49-F238E27FC236}">
                  <a16:creationId xmlns:a16="http://schemas.microsoft.com/office/drawing/2014/main" id="{1C646946-E3D4-595D-39C3-0989207610E0}"/>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0" name="Group 49">
            <a:extLst>
              <a:ext uri="{FF2B5EF4-FFF2-40B4-BE49-F238E27FC236}">
                <a16:creationId xmlns:a16="http://schemas.microsoft.com/office/drawing/2014/main" id="{359C8405-36B0-7AFF-C549-79BE8D8E5177}"/>
              </a:ext>
            </a:extLst>
          </p:cNvPr>
          <p:cNvGrpSpPr/>
          <p:nvPr/>
        </p:nvGrpSpPr>
        <p:grpSpPr>
          <a:xfrm>
            <a:off x="8372774" y="4671664"/>
            <a:ext cx="193549" cy="181413"/>
            <a:chOff x="1876443" y="5905870"/>
            <a:chExt cx="526098" cy="526096"/>
          </a:xfrm>
        </p:grpSpPr>
        <p:sp>
          <p:nvSpPr>
            <p:cNvPr id="51" name="Oval 50">
              <a:extLst>
                <a:ext uri="{FF2B5EF4-FFF2-40B4-BE49-F238E27FC236}">
                  <a16:creationId xmlns:a16="http://schemas.microsoft.com/office/drawing/2014/main" id="{6D27A711-5624-E833-434C-4EFBF24E1767}"/>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Freeform 23">
              <a:extLst>
                <a:ext uri="{FF2B5EF4-FFF2-40B4-BE49-F238E27FC236}">
                  <a16:creationId xmlns:a16="http://schemas.microsoft.com/office/drawing/2014/main" id="{24EECB79-1261-3124-6235-806BE0EC3EA8}"/>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3" name="Group 52">
            <a:extLst>
              <a:ext uri="{FF2B5EF4-FFF2-40B4-BE49-F238E27FC236}">
                <a16:creationId xmlns:a16="http://schemas.microsoft.com/office/drawing/2014/main" id="{3ADEF2BB-03A2-DC44-9289-803066E1946E}"/>
              </a:ext>
            </a:extLst>
          </p:cNvPr>
          <p:cNvGrpSpPr/>
          <p:nvPr/>
        </p:nvGrpSpPr>
        <p:grpSpPr>
          <a:xfrm>
            <a:off x="643266" y="3177874"/>
            <a:ext cx="362681" cy="383839"/>
            <a:chOff x="5554656" y="3971925"/>
            <a:chExt cx="360369" cy="361949"/>
          </a:xfrm>
          <a:solidFill>
            <a:schemeClr val="tx1"/>
          </a:solidFill>
        </p:grpSpPr>
        <p:sp>
          <p:nvSpPr>
            <p:cNvPr id="54" name="Freeform 112">
              <a:extLst>
                <a:ext uri="{FF2B5EF4-FFF2-40B4-BE49-F238E27FC236}">
                  <a16:creationId xmlns:a16="http://schemas.microsoft.com/office/drawing/2014/main" id="{8467B4FB-B21E-8C70-7B5F-06BA87B21564}"/>
                </a:ext>
              </a:extLst>
            </p:cNvPr>
            <p:cNvSpPr>
              <a:spLocks noEditPoints="1"/>
            </p:cNvSpPr>
            <p:nvPr/>
          </p:nvSpPr>
          <p:spPr bwMode="auto">
            <a:xfrm>
              <a:off x="5554656" y="4078286"/>
              <a:ext cx="255588" cy="255588"/>
            </a:xfrm>
            <a:custGeom>
              <a:avLst/>
              <a:gdLst>
                <a:gd name="T0" fmla="*/ 67 w 68"/>
                <a:gd name="T1" fmla="*/ 41 h 68"/>
                <a:gd name="T2" fmla="*/ 62 w 68"/>
                <a:gd name="T3" fmla="*/ 38 h 68"/>
                <a:gd name="T4" fmla="*/ 62 w 68"/>
                <a:gd name="T5" fmla="*/ 34 h 68"/>
                <a:gd name="T6" fmla="*/ 62 w 68"/>
                <a:gd name="T7" fmla="*/ 30 h 68"/>
                <a:gd name="T8" fmla="*/ 67 w 68"/>
                <a:gd name="T9" fmla="*/ 27 h 68"/>
                <a:gd name="T10" fmla="*/ 67 w 68"/>
                <a:gd name="T11" fmla="*/ 24 h 68"/>
                <a:gd name="T12" fmla="*/ 59 w 68"/>
                <a:gd name="T13" fmla="*/ 10 h 68"/>
                <a:gd name="T14" fmla="*/ 58 w 68"/>
                <a:gd name="T15" fmla="*/ 9 h 68"/>
                <a:gd name="T16" fmla="*/ 57 w 68"/>
                <a:gd name="T17" fmla="*/ 9 h 68"/>
                <a:gd name="T18" fmla="*/ 52 w 68"/>
                <a:gd name="T19" fmla="*/ 12 h 68"/>
                <a:gd name="T20" fmla="*/ 44 w 68"/>
                <a:gd name="T21" fmla="*/ 8 h 68"/>
                <a:gd name="T22" fmla="*/ 44 w 68"/>
                <a:gd name="T23" fmla="*/ 2 h 68"/>
                <a:gd name="T24" fmla="*/ 42 w 68"/>
                <a:gd name="T25" fmla="*/ 0 h 68"/>
                <a:gd name="T26" fmla="*/ 26 w 68"/>
                <a:gd name="T27" fmla="*/ 0 h 68"/>
                <a:gd name="T28" fmla="*/ 24 w 68"/>
                <a:gd name="T29" fmla="*/ 2 h 68"/>
                <a:gd name="T30" fmla="*/ 24 w 68"/>
                <a:gd name="T31" fmla="*/ 8 h 68"/>
                <a:gd name="T32" fmla="*/ 17 w 68"/>
                <a:gd name="T33" fmla="*/ 12 h 68"/>
                <a:gd name="T34" fmla="*/ 11 w 68"/>
                <a:gd name="T35" fmla="*/ 9 h 68"/>
                <a:gd name="T36" fmla="*/ 9 w 68"/>
                <a:gd name="T37" fmla="*/ 10 h 68"/>
                <a:gd name="T38" fmla="*/ 1 w 68"/>
                <a:gd name="T39" fmla="*/ 24 h 68"/>
                <a:gd name="T40" fmla="*/ 0 w 68"/>
                <a:gd name="T41" fmla="*/ 25 h 68"/>
                <a:gd name="T42" fmla="*/ 1 w 68"/>
                <a:gd name="T43" fmla="*/ 27 h 68"/>
                <a:gd name="T44" fmla="*/ 6 w 68"/>
                <a:gd name="T45" fmla="*/ 30 h 68"/>
                <a:gd name="T46" fmla="*/ 6 w 68"/>
                <a:gd name="T47" fmla="*/ 34 h 68"/>
                <a:gd name="T48" fmla="*/ 6 w 68"/>
                <a:gd name="T49" fmla="*/ 38 h 68"/>
                <a:gd name="T50" fmla="*/ 1 w 68"/>
                <a:gd name="T51" fmla="*/ 41 h 68"/>
                <a:gd name="T52" fmla="*/ 1 w 68"/>
                <a:gd name="T53" fmla="*/ 44 h 68"/>
                <a:gd name="T54" fmla="*/ 9 w 68"/>
                <a:gd name="T55" fmla="*/ 58 h 68"/>
                <a:gd name="T56" fmla="*/ 11 w 68"/>
                <a:gd name="T57" fmla="*/ 59 h 68"/>
                <a:gd name="T58" fmla="*/ 17 w 68"/>
                <a:gd name="T59" fmla="*/ 56 h 68"/>
                <a:gd name="T60" fmla="*/ 24 w 68"/>
                <a:gd name="T61" fmla="*/ 60 h 68"/>
                <a:gd name="T62" fmla="*/ 24 w 68"/>
                <a:gd name="T63" fmla="*/ 66 h 68"/>
                <a:gd name="T64" fmla="*/ 26 w 68"/>
                <a:gd name="T65" fmla="*/ 68 h 68"/>
                <a:gd name="T66" fmla="*/ 42 w 68"/>
                <a:gd name="T67" fmla="*/ 68 h 68"/>
                <a:gd name="T68" fmla="*/ 44 w 68"/>
                <a:gd name="T69" fmla="*/ 66 h 68"/>
                <a:gd name="T70" fmla="*/ 44 w 68"/>
                <a:gd name="T71" fmla="*/ 60 h 68"/>
                <a:gd name="T72" fmla="*/ 52 w 68"/>
                <a:gd name="T73" fmla="*/ 56 h 68"/>
                <a:gd name="T74" fmla="*/ 57 w 68"/>
                <a:gd name="T75" fmla="*/ 59 h 68"/>
                <a:gd name="T76" fmla="*/ 58 w 68"/>
                <a:gd name="T77" fmla="*/ 59 h 68"/>
                <a:gd name="T78" fmla="*/ 60 w 68"/>
                <a:gd name="T79" fmla="*/ 58 h 68"/>
                <a:gd name="T80" fmla="*/ 68 w 68"/>
                <a:gd name="T81" fmla="*/ 44 h 68"/>
                <a:gd name="T82" fmla="*/ 67 w 68"/>
                <a:gd name="T83" fmla="*/ 41 h 68"/>
                <a:gd name="T84" fmla="*/ 34 w 68"/>
                <a:gd name="T85" fmla="*/ 48 h 68"/>
                <a:gd name="T86" fmla="*/ 20 w 68"/>
                <a:gd name="T87" fmla="*/ 34 h 68"/>
                <a:gd name="T88" fmla="*/ 34 w 68"/>
                <a:gd name="T89" fmla="*/ 20 h 68"/>
                <a:gd name="T90" fmla="*/ 48 w 68"/>
                <a:gd name="T91" fmla="*/ 34 h 68"/>
                <a:gd name="T92" fmla="*/ 34 w 68"/>
                <a:gd name="T93"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8"/>
                  </a:moveTo>
                  <a:cubicBezTo>
                    <a:pt x="26" y="48"/>
                    <a:pt x="20" y="42"/>
                    <a:pt x="20" y="34"/>
                  </a:cubicBezTo>
                  <a:cubicBezTo>
                    <a:pt x="20" y="26"/>
                    <a:pt x="26" y="20"/>
                    <a:pt x="34" y="20"/>
                  </a:cubicBezTo>
                  <a:cubicBezTo>
                    <a:pt x="42" y="20"/>
                    <a:pt x="48" y="26"/>
                    <a:pt x="48" y="34"/>
                  </a:cubicBezTo>
                  <a:cubicBezTo>
                    <a:pt x="48" y="42"/>
                    <a:pt x="42" y="48"/>
                    <a:pt x="34"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solidFill>
                  <a:schemeClr val="lt1"/>
                </a:solidFill>
              </a:endParaRPr>
            </a:p>
          </p:txBody>
        </p:sp>
        <p:sp>
          <p:nvSpPr>
            <p:cNvPr id="55" name="Freeform 113">
              <a:extLst>
                <a:ext uri="{FF2B5EF4-FFF2-40B4-BE49-F238E27FC236}">
                  <a16:creationId xmlns:a16="http://schemas.microsoft.com/office/drawing/2014/main" id="{DF73B7BE-B4C1-460C-650C-AA96E489F355}"/>
                </a:ext>
              </a:extLst>
            </p:cNvPr>
            <p:cNvSpPr>
              <a:spLocks noEditPoints="1"/>
            </p:cNvSpPr>
            <p:nvPr/>
          </p:nvSpPr>
          <p:spPr bwMode="auto">
            <a:xfrm>
              <a:off x="5765800" y="3971925"/>
              <a:ext cx="149225" cy="150813"/>
            </a:xfrm>
            <a:custGeom>
              <a:avLst/>
              <a:gdLst>
                <a:gd name="T0" fmla="*/ 39 w 40"/>
                <a:gd name="T1" fmla="*/ 24 h 40"/>
                <a:gd name="T2" fmla="*/ 36 w 40"/>
                <a:gd name="T3" fmla="*/ 22 h 40"/>
                <a:gd name="T4" fmla="*/ 36 w 40"/>
                <a:gd name="T5" fmla="*/ 20 h 40"/>
                <a:gd name="T6" fmla="*/ 36 w 40"/>
                <a:gd name="T7" fmla="*/ 18 h 40"/>
                <a:gd name="T8" fmla="*/ 39 w 40"/>
                <a:gd name="T9" fmla="*/ 16 h 40"/>
                <a:gd name="T10" fmla="*/ 39 w 40"/>
                <a:gd name="T11" fmla="*/ 13 h 40"/>
                <a:gd name="T12" fmla="*/ 35 w 40"/>
                <a:gd name="T13" fmla="*/ 7 h 40"/>
                <a:gd name="T14" fmla="*/ 34 w 40"/>
                <a:gd name="T15" fmla="*/ 6 h 40"/>
                <a:gd name="T16" fmla="*/ 33 w 40"/>
                <a:gd name="T17" fmla="*/ 6 h 40"/>
                <a:gd name="T18" fmla="*/ 30 w 40"/>
                <a:gd name="T19" fmla="*/ 7 h 40"/>
                <a:gd name="T20" fmla="*/ 26 w 40"/>
                <a:gd name="T21" fmla="*/ 5 h 40"/>
                <a:gd name="T22" fmla="*/ 26 w 40"/>
                <a:gd name="T23" fmla="*/ 2 h 40"/>
                <a:gd name="T24" fmla="*/ 24 w 40"/>
                <a:gd name="T25" fmla="*/ 0 h 40"/>
                <a:gd name="T26" fmla="*/ 16 w 40"/>
                <a:gd name="T27" fmla="*/ 0 h 40"/>
                <a:gd name="T28" fmla="*/ 14 w 40"/>
                <a:gd name="T29" fmla="*/ 2 h 40"/>
                <a:gd name="T30" fmla="*/ 14 w 40"/>
                <a:gd name="T31" fmla="*/ 5 h 40"/>
                <a:gd name="T32" fmla="*/ 10 w 40"/>
                <a:gd name="T33" fmla="*/ 7 h 40"/>
                <a:gd name="T34" fmla="*/ 8 w 40"/>
                <a:gd name="T35" fmla="*/ 6 h 40"/>
                <a:gd name="T36" fmla="*/ 5 w 40"/>
                <a:gd name="T37" fmla="*/ 7 h 40"/>
                <a:gd name="T38" fmla="*/ 1 w 40"/>
                <a:gd name="T39" fmla="*/ 13 h 40"/>
                <a:gd name="T40" fmla="*/ 1 w 40"/>
                <a:gd name="T41" fmla="*/ 15 h 40"/>
                <a:gd name="T42" fmla="*/ 1 w 40"/>
                <a:gd name="T43" fmla="*/ 16 h 40"/>
                <a:gd name="T44" fmla="*/ 4 w 40"/>
                <a:gd name="T45" fmla="*/ 18 h 40"/>
                <a:gd name="T46" fmla="*/ 4 w 40"/>
                <a:gd name="T47" fmla="*/ 20 h 40"/>
                <a:gd name="T48" fmla="*/ 4 w 40"/>
                <a:gd name="T49" fmla="*/ 22 h 40"/>
                <a:gd name="T50" fmla="*/ 1 w 40"/>
                <a:gd name="T51" fmla="*/ 24 h 40"/>
                <a:gd name="T52" fmla="*/ 1 w 40"/>
                <a:gd name="T53" fmla="*/ 25 h 40"/>
                <a:gd name="T54" fmla="*/ 1 w 40"/>
                <a:gd name="T55" fmla="*/ 27 h 40"/>
                <a:gd name="T56" fmla="*/ 5 w 40"/>
                <a:gd name="T57" fmla="*/ 33 h 40"/>
                <a:gd name="T58" fmla="*/ 7 w 40"/>
                <a:gd name="T59" fmla="*/ 34 h 40"/>
                <a:gd name="T60" fmla="*/ 10 w 40"/>
                <a:gd name="T61" fmla="*/ 33 h 40"/>
                <a:gd name="T62" fmla="*/ 14 w 40"/>
                <a:gd name="T63" fmla="*/ 35 h 40"/>
                <a:gd name="T64" fmla="*/ 14 w 40"/>
                <a:gd name="T65" fmla="*/ 38 h 40"/>
                <a:gd name="T66" fmla="*/ 16 w 40"/>
                <a:gd name="T67" fmla="*/ 40 h 40"/>
                <a:gd name="T68" fmla="*/ 24 w 40"/>
                <a:gd name="T69" fmla="*/ 40 h 40"/>
                <a:gd name="T70" fmla="*/ 26 w 40"/>
                <a:gd name="T71" fmla="*/ 38 h 40"/>
                <a:gd name="T72" fmla="*/ 26 w 40"/>
                <a:gd name="T73" fmla="*/ 35 h 40"/>
                <a:gd name="T74" fmla="*/ 30 w 40"/>
                <a:gd name="T75" fmla="*/ 33 h 40"/>
                <a:gd name="T76" fmla="*/ 33 w 40"/>
                <a:gd name="T77" fmla="*/ 34 h 40"/>
                <a:gd name="T78" fmla="*/ 34 w 40"/>
                <a:gd name="T79" fmla="*/ 34 h 40"/>
                <a:gd name="T80" fmla="*/ 35 w 40"/>
                <a:gd name="T81" fmla="*/ 33 h 40"/>
                <a:gd name="T82" fmla="*/ 39 w 40"/>
                <a:gd name="T83" fmla="*/ 27 h 40"/>
                <a:gd name="T84" fmla="*/ 39 w 40"/>
                <a:gd name="T85" fmla="*/ 24 h 40"/>
                <a:gd name="T86" fmla="*/ 20 w 40"/>
                <a:gd name="T87" fmla="*/ 28 h 40"/>
                <a:gd name="T88" fmla="*/ 12 w 40"/>
                <a:gd name="T89" fmla="*/ 20 h 40"/>
                <a:gd name="T90" fmla="*/ 20 w 40"/>
                <a:gd name="T91" fmla="*/ 12 h 40"/>
                <a:gd name="T92" fmla="*/ 28 w 40"/>
                <a:gd name="T93" fmla="*/ 20 h 40"/>
                <a:gd name="T94" fmla="*/ 20 w 40"/>
                <a:gd name="T9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9" y="24"/>
                  </a:moveTo>
                  <a:cubicBezTo>
                    <a:pt x="36" y="22"/>
                    <a:pt x="36" y="22"/>
                    <a:pt x="36" y="22"/>
                  </a:cubicBezTo>
                  <a:cubicBezTo>
                    <a:pt x="36" y="21"/>
                    <a:pt x="36" y="21"/>
                    <a:pt x="36" y="20"/>
                  </a:cubicBezTo>
                  <a:cubicBezTo>
                    <a:pt x="36" y="19"/>
                    <a:pt x="36" y="19"/>
                    <a:pt x="36" y="18"/>
                  </a:cubicBezTo>
                  <a:cubicBezTo>
                    <a:pt x="39" y="16"/>
                    <a:pt x="39" y="16"/>
                    <a:pt x="39" y="16"/>
                  </a:cubicBezTo>
                  <a:cubicBezTo>
                    <a:pt x="40" y="16"/>
                    <a:pt x="40" y="14"/>
                    <a:pt x="39" y="13"/>
                  </a:cubicBezTo>
                  <a:cubicBezTo>
                    <a:pt x="35" y="7"/>
                    <a:pt x="35" y="7"/>
                    <a:pt x="35" y="7"/>
                  </a:cubicBezTo>
                  <a:cubicBezTo>
                    <a:pt x="35" y="6"/>
                    <a:pt x="35" y="6"/>
                    <a:pt x="34" y="6"/>
                  </a:cubicBezTo>
                  <a:cubicBezTo>
                    <a:pt x="34" y="5"/>
                    <a:pt x="33" y="6"/>
                    <a:pt x="33" y="6"/>
                  </a:cubicBezTo>
                  <a:cubicBezTo>
                    <a:pt x="30" y="7"/>
                    <a:pt x="30" y="7"/>
                    <a:pt x="30" y="7"/>
                  </a:cubicBezTo>
                  <a:cubicBezTo>
                    <a:pt x="29" y="6"/>
                    <a:pt x="28" y="6"/>
                    <a:pt x="26" y="5"/>
                  </a:cubicBezTo>
                  <a:cubicBezTo>
                    <a:pt x="26" y="2"/>
                    <a:pt x="26" y="2"/>
                    <a:pt x="26" y="2"/>
                  </a:cubicBezTo>
                  <a:cubicBezTo>
                    <a:pt x="26" y="1"/>
                    <a:pt x="25" y="0"/>
                    <a:pt x="24" y="0"/>
                  </a:cubicBezTo>
                  <a:cubicBezTo>
                    <a:pt x="16" y="0"/>
                    <a:pt x="16" y="0"/>
                    <a:pt x="16" y="0"/>
                  </a:cubicBezTo>
                  <a:cubicBezTo>
                    <a:pt x="15" y="0"/>
                    <a:pt x="14" y="1"/>
                    <a:pt x="14" y="2"/>
                  </a:cubicBezTo>
                  <a:cubicBezTo>
                    <a:pt x="14" y="5"/>
                    <a:pt x="14" y="5"/>
                    <a:pt x="14" y="5"/>
                  </a:cubicBezTo>
                  <a:cubicBezTo>
                    <a:pt x="13" y="6"/>
                    <a:pt x="12" y="7"/>
                    <a:pt x="10" y="7"/>
                  </a:cubicBezTo>
                  <a:cubicBezTo>
                    <a:pt x="8" y="6"/>
                    <a:pt x="8" y="6"/>
                    <a:pt x="8" y="6"/>
                  </a:cubicBezTo>
                  <a:cubicBezTo>
                    <a:pt x="7" y="5"/>
                    <a:pt x="5" y="6"/>
                    <a:pt x="5" y="7"/>
                  </a:cubicBezTo>
                  <a:cubicBezTo>
                    <a:pt x="1" y="13"/>
                    <a:pt x="1" y="13"/>
                    <a:pt x="1" y="13"/>
                  </a:cubicBezTo>
                  <a:cubicBezTo>
                    <a:pt x="0" y="14"/>
                    <a:pt x="0" y="14"/>
                    <a:pt x="1" y="15"/>
                  </a:cubicBezTo>
                  <a:cubicBezTo>
                    <a:pt x="1" y="15"/>
                    <a:pt x="1" y="16"/>
                    <a:pt x="1" y="16"/>
                  </a:cubicBezTo>
                  <a:cubicBezTo>
                    <a:pt x="4" y="18"/>
                    <a:pt x="4" y="18"/>
                    <a:pt x="4" y="18"/>
                  </a:cubicBezTo>
                  <a:cubicBezTo>
                    <a:pt x="4" y="19"/>
                    <a:pt x="4" y="19"/>
                    <a:pt x="4" y="20"/>
                  </a:cubicBezTo>
                  <a:cubicBezTo>
                    <a:pt x="4" y="21"/>
                    <a:pt x="4" y="21"/>
                    <a:pt x="4" y="22"/>
                  </a:cubicBezTo>
                  <a:cubicBezTo>
                    <a:pt x="1" y="24"/>
                    <a:pt x="1" y="24"/>
                    <a:pt x="1" y="24"/>
                  </a:cubicBezTo>
                  <a:cubicBezTo>
                    <a:pt x="1" y="24"/>
                    <a:pt x="1" y="25"/>
                    <a:pt x="1" y="25"/>
                  </a:cubicBezTo>
                  <a:cubicBezTo>
                    <a:pt x="0" y="26"/>
                    <a:pt x="0" y="26"/>
                    <a:pt x="1" y="27"/>
                  </a:cubicBezTo>
                  <a:cubicBezTo>
                    <a:pt x="5" y="33"/>
                    <a:pt x="5" y="33"/>
                    <a:pt x="5" y="33"/>
                  </a:cubicBezTo>
                  <a:cubicBezTo>
                    <a:pt x="5" y="34"/>
                    <a:pt x="6" y="35"/>
                    <a:pt x="7" y="34"/>
                  </a:cubicBezTo>
                  <a:cubicBezTo>
                    <a:pt x="10" y="33"/>
                    <a:pt x="10" y="33"/>
                    <a:pt x="10" y="33"/>
                  </a:cubicBezTo>
                  <a:cubicBezTo>
                    <a:pt x="12" y="33"/>
                    <a:pt x="13" y="34"/>
                    <a:pt x="14" y="35"/>
                  </a:cubicBezTo>
                  <a:cubicBezTo>
                    <a:pt x="14" y="38"/>
                    <a:pt x="14" y="38"/>
                    <a:pt x="14" y="38"/>
                  </a:cubicBezTo>
                  <a:cubicBezTo>
                    <a:pt x="14" y="39"/>
                    <a:pt x="15" y="40"/>
                    <a:pt x="16" y="40"/>
                  </a:cubicBezTo>
                  <a:cubicBezTo>
                    <a:pt x="24" y="40"/>
                    <a:pt x="24" y="40"/>
                    <a:pt x="24" y="40"/>
                  </a:cubicBezTo>
                  <a:cubicBezTo>
                    <a:pt x="25" y="40"/>
                    <a:pt x="26" y="39"/>
                    <a:pt x="26" y="38"/>
                  </a:cubicBezTo>
                  <a:cubicBezTo>
                    <a:pt x="26" y="35"/>
                    <a:pt x="26" y="35"/>
                    <a:pt x="26" y="35"/>
                  </a:cubicBezTo>
                  <a:cubicBezTo>
                    <a:pt x="28" y="34"/>
                    <a:pt x="29" y="34"/>
                    <a:pt x="30" y="33"/>
                  </a:cubicBezTo>
                  <a:cubicBezTo>
                    <a:pt x="33" y="34"/>
                    <a:pt x="33" y="34"/>
                    <a:pt x="33" y="34"/>
                  </a:cubicBezTo>
                  <a:cubicBezTo>
                    <a:pt x="33" y="34"/>
                    <a:pt x="34" y="35"/>
                    <a:pt x="34" y="34"/>
                  </a:cubicBezTo>
                  <a:cubicBezTo>
                    <a:pt x="35" y="34"/>
                    <a:pt x="35" y="34"/>
                    <a:pt x="35" y="33"/>
                  </a:cubicBezTo>
                  <a:cubicBezTo>
                    <a:pt x="39" y="27"/>
                    <a:pt x="39" y="27"/>
                    <a:pt x="39" y="27"/>
                  </a:cubicBezTo>
                  <a:cubicBezTo>
                    <a:pt x="40" y="26"/>
                    <a:pt x="40" y="24"/>
                    <a:pt x="39" y="24"/>
                  </a:cubicBezTo>
                  <a:close/>
                  <a:moveTo>
                    <a:pt x="20" y="28"/>
                  </a:moveTo>
                  <a:cubicBezTo>
                    <a:pt x="16" y="28"/>
                    <a:pt x="12" y="24"/>
                    <a:pt x="12" y="20"/>
                  </a:cubicBezTo>
                  <a:cubicBezTo>
                    <a:pt x="12" y="16"/>
                    <a:pt x="16" y="12"/>
                    <a:pt x="20" y="12"/>
                  </a:cubicBezTo>
                  <a:cubicBezTo>
                    <a:pt x="24" y="12"/>
                    <a:pt x="28" y="16"/>
                    <a:pt x="28" y="20"/>
                  </a:cubicBezTo>
                  <a:cubicBezTo>
                    <a:pt x="28" y="24"/>
                    <a:pt x="24" y="28"/>
                    <a:pt x="20"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solidFill>
                  <a:schemeClr val="lt1"/>
                </a:solidFill>
              </a:endParaRPr>
            </a:p>
          </p:txBody>
        </p:sp>
      </p:grpSp>
      <p:grpSp>
        <p:nvGrpSpPr>
          <p:cNvPr id="56" name="Group 55">
            <a:extLst>
              <a:ext uri="{FF2B5EF4-FFF2-40B4-BE49-F238E27FC236}">
                <a16:creationId xmlns:a16="http://schemas.microsoft.com/office/drawing/2014/main" id="{62D89D24-463B-1DB3-FEF9-06FD49ED8BC9}"/>
              </a:ext>
            </a:extLst>
          </p:cNvPr>
          <p:cNvGrpSpPr/>
          <p:nvPr/>
        </p:nvGrpSpPr>
        <p:grpSpPr>
          <a:xfrm>
            <a:off x="643274" y="1994616"/>
            <a:ext cx="362673" cy="357477"/>
            <a:chOff x="4833935" y="3983047"/>
            <a:chExt cx="360361" cy="344489"/>
          </a:xfrm>
          <a:solidFill>
            <a:schemeClr val="tx1"/>
          </a:solidFill>
        </p:grpSpPr>
        <p:sp>
          <p:nvSpPr>
            <p:cNvPr id="57" name="Freeform 148">
              <a:extLst>
                <a:ext uri="{FF2B5EF4-FFF2-40B4-BE49-F238E27FC236}">
                  <a16:creationId xmlns:a16="http://schemas.microsoft.com/office/drawing/2014/main" id="{A2796A11-BEA3-7C90-31D2-3D31D42516FA}"/>
                </a:ext>
              </a:extLst>
            </p:cNvPr>
            <p:cNvSpPr>
              <a:spLocks/>
            </p:cNvSpPr>
            <p:nvPr/>
          </p:nvSpPr>
          <p:spPr bwMode="auto">
            <a:xfrm>
              <a:off x="4833935" y="4179900"/>
              <a:ext cx="74613" cy="128588"/>
            </a:xfrm>
            <a:custGeom>
              <a:avLst/>
              <a:gdLst>
                <a:gd name="T0" fmla="*/ 18 w 20"/>
                <a:gd name="T1" fmla="*/ 0 h 34"/>
                <a:gd name="T2" fmla="*/ 2 w 20"/>
                <a:gd name="T3" fmla="*/ 0 h 34"/>
                <a:gd name="T4" fmla="*/ 0 w 20"/>
                <a:gd name="T5" fmla="*/ 2 h 34"/>
                <a:gd name="T6" fmla="*/ 0 w 20"/>
                <a:gd name="T7" fmla="*/ 32 h 34"/>
                <a:gd name="T8" fmla="*/ 2 w 20"/>
                <a:gd name="T9" fmla="*/ 34 h 34"/>
                <a:gd name="T10" fmla="*/ 18 w 20"/>
                <a:gd name="T11" fmla="*/ 34 h 34"/>
                <a:gd name="T12" fmla="*/ 20 w 20"/>
                <a:gd name="T13" fmla="*/ 32 h 34"/>
                <a:gd name="T14" fmla="*/ 20 w 20"/>
                <a:gd name="T15" fmla="*/ 2 h 34"/>
                <a:gd name="T16" fmla="*/ 18 w 20"/>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8" y="0"/>
                  </a:moveTo>
                  <a:cubicBezTo>
                    <a:pt x="2" y="0"/>
                    <a:pt x="2" y="0"/>
                    <a:pt x="2" y="0"/>
                  </a:cubicBezTo>
                  <a:cubicBezTo>
                    <a:pt x="1" y="0"/>
                    <a:pt x="0" y="1"/>
                    <a:pt x="0" y="2"/>
                  </a:cubicBezTo>
                  <a:cubicBezTo>
                    <a:pt x="0" y="32"/>
                    <a:pt x="0" y="32"/>
                    <a:pt x="0" y="32"/>
                  </a:cubicBezTo>
                  <a:cubicBezTo>
                    <a:pt x="0" y="33"/>
                    <a:pt x="1" y="34"/>
                    <a:pt x="2" y="34"/>
                  </a:cubicBezTo>
                  <a:cubicBezTo>
                    <a:pt x="18" y="34"/>
                    <a:pt x="18" y="34"/>
                    <a:pt x="18" y="34"/>
                  </a:cubicBezTo>
                  <a:cubicBezTo>
                    <a:pt x="19" y="34"/>
                    <a:pt x="20" y="33"/>
                    <a:pt x="20" y="32"/>
                  </a:cubicBezTo>
                  <a:cubicBezTo>
                    <a:pt x="20" y="2"/>
                    <a:pt x="20" y="2"/>
                    <a:pt x="20" y="2"/>
                  </a:cubicBezTo>
                  <a:cubicBezTo>
                    <a:pt x="20" y="1"/>
                    <a:pt x="19"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149">
              <a:extLst>
                <a:ext uri="{FF2B5EF4-FFF2-40B4-BE49-F238E27FC236}">
                  <a16:creationId xmlns:a16="http://schemas.microsoft.com/office/drawing/2014/main" id="{B0B4BA2D-76BB-F853-6B27-70AD459BDDCB}"/>
                </a:ext>
              </a:extLst>
            </p:cNvPr>
            <p:cNvSpPr>
              <a:spLocks/>
            </p:cNvSpPr>
            <p:nvPr/>
          </p:nvSpPr>
          <p:spPr bwMode="auto">
            <a:xfrm>
              <a:off x="4916483" y="4194186"/>
              <a:ext cx="277813" cy="133350"/>
            </a:xfrm>
            <a:custGeom>
              <a:avLst/>
              <a:gdLst>
                <a:gd name="T0" fmla="*/ 73 w 74"/>
                <a:gd name="T1" fmla="*/ 13 h 35"/>
                <a:gd name="T2" fmla="*/ 59 w 74"/>
                <a:gd name="T3" fmla="*/ 8 h 35"/>
                <a:gd name="T4" fmla="*/ 47 w 74"/>
                <a:gd name="T5" fmla="*/ 12 h 35"/>
                <a:gd name="T6" fmla="*/ 47 w 74"/>
                <a:gd name="T7" fmla="*/ 14 h 35"/>
                <a:gd name="T8" fmla="*/ 45 w 74"/>
                <a:gd name="T9" fmla="*/ 21 h 35"/>
                <a:gd name="T10" fmla="*/ 38 w 74"/>
                <a:gd name="T11" fmla="*/ 24 h 35"/>
                <a:gd name="T12" fmla="*/ 18 w 74"/>
                <a:gd name="T13" fmla="*/ 24 h 35"/>
                <a:gd name="T14" fmla="*/ 16 w 74"/>
                <a:gd name="T15" fmla="*/ 22 h 35"/>
                <a:gd name="T16" fmla="*/ 18 w 74"/>
                <a:gd name="T17" fmla="*/ 20 h 35"/>
                <a:gd name="T18" fmla="*/ 38 w 74"/>
                <a:gd name="T19" fmla="*/ 20 h 35"/>
                <a:gd name="T20" fmla="*/ 42 w 74"/>
                <a:gd name="T21" fmla="*/ 18 h 35"/>
                <a:gd name="T22" fmla="*/ 43 w 74"/>
                <a:gd name="T23" fmla="*/ 14 h 35"/>
                <a:gd name="T24" fmla="*/ 38 w 74"/>
                <a:gd name="T25" fmla="*/ 8 h 35"/>
                <a:gd name="T26" fmla="*/ 27 w 74"/>
                <a:gd name="T27" fmla="*/ 8 h 35"/>
                <a:gd name="T28" fmla="*/ 26 w 74"/>
                <a:gd name="T29" fmla="*/ 8 h 35"/>
                <a:gd name="T30" fmla="*/ 25 w 74"/>
                <a:gd name="T31" fmla="*/ 7 h 35"/>
                <a:gd name="T32" fmla="*/ 8 w 74"/>
                <a:gd name="T33" fmla="*/ 0 h 35"/>
                <a:gd name="T34" fmla="*/ 2 w 74"/>
                <a:gd name="T35" fmla="*/ 0 h 35"/>
                <a:gd name="T36" fmla="*/ 0 w 74"/>
                <a:gd name="T37" fmla="*/ 2 h 35"/>
                <a:gd name="T38" fmla="*/ 0 w 74"/>
                <a:gd name="T39" fmla="*/ 24 h 35"/>
                <a:gd name="T40" fmla="*/ 1 w 74"/>
                <a:gd name="T41" fmla="*/ 26 h 35"/>
                <a:gd name="T42" fmla="*/ 16 w 74"/>
                <a:gd name="T43" fmla="*/ 31 h 35"/>
                <a:gd name="T44" fmla="*/ 32 w 74"/>
                <a:gd name="T45" fmla="*/ 35 h 35"/>
                <a:gd name="T46" fmla="*/ 49 w 74"/>
                <a:gd name="T47" fmla="*/ 29 h 35"/>
                <a:gd name="T48" fmla="*/ 73 w 74"/>
                <a:gd name="T49" fmla="*/ 16 h 35"/>
                <a:gd name="T50" fmla="*/ 74 w 74"/>
                <a:gd name="T51" fmla="*/ 14 h 35"/>
                <a:gd name="T52" fmla="*/ 73 w 74"/>
                <a:gd name="T53"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35">
                  <a:moveTo>
                    <a:pt x="73" y="13"/>
                  </a:moveTo>
                  <a:cubicBezTo>
                    <a:pt x="69" y="8"/>
                    <a:pt x="65" y="7"/>
                    <a:pt x="59" y="8"/>
                  </a:cubicBezTo>
                  <a:cubicBezTo>
                    <a:pt x="47" y="12"/>
                    <a:pt x="47" y="12"/>
                    <a:pt x="47" y="12"/>
                  </a:cubicBezTo>
                  <a:cubicBezTo>
                    <a:pt x="47" y="13"/>
                    <a:pt x="47" y="13"/>
                    <a:pt x="47" y="14"/>
                  </a:cubicBezTo>
                  <a:cubicBezTo>
                    <a:pt x="47" y="17"/>
                    <a:pt x="47" y="19"/>
                    <a:pt x="45" y="21"/>
                  </a:cubicBezTo>
                  <a:cubicBezTo>
                    <a:pt x="43" y="23"/>
                    <a:pt x="41" y="24"/>
                    <a:pt x="38" y="24"/>
                  </a:cubicBezTo>
                  <a:cubicBezTo>
                    <a:pt x="18" y="24"/>
                    <a:pt x="18" y="24"/>
                    <a:pt x="18" y="24"/>
                  </a:cubicBezTo>
                  <a:cubicBezTo>
                    <a:pt x="17" y="24"/>
                    <a:pt x="16" y="23"/>
                    <a:pt x="16" y="22"/>
                  </a:cubicBezTo>
                  <a:cubicBezTo>
                    <a:pt x="16" y="21"/>
                    <a:pt x="17" y="20"/>
                    <a:pt x="18" y="20"/>
                  </a:cubicBezTo>
                  <a:cubicBezTo>
                    <a:pt x="38" y="20"/>
                    <a:pt x="38" y="20"/>
                    <a:pt x="38" y="20"/>
                  </a:cubicBezTo>
                  <a:cubicBezTo>
                    <a:pt x="40" y="20"/>
                    <a:pt x="41" y="19"/>
                    <a:pt x="42" y="18"/>
                  </a:cubicBezTo>
                  <a:cubicBezTo>
                    <a:pt x="43" y="17"/>
                    <a:pt x="43" y="16"/>
                    <a:pt x="43" y="14"/>
                  </a:cubicBezTo>
                  <a:cubicBezTo>
                    <a:pt x="43" y="12"/>
                    <a:pt x="42" y="8"/>
                    <a:pt x="38" y="8"/>
                  </a:cubicBezTo>
                  <a:cubicBezTo>
                    <a:pt x="27" y="8"/>
                    <a:pt x="27" y="8"/>
                    <a:pt x="27" y="8"/>
                  </a:cubicBezTo>
                  <a:cubicBezTo>
                    <a:pt x="26" y="8"/>
                    <a:pt x="26" y="8"/>
                    <a:pt x="26" y="8"/>
                  </a:cubicBezTo>
                  <a:cubicBezTo>
                    <a:pt x="25" y="8"/>
                    <a:pt x="25" y="8"/>
                    <a:pt x="25" y="7"/>
                  </a:cubicBezTo>
                  <a:cubicBezTo>
                    <a:pt x="23" y="6"/>
                    <a:pt x="17" y="0"/>
                    <a:pt x="8" y="0"/>
                  </a:cubicBezTo>
                  <a:cubicBezTo>
                    <a:pt x="2" y="0"/>
                    <a:pt x="2" y="0"/>
                    <a:pt x="2" y="0"/>
                  </a:cubicBezTo>
                  <a:cubicBezTo>
                    <a:pt x="1" y="0"/>
                    <a:pt x="0" y="1"/>
                    <a:pt x="0" y="2"/>
                  </a:cubicBezTo>
                  <a:cubicBezTo>
                    <a:pt x="0" y="24"/>
                    <a:pt x="0" y="24"/>
                    <a:pt x="0" y="24"/>
                  </a:cubicBezTo>
                  <a:cubicBezTo>
                    <a:pt x="0" y="25"/>
                    <a:pt x="1" y="26"/>
                    <a:pt x="1" y="26"/>
                  </a:cubicBezTo>
                  <a:cubicBezTo>
                    <a:pt x="8" y="28"/>
                    <a:pt x="12" y="30"/>
                    <a:pt x="16" y="31"/>
                  </a:cubicBezTo>
                  <a:cubicBezTo>
                    <a:pt x="24" y="34"/>
                    <a:pt x="28" y="35"/>
                    <a:pt x="32" y="35"/>
                  </a:cubicBezTo>
                  <a:cubicBezTo>
                    <a:pt x="37" y="35"/>
                    <a:pt x="41" y="33"/>
                    <a:pt x="49" y="29"/>
                  </a:cubicBezTo>
                  <a:cubicBezTo>
                    <a:pt x="54" y="26"/>
                    <a:pt x="62" y="21"/>
                    <a:pt x="73" y="16"/>
                  </a:cubicBezTo>
                  <a:cubicBezTo>
                    <a:pt x="73" y="15"/>
                    <a:pt x="74" y="15"/>
                    <a:pt x="74" y="14"/>
                  </a:cubicBezTo>
                  <a:cubicBezTo>
                    <a:pt x="74" y="14"/>
                    <a:pt x="74" y="13"/>
                    <a:pt x="7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150">
              <a:extLst>
                <a:ext uri="{FF2B5EF4-FFF2-40B4-BE49-F238E27FC236}">
                  <a16:creationId xmlns:a16="http://schemas.microsoft.com/office/drawing/2014/main" id="{9D5D8DD3-31E2-0E9B-E4ED-471B7A2C255E}"/>
                </a:ext>
              </a:extLst>
            </p:cNvPr>
            <p:cNvSpPr>
              <a:spLocks noEditPoints="1"/>
            </p:cNvSpPr>
            <p:nvPr/>
          </p:nvSpPr>
          <p:spPr bwMode="auto">
            <a:xfrm>
              <a:off x="5037140" y="3983047"/>
              <a:ext cx="104775" cy="106363"/>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151">
              <a:extLst>
                <a:ext uri="{FF2B5EF4-FFF2-40B4-BE49-F238E27FC236}">
                  <a16:creationId xmlns:a16="http://schemas.microsoft.com/office/drawing/2014/main" id="{30591576-6C6B-F7A6-5D73-110288BA0CA9}"/>
                </a:ext>
              </a:extLst>
            </p:cNvPr>
            <p:cNvSpPr>
              <a:spLocks noEditPoints="1"/>
            </p:cNvSpPr>
            <p:nvPr/>
          </p:nvSpPr>
          <p:spPr bwMode="auto">
            <a:xfrm>
              <a:off x="4968875" y="4089401"/>
              <a:ext cx="104775" cy="104775"/>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1" name="Group 60">
            <a:extLst>
              <a:ext uri="{FF2B5EF4-FFF2-40B4-BE49-F238E27FC236}">
                <a16:creationId xmlns:a16="http://schemas.microsoft.com/office/drawing/2014/main" id="{4DA509B1-FEB6-E13B-C4DC-6B480FB0C9D1}"/>
              </a:ext>
            </a:extLst>
          </p:cNvPr>
          <p:cNvGrpSpPr/>
          <p:nvPr/>
        </p:nvGrpSpPr>
        <p:grpSpPr>
          <a:xfrm>
            <a:off x="596015" y="5509396"/>
            <a:ext cx="465264" cy="460271"/>
            <a:chOff x="4319588" y="2492375"/>
            <a:chExt cx="287338" cy="287337"/>
          </a:xfrm>
          <a:solidFill>
            <a:schemeClr val="tx1"/>
          </a:solidFill>
        </p:grpSpPr>
        <p:sp>
          <p:nvSpPr>
            <p:cNvPr id="62" name="Freeform 372">
              <a:extLst>
                <a:ext uri="{FF2B5EF4-FFF2-40B4-BE49-F238E27FC236}">
                  <a16:creationId xmlns:a16="http://schemas.microsoft.com/office/drawing/2014/main" id="{BDADDA61-9FAB-966B-0D0F-EDA06E97E91F}"/>
                </a:ext>
              </a:extLst>
            </p:cNvPr>
            <p:cNvSpPr>
              <a:spLocks/>
            </p:cNvSpPr>
            <p:nvPr/>
          </p:nvSpPr>
          <p:spPr bwMode="auto">
            <a:xfrm>
              <a:off x="4319588" y="2587624"/>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3" name="Freeform 373">
              <a:extLst>
                <a:ext uri="{FF2B5EF4-FFF2-40B4-BE49-F238E27FC236}">
                  <a16:creationId xmlns:a16="http://schemas.microsoft.com/office/drawing/2014/main" id="{0E281CD9-3D02-A461-04CF-82B141108B45}"/>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64" name="Group 63">
            <a:extLst>
              <a:ext uri="{FF2B5EF4-FFF2-40B4-BE49-F238E27FC236}">
                <a16:creationId xmlns:a16="http://schemas.microsoft.com/office/drawing/2014/main" id="{194DB324-8C7C-0E66-1F7A-168CC4494092}"/>
              </a:ext>
            </a:extLst>
          </p:cNvPr>
          <p:cNvGrpSpPr/>
          <p:nvPr/>
        </p:nvGrpSpPr>
        <p:grpSpPr>
          <a:xfrm>
            <a:off x="8378705" y="5488670"/>
            <a:ext cx="193549" cy="181413"/>
            <a:chOff x="1876443" y="5905870"/>
            <a:chExt cx="526098" cy="526096"/>
          </a:xfrm>
        </p:grpSpPr>
        <p:sp>
          <p:nvSpPr>
            <p:cNvPr id="65" name="Oval 64">
              <a:extLst>
                <a:ext uri="{FF2B5EF4-FFF2-40B4-BE49-F238E27FC236}">
                  <a16:creationId xmlns:a16="http://schemas.microsoft.com/office/drawing/2014/main" id="{CA2D0302-1DA5-327B-75A8-772A2944A842}"/>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Freeform 23">
              <a:extLst>
                <a:ext uri="{FF2B5EF4-FFF2-40B4-BE49-F238E27FC236}">
                  <a16:creationId xmlns:a16="http://schemas.microsoft.com/office/drawing/2014/main" id="{0CB34AF9-BC88-54D8-4F1D-A617F2F66835}"/>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0" name="Group 69">
            <a:extLst>
              <a:ext uri="{FF2B5EF4-FFF2-40B4-BE49-F238E27FC236}">
                <a16:creationId xmlns:a16="http://schemas.microsoft.com/office/drawing/2014/main" id="{AC0F819D-0547-8A61-AB90-F25A9FB95F72}"/>
              </a:ext>
            </a:extLst>
          </p:cNvPr>
          <p:cNvGrpSpPr/>
          <p:nvPr/>
        </p:nvGrpSpPr>
        <p:grpSpPr>
          <a:xfrm>
            <a:off x="8378295" y="5761183"/>
            <a:ext cx="193549" cy="181413"/>
            <a:chOff x="1876443" y="5905870"/>
            <a:chExt cx="526098" cy="526096"/>
          </a:xfrm>
        </p:grpSpPr>
        <p:sp>
          <p:nvSpPr>
            <p:cNvPr id="71" name="Oval 70">
              <a:extLst>
                <a:ext uri="{FF2B5EF4-FFF2-40B4-BE49-F238E27FC236}">
                  <a16:creationId xmlns:a16="http://schemas.microsoft.com/office/drawing/2014/main" id="{D7DD5459-47A5-DE03-0D45-809254892B0F}"/>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Freeform 23">
              <a:extLst>
                <a:ext uri="{FF2B5EF4-FFF2-40B4-BE49-F238E27FC236}">
                  <a16:creationId xmlns:a16="http://schemas.microsoft.com/office/drawing/2014/main" id="{4C279982-88EE-A8CE-8207-4C635C40699E}"/>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3" name="Group 72">
            <a:extLst>
              <a:ext uri="{FF2B5EF4-FFF2-40B4-BE49-F238E27FC236}">
                <a16:creationId xmlns:a16="http://schemas.microsoft.com/office/drawing/2014/main" id="{C6DED6CE-A502-9C8E-C592-DF6B83A0B3EA}"/>
              </a:ext>
            </a:extLst>
          </p:cNvPr>
          <p:cNvGrpSpPr/>
          <p:nvPr/>
        </p:nvGrpSpPr>
        <p:grpSpPr>
          <a:xfrm>
            <a:off x="8372774" y="6060334"/>
            <a:ext cx="193549" cy="181413"/>
            <a:chOff x="1876443" y="5905870"/>
            <a:chExt cx="526098" cy="526096"/>
          </a:xfrm>
        </p:grpSpPr>
        <p:sp>
          <p:nvSpPr>
            <p:cNvPr id="74" name="Oval 73">
              <a:extLst>
                <a:ext uri="{FF2B5EF4-FFF2-40B4-BE49-F238E27FC236}">
                  <a16:creationId xmlns:a16="http://schemas.microsoft.com/office/drawing/2014/main" id="{EC59DF37-D431-8A51-63EE-113B3CCD6540}"/>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5" name="Freeform 23">
              <a:extLst>
                <a:ext uri="{FF2B5EF4-FFF2-40B4-BE49-F238E27FC236}">
                  <a16:creationId xmlns:a16="http://schemas.microsoft.com/office/drawing/2014/main" id="{E1E53CCC-1804-DFFA-2B3D-576CD2C7F589}"/>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6" name="Group 75">
            <a:extLst>
              <a:ext uri="{FF2B5EF4-FFF2-40B4-BE49-F238E27FC236}">
                <a16:creationId xmlns:a16="http://schemas.microsoft.com/office/drawing/2014/main" id="{C5627A0C-4923-FE69-E83D-393AB38E0F48}"/>
              </a:ext>
            </a:extLst>
          </p:cNvPr>
          <p:cNvGrpSpPr/>
          <p:nvPr/>
        </p:nvGrpSpPr>
        <p:grpSpPr>
          <a:xfrm>
            <a:off x="8373754" y="6333771"/>
            <a:ext cx="193549" cy="181413"/>
            <a:chOff x="1876443" y="5905870"/>
            <a:chExt cx="526098" cy="526096"/>
          </a:xfrm>
        </p:grpSpPr>
        <p:sp>
          <p:nvSpPr>
            <p:cNvPr id="77" name="Oval 76">
              <a:extLst>
                <a:ext uri="{FF2B5EF4-FFF2-40B4-BE49-F238E27FC236}">
                  <a16:creationId xmlns:a16="http://schemas.microsoft.com/office/drawing/2014/main" id="{58E3EA9A-B6C6-B745-50AD-BEBF693BCF2C}"/>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8" name="Freeform 23">
              <a:extLst>
                <a:ext uri="{FF2B5EF4-FFF2-40B4-BE49-F238E27FC236}">
                  <a16:creationId xmlns:a16="http://schemas.microsoft.com/office/drawing/2014/main" id="{F795AA16-3D4B-7236-BB3D-1A3E56DC6FFC}"/>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9" name="Group 78">
            <a:extLst>
              <a:ext uri="{FF2B5EF4-FFF2-40B4-BE49-F238E27FC236}">
                <a16:creationId xmlns:a16="http://schemas.microsoft.com/office/drawing/2014/main" id="{AA8AE361-F325-0FCA-71C0-AD3EDBE37C0C}"/>
              </a:ext>
            </a:extLst>
          </p:cNvPr>
          <p:cNvGrpSpPr/>
          <p:nvPr/>
        </p:nvGrpSpPr>
        <p:grpSpPr>
          <a:xfrm>
            <a:off x="9710836" y="5488670"/>
            <a:ext cx="193549" cy="181413"/>
            <a:chOff x="1876443" y="5905870"/>
            <a:chExt cx="526098" cy="526096"/>
          </a:xfrm>
        </p:grpSpPr>
        <p:sp>
          <p:nvSpPr>
            <p:cNvPr id="80" name="Oval 79">
              <a:extLst>
                <a:ext uri="{FF2B5EF4-FFF2-40B4-BE49-F238E27FC236}">
                  <a16:creationId xmlns:a16="http://schemas.microsoft.com/office/drawing/2014/main" id="{24B3CCD9-325C-C534-14A5-92E4D6F4DEA9}"/>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1" name="Freeform 23">
              <a:extLst>
                <a:ext uri="{FF2B5EF4-FFF2-40B4-BE49-F238E27FC236}">
                  <a16:creationId xmlns:a16="http://schemas.microsoft.com/office/drawing/2014/main" id="{92398727-E8DF-2D64-B7F1-187841CF1E62}"/>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2" name="Group 81">
            <a:extLst>
              <a:ext uri="{FF2B5EF4-FFF2-40B4-BE49-F238E27FC236}">
                <a16:creationId xmlns:a16="http://schemas.microsoft.com/office/drawing/2014/main" id="{BF60B556-06AE-CFAA-DF7B-3B9DB58A2952}"/>
              </a:ext>
            </a:extLst>
          </p:cNvPr>
          <p:cNvGrpSpPr/>
          <p:nvPr/>
        </p:nvGrpSpPr>
        <p:grpSpPr>
          <a:xfrm>
            <a:off x="9717119" y="4674277"/>
            <a:ext cx="193549" cy="181413"/>
            <a:chOff x="1876443" y="5905870"/>
            <a:chExt cx="526098" cy="526096"/>
          </a:xfrm>
        </p:grpSpPr>
        <p:sp>
          <p:nvSpPr>
            <p:cNvPr id="83" name="Oval 82">
              <a:extLst>
                <a:ext uri="{FF2B5EF4-FFF2-40B4-BE49-F238E27FC236}">
                  <a16:creationId xmlns:a16="http://schemas.microsoft.com/office/drawing/2014/main" id="{66FC494D-FE52-73AB-0D70-53231612733D}"/>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4" name="Freeform 23">
              <a:extLst>
                <a:ext uri="{FF2B5EF4-FFF2-40B4-BE49-F238E27FC236}">
                  <a16:creationId xmlns:a16="http://schemas.microsoft.com/office/drawing/2014/main" id="{5D4B6B96-F423-4BDB-ECCE-968FC8CBB3A8}"/>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5" name="Group 84">
            <a:extLst>
              <a:ext uri="{FF2B5EF4-FFF2-40B4-BE49-F238E27FC236}">
                <a16:creationId xmlns:a16="http://schemas.microsoft.com/office/drawing/2014/main" id="{5EDC3F83-8083-7421-F667-ACC1FB9BEB58}"/>
              </a:ext>
            </a:extLst>
          </p:cNvPr>
          <p:cNvGrpSpPr/>
          <p:nvPr/>
        </p:nvGrpSpPr>
        <p:grpSpPr>
          <a:xfrm>
            <a:off x="9710836" y="5754558"/>
            <a:ext cx="193549" cy="181413"/>
            <a:chOff x="1876443" y="5905870"/>
            <a:chExt cx="526098" cy="526096"/>
          </a:xfrm>
        </p:grpSpPr>
        <p:sp>
          <p:nvSpPr>
            <p:cNvPr id="86" name="Oval 85">
              <a:extLst>
                <a:ext uri="{FF2B5EF4-FFF2-40B4-BE49-F238E27FC236}">
                  <a16:creationId xmlns:a16="http://schemas.microsoft.com/office/drawing/2014/main" id="{CC4B49A7-DA55-E409-9038-1D41FBFD60A0}"/>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7" name="Freeform 23">
              <a:extLst>
                <a:ext uri="{FF2B5EF4-FFF2-40B4-BE49-F238E27FC236}">
                  <a16:creationId xmlns:a16="http://schemas.microsoft.com/office/drawing/2014/main" id="{62AE2FF3-E264-358F-A7F3-FF1439B0F82B}"/>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8" name="Group 87">
            <a:extLst>
              <a:ext uri="{FF2B5EF4-FFF2-40B4-BE49-F238E27FC236}">
                <a16:creationId xmlns:a16="http://schemas.microsoft.com/office/drawing/2014/main" id="{56CEBE3E-AD2B-B646-430A-9720D3F4650C}"/>
              </a:ext>
            </a:extLst>
          </p:cNvPr>
          <p:cNvGrpSpPr/>
          <p:nvPr/>
        </p:nvGrpSpPr>
        <p:grpSpPr>
          <a:xfrm>
            <a:off x="9710836" y="6053709"/>
            <a:ext cx="193549" cy="181413"/>
            <a:chOff x="1876443" y="5905870"/>
            <a:chExt cx="526098" cy="526096"/>
          </a:xfrm>
        </p:grpSpPr>
        <p:sp>
          <p:nvSpPr>
            <p:cNvPr id="89" name="Oval 88">
              <a:extLst>
                <a:ext uri="{FF2B5EF4-FFF2-40B4-BE49-F238E27FC236}">
                  <a16:creationId xmlns:a16="http://schemas.microsoft.com/office/drawing/2014/main" id="{D1A61DC3-CA2B-C1C1-F60A-6084C7F0B69B}"/>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0" name="Freeform 23">
              <a:extLst>
                <a:ext uri="{FF2B5EF4-FFF2-40B4-BE49-F238E27FC236}">
                  <a16:creationId xmlns:a16="http://schemas.microsoft.com/office/drawing/2014/main" id="{42F9DC4D-BEB7-A343-7DC3-14ED5F22C4CA}"/>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1" name="Group 90">
            <a:extLst>
              <a:ext uri="{FF2B5EF4-FFF2-40B4-BE49-F238E27FC236}">
                <a16:creationId xmlns:a16="http://schemas.microsoft.com/office/drawing/2014/main" id="{1DA31AEC-7809-8C9A-1455-2409C01DCC45}"/>
              </a:ext>
            </a:extLst>
          </p:cNvPr>
          <p:cNvGrpSpPr/>
          <p:nvPr/>
        </p:nvGrpSpPr>
        <p:grpSpPr>
          <a:xfrm>
            <a:off x="9717119" y="6327146"/>
            <a:ext cx="193549" cy="181413"/>
            <a:chOff x="1876443" y="5905870"/>
            <a:chExt cx="526098" cy="526096"/>
          </a:xfrm>
        </p:grpSpPr>
        <p:sp>
          <p:nvSpPr>
            <p:cNvPr id="92" name="Oval 91">
              <a:extLst>
                <a:ext uri="{FF2B5EF4-FFF2-40B4-BE49-F238E27FC236}">
                  <a16:creationId xmlns:a16="http://schemas.microsoft.com/office/drawing/2014/main" id="{D1FAFE79-92B4-EF15-96DE-476B0707D643}"/>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Freeform 23">
              <a:extLst>
                <a:ext uri="{FF2B5EF4-FFF2-40B4-BE49-F238E27FC236}">
                  <a16:creationId xmlns:a16="http://schemas.microsoft.com/office/drawing/2014/main" id="{20E310EB-BF9B-2A4C-2EE7-8CFFF33C7B59}"/>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4" name="Group 93">
            <a:extLst>
              <a:ext uri="{FF2B5EF4-FFF2-40B4-BE49-F238E27FC236}">
                <a16:creationId xmlns:a16="http://schemas.microsoft.com/office/drawing/2014/main" id="{E8B63CD6-EBAD-F800-72F7-1D4FE2DE32AC}"/>
              </a:ext>
            </a:extLst>
          </p:cNvPr>
          <p:cNvGrpSpPr/>
          <p:nvPr/>
        </p:nvGrpSpPr>
        <p:grpSpPr>
          <a:xfrm>
            <a:off x="11038390" y="5509311"/>
            <a:ext cx="193549" cy="181413"/>
            <a:chOff x="1876443" y="5905870"/>
            <a:chExt cx="526098" cy="526096"/>
          </a:xfrm>
        </p:grpSpPr>
        <p:sp>
          <p:nvSpPr>
            <p:cNvPr id="95" name="Oval 94">
              <a:extLst>
                <a:ext uri="{FF2B5EF4-FFF2-40B4-BE49-F238E27FC236}">
                  <a16:creationId xmlns:a16="http://schemas.microsoft.com/office/drawing/2014/main" id="{6DC5FD89-6B8F-9429-DA92-4A2F0C4450AE}"/>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6" name="Freeform 23">
              <a:extLst>
                <a:ext uri="{FF2B5EF4-FFF2-40B4-BE49-F238E27FC236}">
                  <a16:creationId xmlns:a16="http://schemas.microsoft.com/office/drawing/2014/main" id="{E76E928F-9BFD-7318-6716-7F473D378EF5}"/>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7" name="Group 96">
            <a:extLst>
              <a:ext uri="{FF2B5EF4-FFF2-40B4-BE49-F238E27FC236}">
                <a16:creationId xmlns:a16="http://schemas.microsoft.com/office/drawing/2014/main" id="{A14C668E-DE22-462E-3C7D-D8F7348D510F}"/>
              </a:ext>
            </a:extLst>
          </p:cNvPr>
          <p:cNvGrpSpPr/>
          <p:nvPr/>
        </p:nvGrpSpPr>
        <p:grpSpPr>
          <a:xfrm>
            <a:off x="11038390" y="4677935"/>
            <a:ext cx="193549" cy="181413"/>
            <a:chOff x="1876443" y="5905870"/>
            <a:chExt cx="526098" cy="526096"/>
          </a:xfrm>
        </p:grpSpPr>
        <p:sp>
          <p:nvSpPr>
            <p:cNvPr id="98" name="Oval 97">
              <a:extLst>
                <a:ext uri="{FF2B5EF4-FFF2-40B4-BE49-F238E27FC236}">
                  <a16:creationId xmlns:a16="http://schemas.microsoft.com/office/drawing/2014/main" id="{58FBB6E0-4149-C780-155E-1A7A6DA56804}"/>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9" name="Freeform 23">
              <a:extLst>
                <a:ext uri="{FF2B5EF4-FFF2-40B4-BE49-F238E27FC236}">
                  <a16:creationId xmlns:a16="http://schemas.microsoft.com/office/drawing/2014/main" id="{C1D8826E-A119-CDD4-46D5-9C19D59CB6BD}"/>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00" name="Group 99">
            <a:extLst>
              <a:ext uri="{FF2B5EF4-FFF2-40B4-BE49-F238E27FC236}">
                <a16:creationId xmlns:a16="http://schemas.microsoft.com/office/drawing/2014/main" id="{97DC255D-4F72-8A11-DEDE-6380C68D6082}"/>
              </a:ext>
            </a:extLst>
          </p:cNvPr>
          <p:cNvGrpSpPr/>
          <p:nvPr/>
        </p:nvGrpSpPr>
        <p:grpSpPr>
          <a:xfrm>
            <a:off x="11038390" y="5782748"/>
            <a:ext cx="193549" cy="181413"/>
            <a:chOff x="1876443" y="5905870"/>
            <a:chExt cx="526098" cy="526096"/>
          </a:xfrm>
        </p:grpSpPr>
        <p:sp>
          <p:nvSpPr>
            <p:cNvPr id="101" name="Oval 100">
              <a:extLst>
                <a:ext uri="{FF2B5EF4-FFF2-40B4-BE49-F238E27FC236}">
                  <a16:creationId xmlns:a16="http://schemas.microsoft.com/office/drawing/2014/main" id="{74F2003B-719B-85E4-5A9B-60A5EA9E4183}"/>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2" name="Freeform 23">
              <a:extLst>
                <a:ext uri="{FF2B5EF4-FFF2-40B4-BE49-F238E27FC236}">
                  <a16:creationId xmlns:a16="http://schemas.microsoft.com/office/drawing/2014/main" id="{B4E4238D-0571-A78E-9910-88AC123126AA}"/>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03" name="Group 102">
            <a:extLst>
              <a:ext uri="{FF2B5EF4-FFF2-40B4-BE49-F238E27FC236}">
                <a16:creationId xmlns:a16="http://schemas.microsoft.com/office/drawing/2014/main" id="{04BF8BEF-F3A4-2CCA-99C5-2EB50A578F81}"/>
              </a:ext>
            </a:extLst>
          </p:cNvPr>
          <p:cNvGrpSpPr/>
          <p:nvPr/>
        </p:nvGrpSpPr>
        <p:grpSpPr>
          <a:xfrm>
            <a:off x="11038390" y="6079101"/>
            <a:ext cx="193549" cy="181413"/>
            <a:chOff x="1876443" y="5905870"/>
            <a:chExt cx="526098" cy="526096"/>
          </a:xfrm>
        </p:grpSpPr>
        <p:sp>
          <p:nvSpPr>
            <p:cNvPr id="104" name="Oval 103">
              <a:extLst>
                <a:ext uri="{FF2B5EF4-FFF2-40B4-BE49-F238E27FC236}">
                  <a16:creationId xmlns:a16="http://schemas.microsoft.com/office/drawing/2014/main" id="{A3A18F0A-6FF4-630E-BFA8-FDEE73E073D7}"/>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5" name="Freeform 23">
              <a:extLst>
                <a:ext uri="{FF2B5EF4-FFF2-40B4-BE49-F238E27FC236}">
                  <a16:creationId xmlns:a16="http://schemas.microsoft.com/office/drawing/2014/main" id="{18EB4874-D8FD-7DFC-8F11-EC7DBBD8B542}"/>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06" name="Group 105">
            <a:extLst>
              <a:ext uri="{FF2B5EF4-FFF2-40B4-BE49-F238E27FC236}">
                <a16:creationId xmlns:a16="http://schemas.microsoft.com/office/drawing/2014/main" id="{5868E82A-B77B-B927-5E5F-2ACF41223E3B}"/>
              </a:ext>
            </a:extLst>
          </p:cNvPr>
          <p:cNvGrpSpPr/>
          <p:nvPr/>
        </p:nvGrpSpPr>
        <p:grpSpPr>
          <a:xfrm>
            <a:off x="11038390" y="6352538"/>
            <a:ext cx="193549" cy="181413"/>
            <a:chOff x="1876443" y="5905870"/>
            <a:chExt cx="526098" cy="526096"/>
          </a:xfrm>
        </p:grpSpPr>
        <p:sp>
          <p:nvSpPr>
            <p:cNvPr id="107" name="Oval 106">
              <a:extLst>
                <a:ext uri="{FF2B5EF4-FFF2-40B4-BE49-F238E27FC236}">
                  <a16:creationId xmlns:a16="http://schemas.microsoft.com/office/drawing/2014/main" id="{9A7616CB-58FA-5521-2DF7-E85C1D1BD8BD}"/>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8" name="Freeform 23">
              <a:extLst>
                <a:ext uri="{FF2B5EF4-FFF2-40B4-BE49-F238E27FC236}">
                  <a16:creationId xmlns:a16="http://schemas.microsoft.com/office/drawing/2014/main" id="{E96069E0-3930-1B6D-8F5F-376BCB781AF0}"/>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0" name="Group 119">
            <a:extLst>
              <a:ext uri="{FF2B5EF4-FFF2-40B4-BE49-F238E27FC236}">
                <a16:creationId xmlns:a16="http://schemas.microsoft.com/office/drawing/2014/main" id="{44235243-88B5-EC8D-C21C-B53DECC98BF0}"/>
              </a:ext>
            </a:extLst>
          </p:cNvPr>
          <p:cNvGrpSpPr/>
          <p:nvPr/>
        </p:nvGrpSpPr>
        <p:grpSpPr>
          <a:xfrm>
            <a:off x="9710836" y="3595177"/>
            <a:ext cx="193549" cy="181413"/>
            <a:chOff x="1876443" y="5905870"/>
            <a:chExt cx="526098" cy="526096"/>
          </a:xfrm>
        </p:grpSpPr>
        <p:sp>
          <p:nvSpPr>
            <p:cNvPr id="121" name="Oval 120">
              <a:extLst>
                <a:ext uri="{FF2B5EF4-FFF2-40B4-BE49-F238E27FC236}">
                  <a16:creationId xmlns:a16="http://schemas.microsoft.com/office/drawing/2014/main" id="{167CF39A-866A-7753-1B8B-76479237D3C2}"/>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2" name="Freeform 23">
              <a:extLst>
                <a:ext uri="{FF2B5EF4-FFF2-40B4-BE49-F238E27FC236}">
                  <a16:creationId xmlns:a16="http://schemas.microsoft.com/office/drawing/2014/main" id="{BE22F901-E2CF-680E-95F9-B12E6F4E9CE1}"/>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3" name="Group 122">
            <a:extLst>
              <a:ext uri="{FF2B5EF4-FFF2-40B4-BE49-F238E27FC236}">
                <a16:creationId xmlns:a16="http://schemas.microsoft.com/office/drawing/2014/main" id="{7C4BA69C-49F2-BE54-BA83-49C5447D8C3B}"/>
              </a:ext>
            </a:extLst>
          </p:cNvPr>
          <p:cNvGrpSpPr/>
          <p:nvPr/>
        </p:nvGrpSpPr>
        <p:grpSpPr>
          <a:xfrm>
            <a:off x="11038390" y="2197005"/>
            <a:ext cx="193549" cy="181413"/>
            <a:chOff x="1876443" y="5905870"/>
            <a:chExt cx="526098" cy="526096"/>
          </a:xfrm>
        </p:grpSpPr>
        <p:sp>
          <p:nvSpPr>
            <p:cNvPr id="124" name="Oval 123">
              <a:extLst>
                <a:ext uri="{FF2B5EF4-FFF2-40B4-BE49-F238E27FC236}">
                  <a16:creationId xmlns:a16="http://schemas.microsoft.com/office/drawing/2014/main" id="{BAE124EC-FBAC-3BD9-518C-03C37C0B0AA0}"/>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5" name="Freeform 23">
              <a:extLst>
                <a:ext uri="{FF2B5EF4-FFF2-40B4-BE49-F238E27FC236}">
                  <a16:creationId xmlns:a16="http://schemas.microsoft.com/office/drawing/2014/main" id="{8E621A99-B172-1BC0-58C8-63CAAA57640C}"/>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6078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6E379F-5E81-9D32-11A8-4FD9A12E99D9}"/>
              </a:ext>
            </a:extLst>
          </p:cNvPr>
          <p:cNvSpPr>
            <a:spLocks noGrp="1"/>
          </p:cNvSpPr>
          <p:nvPr>
            <p:ph type="body" sz="quarter" idx="11"/>
          </p:nvPr>
        </p:nvSpPr>
        <p:spPr/>
        <p:txBody>
          <a:bodyPr/>
          <a:lstStyle/>
          <a:p>
            <a:r>
              <a:rPr lang="zh-TW" altLang="en-US" sz="3200" dirty="0">
                <a:latin typeface="Open Sans"/>
                <a:ea typeface="Open Sans"/>
              </a:rPr>
              <a:t>待處理流程和功能</a:t>
            </a:r>
            <a:endParaRPr lang="zh-CN" altLang="en-US" sz="3200" dirty="0">
              <a:latin typeface="Open Sans"/>
              <a:ea typeface="Open Sans"/>
            </a:endParaRPr>
          </a:p>
        </p:txBody>
      </p:sp>
      <p:sp>
        <p:nvSpPr>
          <p:cNvPr id="6" name="Rectangle: Rounded Corners 5">
            <a:extLst>
              <a:ext uri="{FF2B5EF4-FFF2-40B4-BE49-F238E27FC236}">
                <a16:creationId xmlns:a16="http://schemas.microsoft.com/office/drawing/2014/main" id="{77F90AA6-5BD5-192A-BC25-2DA3B69A9A8A}"/>
              </a:ext>
            </a:extLst>
          </p:cNvPr>
          <p:cNvSpPr/>
          <p:nvPr/>
        </p:nvSpPr>
        <p:spPr>
          <a:xfrm>
            <a:off x="2120503" y="1818786"/>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rtlCol="0" anchor="ctr"/>
          <a:lstStyle/>
          <a:p>
            <a:pPr marL="608965" lvl="1"/>
            <a:r>
              <a:rPr lang="zh-TW" altLang="en-US" sz="1600" dirty="0">
                <a:solidFill>
                  <a:schemeClr val="tx1"/>
                </a:solidFill>
                <a:latin typeface="Open Sans"/>
                <a:ea typeface="Calibri"/>
                <a:cs typeface="Calibri"/>
              </a:rPr>
              <a:t>單程的實情描述報告 </a:t>
            </a:r>
            <a:r>
              <a:rPr lang="zh-CN" altLang="en-US" sz="1600" dirty="0">
                <a:solidFill>
                  <a:schemeClr val="tx1"/>
                </a:solidFill>
                <a:latin typeface="Open Sans"/>
                <a:ea typeface="Calibri"/>
                <a:cs typeface="Calibri"/>
              </a:rPr>
              <a:t>、</a:t>
            </a:r>
            <a:r>
              <a:rPr lang="zh-TW" altLang="en-US" sz="1600" dirty="0">
                <a:solidFill>
                  <a:schemeClr val="tx1"/>
                </a:solidFill>
                <a:latin typeface="Open Sans"/>
                <a:ea typeface="Calibri"/>
                <a:cs typeface="Calibri"/>
              </a:rPr>
              <a:t>通告和合作都會使用共亯標準</a:t>
            </a:r>
            <a:r>
              <a:rPr lang="zh-CN" altLang="en-US" sz="1600" b="1" dirty="0">
                <a:solidFill>
                  <a:schemeClr val="tx1"/>
                </a:solidFill>
                <a:latin typeface="Open Sans"/>
                <a:ea typeface="Calibri"/>
                <a:cs typeface="Calibri"/>
              </a:rPr>
              <a:t>里程碑流程</a:t>
            </a:r>
            <a:r>
              <a:rPr lang="zh-CN" altLang="en-US" sz="1600" dirty="0">
                <a:solidFill>
                  <a:schemeClr val="tx1"/>
                </a:solidFill>
                <a:latin typeface="Open Sans"/>
                <a:ea typeface="Calibri"/>
                <a:cs typeface="Calibri"/>
              </a:rPr>
              <a:t>（通過 </a:t>
            </a:r>
            <a:r>
              <a:rPr lang="en-US" altLang="zh-CN" sz="1600" dirty="0">
                <a:solidFill>
                  <a:schemeClr val="tx1"/>
                </a:solidFill>
                <a:latin typeface="Open Sans"/>
                <a:ea typeface="Calibri"/>
                <a:cs typeface="Calibri"/>
              </a:rPr>
              <a:t>ONE </a:t>
            </a:r>
            <a:r>
              <a:rPr lang="zh-CN" altLang="en-US" sz="1600" dirty="0">
                <a:solidFill>
                  <a:schemeClr val="tx1"/>
                </a:solidFill>
                <a:latin typeface="Open Sans"/>
                <a:ea typeface="Calibri"/>
                <a:cs typeface="Calibri"/>
              </a:rPr>
              <a:t>用戶介面）</a:t>
            </a:r>
            <a:endParaRPr lang="en-US" sz="1600" dirty="0">
              <a:solidFill>
                <a:schemeClr val="tx1"/>
              </a:solidFill>
              <a:latin typeface="Open Sans"/>
              <a:ea typeface="Open Sans"/>
              <a:cs typeface="Open Sans"/>
            </a:endParaRPr>
          </a:p>
        </p:txBody>
      </p:sp>
      <p:sp>
        <p:nvSpPr>
          <p:cNvPr id="7" name="Rectangle: Rounded Corners 6">
            <a:extLst>
              <a:ext uri="{FF2B5EF4-FFF2-40B4-BE49-F238E27FC236}">
                <a16:creationId xmlns:a16="http://schemas.microsoft.com/office/drawing/2014/main" id="{CD6E0D46-19A2-FFA9-2CA0-6B2E557E87DC}"/>
              </a:ext>
            </a:extLst>
          </p:cNvPr>
          <p:cNvSpPr/>
          <p:nvPr/>
        </p:nvSpPr>
        <p:spPr>
          <a:xfrm>
            <a:off x="441722" y="1832016"/>
            <a:ext cx="1497804"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1</a:t>
            </a:r>
          </a:p>
        </p:txBody>
      </p:sp>
      <p:sp>
        <p:nvSpPr>
          <p:cNvPr id="8" name="Rectangle: Rounded Corners 7">
            <a:extLst>
              <a:ext uri="{FF2B5EF4-FFF2-40B4-BE49-F238E27FC236}">
                <a16:creationId xmlns:a16="http://schemas.microsoft.com/office/drawing/2014/main" id="{E4BB2CD4-472B-38F1-C19F-283B0D569D6E}"/>
              </a:ext>
            </a:extLst>
          </p:cNvPr>
          <p:cNvSpPr/>
          <p:nvPr/>
        </p:nvSpPr>
        <p:spPr>
          <a:xfrm>
            <a:off x="2112552" y="2636705"/>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zh-TW" altLang="en-US" sz="1600" dirty="0">
                <a:solidFill>
                  <a:schemeClr val="tx1"/>
                </a:solidFill>
                <a:latin typeface="Open Sans"/>
                <a:ea typeface="Calibri"/>
                <a:cs typeface="Calibri"/>
              </a:rPr>
              <a:t>使用預先生成的交易參考</a:t>
            </a:r>
            <a:r>
              <a:rPr lang="zh-TW" altLang="en-US" sz="1600" b="1" dirty="0">
                <a:solidFill>
                  <a:schemeClr val="tx1"/>
                </a:solidFill>
                <a:latin typeface="Open Sans"/>
                <a:ea typeface="Calibri"/>
                <a:cs typeface="Calibri"/>
              </a:rPr>
              <a:t>執行運輸計畫</a:t>
            </a:r>
            <a:r>
              <a:rPr lang="zh-CN" altLang="en-US" sz="1600" dirty="0">
                <a:solidFill>
                  <a:schemeClr val="tx1"/>
                </a:solidFill>
                <a:latin typeface="Open Sans"/>
                <a:ea typeface="Calibri"/>
                <a:cs typeface="Calibri"/>
              </a:rPr>
              <a:t>，</a:t>
            </a:r>
            <a:r>
              <a:rPr lang="zh-TW" altLang="en-US" sz="1600" dirty="0">
                <a:solidFill>
                  <a:schemeClr val="tx1"/>
                </a:solidFill>
                <a:latin typeface="Open Sans"/>
                <a:ea typeface="Calibri"/>
                <a:cs typeface="Calibri"/>
              </a:rPr>
              <a:t>以確保執行準確性 </a:t>
            </a:r>
            <a:r>
              <a:rPr lang="zh-CN" altLang="en-US" sz="1600" dirty="0">
                <a:solidFill>
                  <a:schemeClr val="tx1"/>
                </a:solidFill>
                <a:latin typeface="Open Sans"/>
                <a:ea typeface="Calibri"/>
                <a:cs typeface="Calibri"/>
              </a:rPr>
              <a:t>（通過 </a:t>
            </a:r>
            <a:r>
              <a:rPr lang="en-US" altLang="zh-CN" sz="1600" dirty="0">
                <a:solidFill>
                  <a:schemeClr val="tx1"/>
                </a:solidFill>
                <a:latin typeface="Open Sans"/>
                <a:ea typeface="Calibri"/>
                <a:cs typeface="Calibri"/>
              </a:rPr>
              <a:t>ONE </a:t>
            </a:r>
            <a:r>
              <a:rPr lang="zh-CN" altLang="en-US" sz="1600" dirty="0">
                <a:solidFill>
                  <a:schemeClr val="tx1"/>
                </a:solidFill>
                <a:latin typeface="Open Sans"/>
                <a:ea typeface="Calibri"/>
                <a:cs typeface="Calibri"/>
              </a:rPr>
              <a:t>用戶介面或集成）</a:t>
            </a:r>
            <a:endParaRPr lang="en-US" sz="1600" dirty="0">
              <a:solidFill>
                <a:schemeClr val="tx1"/>
              </a:solidFill>
              <a:latin typeface="Open Sans"/>
              <a:ea typeface="Open Sans"/>
              <a:cs typeface="Open Sans"/>
            </a:endParaRPr>
          </a:p>
        </p:txBody>
      </p:sp>
      <p:sp>
        <p:nvSpPr>
          <p:cNvPr id="9" name="Rectangle: Rounded Corners 8">
            <a:extLst>
              <a:ext uri="{FF2B5EF4-FFF2-40B4-BE49-F238E27FC236}">
                <a16:creationId xmlns:a16="http://schemas.microsoft.com/office/drawing/2014/main" id="{E205C897-39A6-1767-5D56-94C4DFCC4B9B}"/>
              </a:ext>
            </a:extLst>
          </p:cNvPr>
          <p:cNvSpPr/>
          <p:nvPr/>
        </p:nvSpPr>
        <p:spPr>
          <a:xfrm>
            <a:off x="441722" y="2643071"/>
            <a:ext cx="1497804"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2</a:t>
            </a:r>
          </a:p>
        </p:txBody>
      </p:sp>
      <p:sp>
        <p:nvSpPr>
          <p:cNvPr id="10" name="Rectangle: Rounded Corners 9">
            <a:extLst>
              <a:ext uri="{FF2B5EF4-FFF2-40B4-BE49-F238E27FC236}">
                <a16:creationId xmlns:a16="http://schemas.microsoft.com/office/drawing/2014/main" id="{D4D0E01C-EF66-034A-FC0B-042CA17C47B8}"/>
              </a:ext>
            </a:extLst>
          </p:cNvPr>
          <p:cNvSpPr/>
          <p:nvPr/>
        </p:nvSpPr>
        <p:spPr>
          <a:xfrm>
            <a:off x="2120503" y="3454626"/>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zh-CN" altLang="en-US" sz="1600" dirty="0">
                <a:solidFill>
                  <a:schemeClr val="tx1"/>
                </a:solidFill>
                <a:latin typeface="Open Sans"/>
                <a:ea typeface="Calibri"/>
                <a:cs typeface="Calibri"/>
              </a:rPr>
              <a:t>分享</a:t>
            </a:r>
            <a:r>
              <a:rPr lang="zh-TW" altLang="en-US" sz="1600" b="1" dirty="0">
                <a:solidFill>
                  <a:schemeClr val="tx1"/>
                </a:solidFill>
                <a:latin typeface="Open Sans"/>
                <a:ea typeface="Calibri"/>
                <a:cs typeface="Calibri"/>
              </a:rPr>
              <a:t>預訂詳細資訊</a:t>
            </a:r>
            <a:r>
              <a:rPr lang="zh-CN" altLang="en-US" sz="1600" dirty="0">
                <a:solidFill>
                  <a:schemeClr val="tx1"/>
                </a:solidFill>
                <a:latin typeface="Open Sans"/>
                <a:ea typeface="Calibri"/>
                <a:cs typeface="Calibri"/>
              </a:rPr>
              <a:t>，</a:t>
            </a:r>
            <a:r>
              <a:rPr lang="zh-TW" altLang="en-US" sz="1600" dirty="0">
                <a:solidFill>
                  <a:schemeClr val="tx1"/>
                </a:solidFill>
                <a:latin typeface="Open Sans"/>
                <a:ea typeface="Calibri"/>
                <a:cs typeface="Calibri"/>
              </a:rPr>
              <a:t>確認預訂號、提單、裝貨港、卸貨港 </a:t>
            </a:r>
            <a:r>
              <a:rPr lang="zh-CN" altLang="en-US" sz="1600" dirty="0">
                <a:solidFill>
                  <a:schemeClr val="tx1"/>
                </a:solidFill>
                <a:latin typeface="Open Sans"/>
                <a:ea typeface="Calibri"/>
                <a:cs typeface="Calibri"/>
              </a:rPr>
              <a:t>（通過 </a:t>
            </a:r>
            <a:r>
              <a:rPr lang="en-US" altLang="zh-CN" sz="1600" dirty="0">
                <a:solidFill>
                  <a:schemeClr val="tx1"/>
                </a:solidFill>
                <a:latin typeface="Open Sans"/>
                <a:ea typeface="Calibri"/>
                <a:cs typeface="Calibri"/>
              </a:rPr>
              <a:t>ONE </a:t>
            </a:r>
            <a:r>
              <a:rPr lang="zh-CN" altLang="en-US" sz="1600" dirty="0">
                <a:solidFill>
                  <a:schemeClr val="tx1"/>
                </a:solidFill>
                <a:latin typeface="Open Sans"/>
                <a:ea typeface="Calibri"/>
                <a:cs typeface="Calibri"/>
              </a:rPr>
              <a:t>用戶介面或集成），</a:t>
            </a:r>
            <a:br>
              <a:rPr lang="en-SG" altLang="zh-CN" sz="1600" dirty="0">
                <a:solidFill>
                  <a:schemeClr val="tx1"/>
                </a:solidFill>
                <a:latin typeface="Open Sans"/>
                <a:ea typeface="Calibri"/>
                <a:cs typeface="Calibri"/>
              </a:rPr>
            </a:br>
            <a:r>
              <a:rPr lang="zh-TW" altLang="en-US" sz="1600" dirty="0">
                <a:solidFill>
                  <a:schemeClr val="tx1"/>
                </a:solidFill>
                <a:latin typeface="Open Sans"/>
                <a:ea typeface="Calibri"/>
                <a:cs typeface="Calibri"/>
              </a:rPr>
              <a:t>用於生成運輸段</a:t>
            </a:r>
            <a:endParaRPr lang="en-US" sz="1600" dirty="0">
              <a:solidFill>
                <a:schemeClr val="tx1"/>
              </a:solidFill>
              <a:latin typeface="Open Sans"/>
              <a:ea typeface="Open Sans"/>
              <a:cs typeface="Open Sans"/>
            </a:endParaRPr>
          </a:p>
        </p:txBody>
      </p:sp>
      <p:sp>
        <p:nvSpPr>
          <p:cNvPr id="11" name="Rectangle: Rounded Corners 10">
            <a:extLst>
              <a:ext uri="{FF2B5EF4-FFF2-40B4-BE49-F238E27FC236}">
                <a16:creationId xmlns:a16="http://schemas.microsoft.com/office/drawing/2014/main" id="{84BBF525-75EE-46B6-4EE7-A85C4457C8EA}"/>
              </a:ext>
            </a:extLst>
          </p:cNvPr>
          <p:cNvSpPr/>
          <p:nvPr/>
        </p:nvSpPr>
        <p:spPr>
          <a:xfrm>
            <a:off x="441722" y="3467855"/>
            <a:ext cx="1497804"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3</a:t>
            </a:r>
          </a:p>
        </p:txBody>
      </p:sp>
      <p:sp>
        <p:nvSpPr>
          <p:cNvPr id="12" name="Rectangle: Rounded Corners 11">
            <a:extLst>
              <a:ext uri="{FF2B5EF4-FFF2-40B4-BE49-F238E27FC236}">
                <a16:creationId xmlns:a16="http://schemas.microsoft.com/office/drawing/2014/main" id="{25A33E6D-23A8-2D98-33C0-F3D766638373}"/>
              </a:ext>
            </a:extLst>
          </p:cNvPr>
          <p:cNvSpPr/>
          <p:nvPr/>
        </p:nvSpPr>
        <p:spPr>
          <a:xfrm>
            <a:off x="2120503" y="4272544"/>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zh-TW" altLang="en-US" sz="1600" dirty="0">
                <a:solidFill>
                  <a:schemeClr val="tx1"/>
                </a:solidFill>
                <a:latin typeface="Open Sans"/>
                <a:ea typeface="Calibri"/>
                <a:cs typeface="Calibri"/>
              </a:rPr>
              <a:t>提供</a:t>
            </a:r>
            <a:r>
              <a:rPr lang="zh-TW" altLang="en-US" sz="1600" b="1" dirty="0">
                <a:solidFill>
                  <a:schemeClr val="tx1"/>
                </a:solidFill>
                <a:latin typeface="Open Sans"/>
                <a:ea typeface="Calibri"/>
                <a:cs typeface="Calibri"/>
              </a:rPr>
              <a:t>關鍵運輸狀態更新</a:t>
            </a:r>
            <a:r>
              <a:rPr lang="zh-CN" altLang="en-US" sz="1600" b="1" dirty="0">
                <a:solidFill>
                  <a:schemeClr val="tx1"/>
                </a:solidFill>
                <a:latin typeface="Open Sans"/>
                <a:ea typeface="Calibri"/>
                <a:cs typeface="Calibri"/>
              </a:rPr>
              <a:t>和文檔</a:t>
            </a:r>
            <a:r>
              <a:rPr lang="zh-CN" altLang="en-US" sz="1600" dirty="0">
                <a:solidFill>
                  <a:schemeClr val="tx1"/>
                </a:solidFill>
                <a:latin typeface="Open Sans"/>
                <a:ea typeface="Calibri"/>
                <a:cs typeface="Calibri"/>
              </a:rPr>
              <a:t>，如裝運準備 、</a:t>
            </a:r>
            <a:r>
              <a:rPr lang="zh-TW" altLang="en-US" sz="1600" dirty="0">
                <a:solidFill>
                  <a:schemeClr val="tx1"/>
                </a:solidFill>
                <a:latin typeface="Open Sans"/>
                <a:ea typeface="Calibri"/>
                <a:cs typeface="Calibri"/>
              </a:rPr>
              <a:t>提貨和移交</a:t>
            </a:r>
            <a:r>
              <a:rPr lang="en-US" altLang="zh-TW" sz="1600" dirty="0">
                <a:solidFill>
                  <a:schemeClr val="tx1"/>
                </a:solidFill>
                <a:latin typeface="Open Sans"/>
                <a:ea typeface="Calibri"/>
                <a:cs typeface="Calibri"/>
              </a:rPr>
              <a:t>/</a:t>
            </a:r>
            <a:r>
              <a:rPr lang="zh-TW" altLang="en-US" sz="1600" dirty="0">
                <a:solidFill>
                  <a:schemeClr val="tx1"/>
                </a:solidFill>
                <a:latin typeface="Open Sans"/>
                <a:ea typeface="Calibri"/>
                <a:cs typeface="Calibri"/>
              </a:rPr>
              <a:t>交付確認 </a:t>
            </a:r>
            <a:r>
              <a:rPr lang="zh-CN" altLang="en-US" sz="1600" dirty="0">
                <a:solidFill>
                  <a:schemeClr val="tx1"/>
                </a:solidFill>
                <a:latin typeface="Open Sans"/>
                <a:ea typeface="Calibri"/>
                <a:cs typeface="Calibri"/>
              </a:rPr>
              <a:t>（通過 </a:t>
            </a:r>
            <a:r>
              <a:rPr lang="en-US" altLang="zh-CN" sz="1600" dirty="0">
                <a:solidFill>
                  <a:schemeClr val="tx1"/>
                </a:solidFill>
                <a:latin typeface="Open Sans"/>
                <a:ea typeface="Calibri"/>
                <a:cs typeface="Calibri"/>
              </a:rPr>
              <a:t>ONE </a:t>
            </a:r>
            <a:r>
              <a:rPr lang="zh-CN" altLang="en-US" sz="1600" dirty="0">
                <a:solidFill>
                  <a:schemeClr val="tx1"/>
                </a:solidFill>
                <a:latin typeface="Open Sans"/>
                <a:ea typeface="Calibri"/>
                <a:cs typeface="Calibri"/>
              </a:rPr>
              <a:t>用戶介面或集成）</a:t>
            </a:r>
            <a:endParaRPr lang="en-IN" sz="1600" dirty="0">
              <a:solidFill>
                <a:schemeClr val="tx1"/>
              </a:solidFill>
              <a:latin typeface="Open Sans"/>
              <a:ea typeface="Open Sans"/>
              <a:cs typeface="Open Sans"/>
            </a:endParaRPr>
          </a:p>
        </p:txBody>
      </p:sp>
      <p:sp>
        <p:nvSpPr>
          <p:cNvPr id="13" name="Rectangle: Rounded Corners 12">
            <a:extLst>
              <a:ext uri="{FF2B5EF4-FFF2-40B4-BE49-F238E27FC236}">
                <a16:creationId xmlns:a16="http://schemas.microsoft.com/office/drawing/2014/main" id="{327F98CB-2D92-23DF-C456-A7586820069C}"/>
              </a:ext>
            </a:extLst>
          </p:cNvPr>
          <p:cNvSpPr/>
          <p:nvPr/>
        </p:nvSpPr>
        <p:spPr>
          <a:xfrm>
            <a:off x="441722" y="4285775"/>
            <a:ext cx="1485898"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4</a:t>
            </a:r>
          </a:p>
        </p:txBody>
      </p:sp>
      <p:sp>
        <p:nvSpPr>
          <p:cNvPr id="14" name="Rectangle: Rounded Corners 13">
            <a:extLst>
              <a:ext uri="{FF2B5EF4-FFF2-40B4-BE49-F238E27FC236}">
                <a16:creationId xmlns:a16="http://schemas.microsoft.com/office/drawing/2014/main" id="{B1D13690-8A68-C19F-03D2-C3062B6D7F8C}"/>
              </a:ext>
            </a:extLst>
          </p:cNvPr>
          <p:cNvSpPr/>
          <p:nvPr/>
        </p:nvSpPr>
        <p:spPr>
          <a:xfrm>
            <a:off x="2120503" y="5090465"/>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zh-TW" altLang="en-US" sz="1600" dirty="0">
                <a:solidFill>
                  <a:schemeClr val="tx1"/>
                </a:solidFill>
                <a:latin typeface="Open Sans"/>
                <a:ea typeface="Calibri"/>
                <a:cs typeface="Calibri"/>
              </a:rPr>
              <a:t>基於實时網絡更新的异常生成、問題解決方案和通告 </a:t>
            </a:r>
            <a:r>
              <a:rPr lang="zh-CN" altLang="en-US" sz="1600" dirty="0">
                <a:solidFill>
                  <a:schemeClr val="tx1"/>
                </a:solidFill>
                <a:latin typeface="Open Sans"/>
                <a:ea typeface="Calibri"/>
                <a:cs typeface="Calibri"/>
              </a:rPr>
              <a:t>（通過 </a:t>
            </a:r>
            <a:r>
              <a:rPr lang="en-US" altLang="zh-CN" sz="1600" dirty="0">
                <a:solidFill>
                  <a:schemeClr val="tx1"/>
                </a:solidFill>
                <a:latin typeface="Open Sans"/>
                <a:ea typeface="Calibri"/>
                <a:cs typeface="Calibri"/>
              </a:rPr>
              <a:t>ONE </a:t>
            </a:r>
            <a:r>
              <a:rPr lang="zh-CN" altLang="en-US" sz="1600" dirty="0">
                <a:solidFill>
                  <a:schemeClr val="tx1"/>
                </a:solidFill>
                <a:latin typeface="Open Sans"/>
                <a:ea typeface="Calibri"/>
                <a:cs typeface="Calibri"/>
              </a:rPr>
              <a:t>用戶介面）</a:t>
            </a:r>
            <a:endParaRPr lang="en-US" sz="1400" dirty="0">
              <a:solidFill>
                <a:schemeClr val="tx1"/>
              </a:solidFill>
              <a:latin typeface="Calibri"/>
              <a:ea typeface="Calibri"/>
              <a:cs typeface="Calibri"/>
            </a:endParaRPr>
          </a:p>
        </p:txBody>
      </p:sp>
      <p:sp>
        <p:nvSpPr>
          <p:cNvPr id="15" name="Rectangle: Rounded Corners 14">
            <a:extLst>
              <a:ext uri="{FF2B5EF4-FFF2-40B4-BE49-F238E27FC236}">
                <a16:creationId xmlns:a16="http://schemas.microsoft.com/office/drawing/2014/main" id="{C71BE2CE-50E3-679D-9169-474210866D77}"/>
              </a:ext>
            </a:extLst>
          </p:cNvPr>
          <p:cNvSpPr/>
          <p:nvPr/>
        </p:nvSpPr>
        <p:spPr>
          <a:xfrm>
            <a:off x="441722" y="5103694"/>
            <a:ext cx="1497804"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5</a:t>
            </a:r>
          </a:p>
        </p:txBody>
      </p:sp>
    </p:spTree>
    <p:extLst>
      <p:ext uri="{BB962C8B-B14F-4D97-AF65-F5344CB8AC3E}">
        <p14:creationId xmlns:p14="http://schemas.microsoft.com/office/powerpoint/2010/main" val="2255318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5410A-CFB4-5F6E-B5A9-D503B06C1C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D4BF2ED-AC5B-0D24-516C-84EE34EF0F26}"/>
              </a:ext>
            </a:extLst>
          </p:cNvPr>
          <p:cNvSpPr/>
          <p:nvPr/>
        </p:nvSpPr>
        <p:spPr>
          <a:xfrm>
            <a:off x="1118186" y="1466678"/>
            <a:ext cx="10700425" cy="196498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21CDA126-CE71-8226-A1C3-4B3F2C86924E}"/>
              </a:ext>
            </a:extLst>
          </p:cNvPr>
          <p:cNvSpPr/>
          <p:nvPr/>
        </p:nvSpPr>
        <p:spPr>
          <a:xfrm>
            <a:off x="2921910" y="2007643"/>
            <a:ext cx="8384378"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1200" dirty="0"/>
              <a:t>單程的實情描述報告，問題和預期到達的時間</a:t>
            </a:r>
            <a:endParaRPr lang="en-US" sz="1200" dirty="0"/>
          </a:p>
        </p:txBody>
      </p:sp>
      <p:sp>
        <p:nvSpPr>
          <p:cNvPr id="2" name="Text Placeholder 1">
            <a:extLst>
              <a:ext uri="{FF2B5EF4-FFF2-40B4-BE49-F238E27FC236}">
                <a16:creationId xmlns:a16="http://schemas.microsoft.com/office/drawing/2014/main" id="{5429BBFA-3801-9631-FFE5-70B7418F24FD}"/>
              </a:ext>
            </a:extLst>
          </p:cNvPr>
          <p:cNvSpPr>
            <a:spLocks noGrp="1"/>
          </p:cNvSpPr>
          <p:nvPr>
            <p:ph type="body" sz="quarter" idx="11"/>
          </p:nvPr>
        </p:nvSpPr>
        <p:spPr/>
        <p:txBody>
          <a:bodyPr/>
          <a:lstStyle/>
          <a:p>
            <a:r>
              <a:rPr lang="zh-TW" altLang="en-US" sz="3200" dirty="0">
                <a:latin typeface="Open Sans"/>
                <a:ea typeface="Open Sans"/>
              </a:rPr>
              <a:t>待處理流程和功能（繼續）</a:t>
            </a:r>
            <a:endParaRPr lang="zh-CN" altLang="en-US" sz="3200" dirty="0">
              <a:latin typeface="Open Sans"/>
              <a:ea typeface="Open Sans"/>
            </a:endParaRPr>
          </a:p>
        </p:txBody>
      </p:sp>
      <p:sp>
        <p:nvSpPr>
          <p:cNvPr id="8" name="Rectangle 7">
            <a:extLst>
              <a:ext uri="{FF2B5EF4-FFF2-40B4-BE49-F238E27FC236}">
                <a16:creationId xmlns:a16="http://schemas.microsoft.com/office/drawing/2014/main" id="{9A8AFD97-6548-3F4A-4D20-68484CE3E0C6}"/>
              </a:ext>
            </a:extLst>
          </p:cNvPr>
          <p:cNvSpPr/>
          <p:nvPr/>
        </p:nvSpPr>
        <p:spPr>
          <a:xfrm>
            <a:off x="1118185" y="3431665"/>
            <a:ext cx="10700425" cy="1964987"/>
          </a:xfrm>
          <a:prstGeom prst="rect">
            <a:avLst/>
          </a:prstGeom>
          <a:solidFill>
            <a:schemeClr val="bg1">
              <a:lumMod val="9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4920E92B-7718-8222-9BFE-94A6716A8881}"/>
              </a:ext>
            </a:extLst>
          </p:cNvPr>
          <p:cNvSpPr/>
          <p:nvPr/>
        </p:nvSpPr>
        <p:spPr>
          <a:xfrm>
            <a:off x="221419" y="1456951"/>
            <a:ext cx="896766" cy="1964987"/>
          </a:xfrm>
          <a:prstGeom prst="rect">
            <a:avLst/>
          </a:prstGeom>
          <a:ln/>
        </p:spPr>
        <p:style>
          <a:lnRef idx="1">
            <a:schemeClr val="accent2"/>
          </a:lnRef>
          <a:fillRef idx="2">
            <a:schemeClr val="accent2"/>
          </a:fillRef>
          <a:effectRef idx="1">
            <a:schemeClr val="accent2"/>
          </a:effectRef>
          <a:fontRef idx="minor">
            <a:schemeClr val="dk1"/>
          </a:fontRef>
        </p:style>
        <p:txBody>
          <a:bodyPr vert="vert270" lIns="91440" tIns="45720" rIns="91440" bIns="45720" rtlCol="0" anchor="ctr"/>
          <a:lstStyle/>
          <a:p>
            <a:pPr algn="ctr"/>
            <a:r>
              <a:rPr lang="zh-TW" altLang="en-US" b="1" dirty="0"/>
              <a:t>供應商</a:t>
            </a:r>
            <a:r>
              <a:rPr lang="en-US" altLang="zh-TW" b="1" dirty="0"/>
              <a:t>/</a:t>
            </a:r>
            <a:r>
              <a:rPr lang="zh-TW" altLang="en-US" b="1" dirty="0"/>
              <a:t>物流服務提供</a:t>
            </a:r>
            <a:r>
              <a:rPr lang="zh-CN" altLang="en-US" b="1" dirty="0"/>
              <a:t>商 </a:t>
            </a:r>
            <a:endParaRPr lang="en-US" b="1" dirty="0"/>
          </a:p>
        </p:txBody>
      </p:sp>
      <p:sp>
        <p:nvSpPr>
          <p:cNvPr id="12" name="Rectangle 11">
            <a:extLst>
              <a:ext uri="{FF2B5EF4-FFF2-40B4-BE49-F238E27FC236}">
                <a16:creationId xmlns:a16="http://schemas.microsoft.com/office/drawing/2014/main" id="{3C0CEDD4-EBFB-353C-5303-0FB361E05818}"/>
              </a:ext>
            </a:extLst>
          </p:cNvPr>
          <p:cNvSpPr/>
          <p:nvPr/>
        </p:nvSpPr>
        <p:spPr>
          <a:xfrm>
            <a:off x="221417" y="3441392"/>
            <a:ext cx="896767" cy="1964987"/>
          </a:xfrm>
          <a:prstGeom prst="rect">
            <a:avLst/>
          </a:prstGeom>
          <a:solidFill>
            <a:schemeClr val="bg1">
              <a:lumMod val="95000"/>
            </a:schemeClr>
          </a:solidFill>
          <a:ln/>
        </p:spPr>
        <p:style>
          <a:lnRef idx="1">
            <a:schemeClr val="dk1"/>
          </a:lnRef>
          <a:fillRef idx="2">
            <a:schemeClr val="dk1"/>
          </a:fillRef>
          <a:effectRef idx="1">
            <a:schemeClr val="dk1"/>
          </a:effectRef>
          <a:fontRef idx="minor">
            <a:schemeClr val="dk1"/>
          </a:fontRef>
        </p:style>
        <p:txBody>
          <a:bodyPr vert="vert270" rtlCol="0" anchor="ctr"/>
          <a:lstStyle/>
          <a:p>
            <a:pPr algn="ctr"/>
            <a:r>
              <a:rPr lang="zh-CN" altLang="en-US" b="1" dirty="0"/>
              <a:t>拜耳</a:t>
            </a:r>
            <a:endParaRPr lang="en-US" b="1" dirty="0"/>
          </a:p>
        </p:txBody>
      </p:sp>
      <p:sp>
        <p:nvSpPr>
          <p:cNvPr id="18" name="Rectangle 17">
            <a:extLst>
              <a:ext uri="{FF2B5EF4-FFF2-40B4-BE49-F238E27FC236}">
                <a16:creationId xmlns:a16="http://schemas.microsoft.com/office/drawing/2014/main" id="{91B30D9E-4251-EC41-7D02-76659175E10D}"/>
              </a:ext>
            </a:extLst>
          </p:cNvPr>
          <p:cNvSpPr/>
          <p:nvPr/>
        </p:nvSpPr>
        <p:spPr>
          <a:xfrm>
            <a:off x="1514730" y="4509950"/>
            <a:ext cx="1000461" cy="60242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1400" dirty="0"/>
              <a:t>訂單創建</a:t>
            </a:r>
            <a:endParaRPr lang="en-US" sz="1400" dirty="0"/>
          </a:p>
        </p:txBody>
      </p:sp>
      <p:sp>
        <p:nvSpPr>
          <p:cNvPr id="19" name="Rectangle 18">
            <a:extLst>
              <a:ext uri="{FF2B5EF4-FFF2-40B4-BE49-F238E27FC236}">
                <a16:creationId xmlns:a16="http://schemas.microsoft.com/office/drawing/2014/main" id="{58EE22D9-D66C-2075-3E64-FA6499E1196E}"/>
              </a:ext>
            </a:extLst>
          </p:cNvPr>
          <p:cNvSpPr/>
          <p:nvPr/>
        </p:nvSpPr>
        <p:spPr>
          <a:xfrm>
            <a:off x="1514730" y="5507184"/>
            <a:ext cx="1000461" cy="60242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sz="1400" dirty="0"/>
              <a:t>企業資源規劃</a:t>
            </a:r>
            <a:endParaRPr lang="en-US" sz="1400" dirty="0"/>
          </a:p>
        </p:txBody>
      </p:sp>
      <p:sp>
        <p:nvSpPr>
          <p:cNvPr id="20" name="Rectangle 19">
            <a:extLst>
              <a:ext uri="{FF2B5EF4-FFF2-40B4-BE49-F238E27FC236}">
                <a16:creationId xmlns:a16="http://schemas.microsoft.com/office/drawing/2014/main" id="{A6CE2B40-6661-D9FD-362E-58C38727DCF2}"/>
              </a:ext>
            </a:extLst>
          </p:cNvPr>
          <p:cNvSpPr/>
          <p:nvPr/>
        </p:nvSpPr>
        <p:spPr>
          <a:xfrm>
            <a:off x="2911736"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dirty="0"/>
              <a:t>運輸創建</a:t>
            </a:r>
            <a:endParaRPr lang="en-US" sz="1200" dirty="0"/>
          </a:p>
        </p:txBody>
      </p:sp>
      <p:sp>
        <p:nvSpPr>
          <p:cNvPr id="21" name="Rectangle 20">
            <a:extLst>
              <a:ext uri="{FF2B5EF4-FFF2-40B4-BE49-F238E27FC236}">
                <a16:creationId xmlns:a16="http://schemas.microsoft.com/office/drawing/2014/main" id="{674277F3-C042-22B9-1C33-4BEEB500FE9D}"/>
              </a:ext>
            </a:extLst>
          </p:cNvPr>
          <p:cNvSpPr/>
          <p:nvPr/>
        </p:nvSpPr>
        <p:spPr>
          <a:xfrm>
            <a:off x="2911735" y="5507184"/>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a:t>ONE</a:t>
            </a:r>
          </a:p>
        </p:txBody>
      </p:sp>
      <p:sp>
        <p:nvSpPr>
          <p:cNvPr id="22" name="Rectangle 21">
            <a:extLst>
              <a:ext uri="{FF2B5EF4-FFF2-40B4-BE49-F238E27FC236}">
                <a16:creationId xmlns:a16="http://schemas.microsoft.com/office/drawing/2014/main" id="{EE65AA3E-1D2C-06EC-6222-393E1D64B3E0}"/>
              </a:ext>
            </a:extLst>
          </p:cNvPr>
          <p:cNvSpPr/>
          <p:nvPr/>
        </p:nvSpPr>
        <p:spPr>
          <a:xfrm>
            <a:off x="2911735" y="3601445"/>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dirty="0"/>
              <a:t>里程碑過程</a:t>
            </a:r>
            <a:endParaRPr lang="en-US" sz="1200" dirty="0"/>
          </a:p>
        </p:txBody>
      </p:sp>
      <p:sp>
        <p:nvSpPr>
          <p:cNvPr id="24" name="Rectangle 23">
            <a:extLst>
              <a:ext uri="{FF2B5EF4-FFF2-40B4-BE49-F238E27FC236}">
                <a16:creationId xmlns:a16="http://schemas.microsoft.com/office/drawing/2014/main" id="{E851DD55-8C84-B0EF-B66C-453A4C2C0326}"/>
              </a:ext>
            </a:extLst>
          </p:cNvPr>
          <p:cNvSpPr/>
          <p:nvPr/>
        </p:nvSpPr>
        <p:spPr>
          <a:xfrm>
            <a:off x="5705741" y="3601445"/>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dirty="0"/>
              <a:t>預定資料</a:t>
            </a:r>
            <a:endParaRPr lang="en-US" sz="1200" dirty="0"/>
          </a:p>
        </p:txBody>
      </p:sp>
      <p:cxnSp>
        <p:nvCxnSpPr>
          <p:cNvPr id="26" name="Straight Arrow Connector 25">
            <a:extLst>
              <a:ext uri="{FF2B5EF4-FFF2-40B4-BE49-F238E27FC236}">
                <a16:creationId xmlns:a16="http://schemas.microsoft.com/office/drawing/2014/main" id="{E5D15895-2EB3-A137-3BCA-EF18D07BDD9D}"/>
              </a:ext>
            </a:extLst>
          </p:cNvPr>
          <p:cNvCxnSpPr>
            <a:cxnSpLocks/>
          </p:cNvCxnSpPr>
          <p:nvPr/>
        </p:nvCxnSpPr>
        <p:spPr>
          <a:xfrm>
            <a:off x="2515191" y="4811164"/>
            <a:ext cx="396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BA0F07B-2033-D99C-8546-D403CA00FE1C}"/>
              </a:ext>
            </a:extLst>
          </p:cNvPr>
          <p:cNvCxnSpPr>
            <a:cxnSpLocks/>
          </p:cNvCxnSpPr>
          <p:nvPr/>
        </p:nvCxnSpPr>
        <p:spPr>
          <a:xfrm flipV="1">
            <a:off x="4808973" y="3138206"/>
            <a:ext cx="0" cy="16729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E0BCF3-E935-B96A-404E-CDE487B4350E}"/>
              </a:ext>
            </a:extLst>
          </p:cNvPr>
          <p:cNvCxnSpPr>
            <a:cxnSpLocks/>
          </p:cNvCxnSpPr>
          <p:nvPr/>
        </p:nvCxnSpPr>
        <p:spPr>
          <a:xfrm flipV="1">
            <a:off x="3411965" y="4203873"/>
            <a:ext cx="0" cy="2934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0036012-5DDB-CDC4-C88D-51F48935827F}"/>
              </a:ext>
            </a:extLst>
          </p:cNvPr>
          <p:cNvCxnSpPr>
            <a:cxnSpLocks/>
          </p:cNvCxnSpPr>
          <p:nvPr/>
        </p:nvCxnSpPr>
        <p:spPr>
          <a:xfrm>
            <a:off x="3912197" y="4811164"/>
            <a:ext cx="918915" cy="0"/>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5FB6E55-1B8E-6DE2-30C2-9EE8DAED77F3}"/>
              </a:ext>
            </a:extLst>
          </p:cNvPr>
          <p:cNvSpPr/>
          <p:nvPr/>
        </p:nvSpPr>
        <p:spPr>
          <a:xfrm>
            <a:off x="4308742" y="5507184"/>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1400" dirty="0"/>
              <a:t>合作夥伴系統</a:t>
            </a:r>
            <a:endParaRPr lang="en-US" sz="1400" dirty="0"/>
          </a:p>
        </p:txBody>
      </p:sp>
      <p:cxnSp>
        <p:nvCxnSpPr>
          <p:cNvPr id="39" name="Straight Arrow Connector 38">
            <a:extLst>
              <a:ext uri="{FF2B5EF4-FFF2-40B4-BE49-F238E27FC236}">
                <a16:creationId xmlns:a16="http://schemas.microsoft.com/office/drawing/2014/main" id="{6A4AFD20-F302-BB91-3EC4-7A628A938F0C}"/>
              </a:ext>
            </a:extLst>
          </p:cNvPr>
          <p:cNvCxnSpPr>
            <a:cxnSpLocks/>
          </p:cNvCxnSpPr>
          <p:nvPr/>
        </p:nvCxnSpPr>
        <p:spPr>
          <a:xfrm>
            <a:off x="5309203" y="2836992"/>
            <a:ext cx="3965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8EF021E-5BF3-06FF-8386-901D5D663D75}"/>
              </a:ext>
            </a:extLst>
          </p:cNvPr>
          <p:cNvCxnSpPr>
            <a:cxnSpLocks/>
          </p:cNvCxnSpPr>
          <p:nvPr/>
        </p:nvCxnSpPr>
        <p:spPr>
          <a:xfrm flipV="1">
            <a:off x="6706206" y="2834303"/>
            <a:ext cx="396540" cy="26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C458972-9D28-948A-0351-870DDCBBF36F}"/>
              </a:ext>
            </a:extLst>
          </p:cNvPr>
          <p:cNvSpPr/>
          <p:nvPr/>
        </p:nvSpPr>
        <p:spPr>
          <a:xfrm>
            <a:off x="7102747"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dirty="0"/>
              <a:t>確認</a:t>
            </a:r>
            <a:endParaRPr lang="en-SG" altLang="zh-CN" sz="1200" dirty="0"/>
          </a:p>
          <a:p>
            <a:pPr algn="ctr"/>
            <a:r>
              <a:rPr lang="zh-CN" altLang="en-US" sz="1200" dirty="0"/>
              <a:t>運集裝箱</a:t>
            </a:r>
            <a:endParaRPr lang="en-US" sz="1200" dirty="0"/>
          </a:p>
        </p:txBody>
      </p:sp>
      <p:cxnSp>
        <p:nvCxnSpPr>
          <p:cNvPr id="47" name="Straight Arrow Connector 46">
            <a:extLst>
              <a:ext uri="{FF2B5EF4-FFF2-40B4-BE49-F238E27FC236}">
                <a16:creationId xmlns:a16="http://schemas.microsoft.com/office/drawing/2014/main" id="{5B9437E2-8384-4D33-6517-44872F062E9A}"/>
              </a:ext>
            </a:extLst>
          </p:cNvPr>
          <p:cNvCxnSpPr>
            <a:cxnSpLocks/>
          </p:cNvCxnSpPr>
          <p:nvPr/>
        </p:nvCxnSpPr>
        <p:spPr>
          <a:xfrm flipH="1">
            <a:off x="6205972" y="3138206"/>
            <a:ext cx="4" cy="46323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A5DFC1D-5241-2A5B-2763-07330303F70D}"/>
              </a:ext>
            </a:extLst>
          </p:cNvPr>
          <p:cNvCxnSpPr>
            <a:cxnSpLocks/>
          </p:cNvCxnSpPr>
          <p:nvPr/>
        </p:nvCxnSpPr>
        <p:spPr>
          <a:xfrm flipH="1">
            <a:off x="7602978" y="3135517"/>
            <a:ext cx="1" cy="1374433"/>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715A097-43BA-78C7-EB85-D60AE8341F32}"/>
              </a:ext>
            </a:extLst>
          </p:cNvPr>
          <p:cNvCxnSpPr>
            <a:cxnSpLocks/>
          </p:cNvCxnSpPr>
          <p:nvPr/>
        </p:nvCxnSpPr>
        <p:spPr>
          <a:xfrm flipV="1">
            <a:off x="3411965" y="2610071"/>
            <a:ext cx="0" cy="9913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D0298E2B-0E7B-38AA-DFAA-A6320C4591C2}"/>
              </a:ext>
            </a:extLst>
          </p:cNvPr>
          <p:cNvSpPr/>
          <p:nvPr/>
        </p:nvSpPr>
        <p:spPr>
          <a:xfrm>
            <a:off x="8512278" y="3601445"/>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dirty="0"/>
              <a:t>跟踪事件</a:t>
            </a:r>
            <a:endParaRPr lang="en-US" sz="1200" dirty="0"/>
          </a:p>
        </p:txBody>
      </p:sp>
      <p:sp>
        <p:nvSpPr>
          <p:cNvPr id="63" name="Rectangle 62">
            <a:extLst>
              <a:ext uri="{FF2B5EF4-FFF2-40B4-BE49-F238E27FC236}">
                <a16:creationId xmlns:a16="http://schemas.microsoft.com/office/drawing/2014/main" id="{23D662CA-FC75-AE3B-81F9-620F85D254AD}"/>
              </a:ext>
            </a:extLst>
          </p:cNvPr>
          <p:cNvSpPr/>
          <p:nvPr/>
        </p:nvSpPr>
        <p:spPr>
          <a:xfrm>
            <a:off x="8512278"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1200" dirty="0"/>
              <a:t>計算預期</a:t>
            </a:r>
            <a:endParaRPr lang="en-SG" altLang="zh-TW" sz="1200" dirty="0"/>
          </a:p>
          <a:p>
            <a:pPr algn="ctr"/>
            <a:r>
              <a:rPr lang="zh-TW" altLang="en-US" sz="1200" dirty="0"/>
              <a:t>到達時間</a:t>
            </a:r>
            <a:endParaRPr lang="en-US" sz="1200" dirty="0"/>
          </a:p>
        </p:txBody>
      </p:sp>
      <p:cxnSp>
        <p:nvCxnSpPr>
          <p:cNvPr id="64" name="Straight Arrow Connector 63">
            <a:extLst>
              <a:ext uri="{FF2B5EF4-FFF2-40B4-BE49-F238E27FC236}">
                <a16:creationId xmlns:a16="http://schemas.microsoft.com/office/drawing/2014/main" id="{FB414208-2974-6A2C-EA4A-E3342514DF74}"/>
              </a:ext>
            </a:extLst>
          </p:cNvPr>
          <p:cNvCxnSpPr>
            <a:cxnSpLocks/>
          </p:cNvCxnSpPr>
          <p:nvPr/>
        </p:nvCxnSpPr>
        <p:spPr>
          <a:xfrm>
            <a:off x="9012509" y="4203873"/>
            <a:ext cx="0" cy="3060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C3D8F2-7512-CCFB-3C2C-64562F861106}"/>
              </a:ext>
            </a:extLst>
          </p:cNvPr>
          <p:cNvCxnSpPr>
            <a:cxnSpLocks/>
          </p:cNvCxnSpPr>
          <p:nvPr/>
        </p:nvCxnSpPr>
        <p:spPr>
          <a:xfrm>
            <a:off x="8103209" y="2834303"/>
            <a:ext cx="3965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AFD2E44-CD48-6AD2-93DF-DA8B91E8913C}"/>
              </a:ext>
            </a:extLst>
          </p:cNvPr>
          <p:cNvCxnSpPr>
            <a:cxnSpLocks/>
          </p:cNvCxnSpPr>
          <p:nvPr/>
        </p:nvCxnSpPr>
        <p:spPr>
          <a:xfrm>
            <a:off x="8999978" y="3135517"/>
            <a:ext cx="12531" cy="46592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2EAD56B9-8A7E-BF47-79F2-AB010E670D57}"/>
              </a:ext>
            </a:extLst>
          </p:cNvPr>
          <p:cNvSpPr/>
          <p:nvPr/>
        </p:nvSpPr>
        <p:spPr>
          <a:xfrm>
            <a:off x="5705740"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dirty="0"/>
              <a:t>生成運輸段</a:t>
            </a:r>
            <a:endParaRPr lang="en-US" sz="1200" dirty="0"/>
          </a:p>
        </p:txBody>
      </p:sp>
      <p:cxnSp>
        <p:nvCxnSpPr>
          <p:cNvPr id="80" name="Straight Arrow Connector 79">
            <a:extLst>
              <a:ext uri="{FF2B5EF4-FFF2-40B4-BE49-F238E27FC236}">
                <a16:creationId xmlns:a16="http://schemas.microsoft.com/office/drawing/2014/main" id="{D4556A28-0806-BC88-34CA-00144D2586E1}"/>
              </a:ext>
            </a:extLst>
          </p:cNvPr>
          <p:cNvCxnSpPr>
            <a:cxnSpLocks/>
          </p:cNvCxnSpPr>
          <p:nvPr/>
        </p:nvCxnSpPr>
        <p:spPr>
          <a:xfrm flipH="1">
            <a:off x="6205971" y="4203873"/>
            <a:ext cx="1" cy="3060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1FB4989B-574E-6579-DCEB-CFAEB695FA67}"/>
              </a:ext>
            </a:extLst>
          </p:cNvPr>
          <p:cNvSpPr/>
          <p:nvPr/>
        </p:nvSpPr>
        <p:spPr>
          <a:xfrm>
            <a:off x="10305631" y="4509950"/>
            <a:ext cx="1000461" cy="60242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1400" dirty="0"/>
              <a:t>訂單收據</a:t>
            </a:r>
            <a:endParaRPr lang="en-US" sz="1400" dirty="0"/>
          </a:p>
        </p:txBody>
      </p:sp>
      <p:sp>
        <p:nvSpPr>
          <p:cNvPr id="88" name="Rectangle 87">
            <a:extLst>
              <a:ext uri="{FF2B5EF4-FFF2-40B4-BE49-F238E27FC236}">
                <a16:creationId xmlns:a16="http://schemas.microsoft.com/office/drawing/2014/main" id="{E512E3A1-739B-2C3B-D1A1-632729E3975A}"/>
              </a:ext>
            </a:extLst>
          </p:cNvPr>
          <p:cNvSpPr/>
          <p:nvPr/>
        </p:nvSpPr>
        <p:spPr>
          <a:xfrm>
            <a:off x="10305632" y="3150101"/>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dirty="0"/>
              <a:t>確認接收</a:t>
            </a:r>
            <a:endParaRPr lang="en-US" sz="1200" dirty="0"/>
          </a:p>
        </p:txBody>
      </p:sp>
      <p:cxnSp>
        <p:nvCxnSpPr>
          <p:cNvPr id="89" name="Straight Arrow Connector 88">
            <a:extLst>
              <a:ext uri="{FF2B5EF4-FFF2-40B4-BE49-F238E27FC236}">
                <a16:creationId xmlns:a16="http://schemas.microsoft.com/office/drawing/2014/main" id="{7EF07E63-BDB2-02E4-F0B2-4241E4634C01}"/>
              </a:ext>
            </a:extLst>
          </p:cNvPr>
          <p:cNvCxnSpPr>
            <a:cxnSpLocks/>
          </p:cNvCxnSpPr>
          <p:nvPr/>
        </p:nvCxnSpPr>
        <p:spPr>
          <a:xfrm>
            <a:off x="9512739" y="4811164"/>
            <a:ext cx="7928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07960CB-CA74-A428-BFAF-C2F279389F5D}"/>
              </a:ext>
            </a:extLst>
          </p:cNvPr>
          <p:cNvCxnSpPr>
            <a:cxnSpLocks/>
          </p:cNvCxnSpPr>
          <p:nvPr/>
        </p:nvCxnSpPr>
        <p:spPr>
          <a:xfrm flipV="1">
            <a:off x="10805862" y="3752529"/>
            <a:ext cx="1" cy="7574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BB9A562E-288C-E586-8EA9-71A20451A5CA}"/>
              </a:ext>
            </a:extLst>
          </p:cNvPr>
          <p:cNvSpPr txBox="1"/>
          <p:nvPr/>
        </p:nvSpPr>
        <p:spPr>
          <a:xfrm>
            <a:off x="9097720" y="5607647"/>
            <a:ext cx="1207911" cy="40150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rtlCol="0" anchor="t">
            <a:noAutofit/>
          </a:bodyPr>
          <a:lstStyle/>
          <a:p>
            <a:pPr algn="l"/>
            <a:r>
              <a:rPr lang="en-US" sz="1200" b="1" kern="0">
                <a:latin typeface="Open Sans" panose="020B0606030504020204" pitchFamily="34" charset="0"/>
                <a:ea typeface="Open Sans" panose="020B0606030504020204" pitchFamily="34" charset="0"/>
                <a:cs typeface="Open Sans" panose="020B0606030504020204" pitchFamily="34" charset="0"/>
              </a:rPr>
              <a:t>EDI315;IFTSTA</a:t>
            </a:r>
          </a:p>
          <a:p>
            <a:pPr algn="l"/>
            <a:r>
              <a:rPr lang="en-US" sz="1200" b="1" kern="0">
                <a:latin typeface="Open Sans" panose="020B0606030504020204" pitchFamily="34" charset="0"/>
                <a:ea typeface="Open Sans" panose="020B0606030504020204" pitchFamily="34" charset="0"/>
                <a:cs typeface="Open Sans" panose="020B0606030504020204" pitchFamily="34" charset="0"/>
              </a:rPr>
              <a:t>ONE CSV or UI</a:t>
            </a:r>
          </a:p>
        </p:txBody>
      </p:sp>
      <p:sp>
        <p:nvSpPr>
          <p:cNvPr id="102" name="TextBox 101">
            <a:extLst>
              <a:ext uri="{FF2B5EF4-FFF2-40B4-BE49-F238E27FC236}">
                <a16:creationId xmlns:a16="http://schemas.microsoft.com/office/drawing/2014/main" id="{6CD56641-AAC3-800F-86EB-1C5A6FC80FF4}"/>
              </a:ext>
            </a:extLst>
          </p:cNvPr>
          <p:cNvSpPr txBox="1"/>
          <p:nvPr/>
        </p:nvSpPr>
        <p:spPr>
          <a:xfrm>
            <a:off x="5865830" y="5607647"/>
            <a:ext cx="1207911" cy="40150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rtlCol="0" anchor="t">
            <a:noAutofit/>
          </a:bodyPr>
          <a:lstStyle/>
          <a:p>
            <a:pPr algn="l"/>
            <a:r>
              <a:rPr lang="en-US" sz="1200" b="1" kern="0" dirty="0">
                <a:latin typeface="Open Sans" panose="020B0606030504020204" pitchFamily="34" charset="0"/>
                <a:ea typeface="Open Sans" panose="020B0606030504020204" pitchFamily="34" charset="0"/>
                <a:cs typeface="Open Sans" panose="020B0606030504020204" pitchFamily="34" charset="0"/>
              </a:rPr>
              <a:t>EDI300; IFTMIN</a:t>
            </a:r>
          </a:p>
          <a:p>
            <a:pPr algn="l"/>
            <a:r>
              <a:rPr lang="en-US" sz="1200" b="1" kern="0" dirty="0">
                <a:latin typeface="Open Sans" panose="020B0606030504020204" pitchFamily="34" charset="0"/>
                <a:ea typeface="Open Sans" panose="020B0606030504020204" pitchFamily="34" charset="0"/>
                <a:cs typeface="Open Sans" panose="020B0606030504020204" pitchFamily="34" charset="0"/>
              </a:rPr>
              <a:t>ONE CSV or UI</a:t>
            </a:r>
          </a:p>
        </p:txBody>
      </p:sp>
      <p:sp>
        <p:nvSpPr>
          <p:cNvPr id="103" name="TextBox 102">
            <a:extLst>
              <a:ext uri="{FF2B5EF4-FFF2-40B4-BE49-F238E27FC236}">
                <a16:creationId xmlns:a16="http://schemas.microsoft.com/office/drawing/2014/main" id="{2736B58A-9EC5-8159-6DCD-C1400851552F}"/>
              </a:ext>
            </a:extLst>
          </p:cNvPr>
          <p:cNvSpPr txBox="1"/>
          <p:nvPr/>
        </p:nvSpPr>
        <p:spPr>
          <a:xfrm>
            <a:off x="7499252" y="5607647"/>
            <a:ext cx="1207911" cy="40150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rtlCol="0" anchor="t">
            <a:noAutofit/>
          </a:bodyPr>
          <a:lstStyle/>
          <a:p>
            <a:r>
              <a:rPr lang="en-US" sz="1200" b="1" kern="0">
                <a:latin typeface="Open Sans" panose="020B0606030504020204" pitchFamily="34" charset="0"/>
                <a:ea typeface="Open Sans" panose="020B0606030504020204" pitchFamily="34" charset="0"/>
                <a:cs typeface="Open Sans" panose="020B0606030504020204" pitchFamily="34" charset="0"/>
              </a:rPr>
              <a:t>EDI301; IFTMBC</a:t>
            </a:r>
          </a:p>
          <a:p>
            <a:r>
              <a:rPr lang="en-US" sz="1200" b="1" kern="0">
                <a:latin typeface="Open Sans" panose="020B0606030504020204" pitchFamily="34" charset="0"/>
                <a:ea typeface="Open Sans" panose="020B0606030504020204" pitchFamily="34" charset="0"/>
                <a:cs typeface="Open Sans" panose="020B0606030504020204" pitchFamily="34" charset="0"/>
              </a:rPr>
              <a:t>ONE CSV or UI</a:t>
            </a:r>
          </a:p>
        </p:txBody>
      </p:sp>
      <p:sp>
        <p:nvSpPr>
          <p:cNvPr id="107" name="Flowchart: Connector 106">
            <a:extLst>
              <a:ext uri="{FF2B5EF4-FFF2-40B4-BE49-F238E27FC236}">
                <a16:creationId xmlns:a16="http://schemas.microsoft.com/office/drawing/2014/main" id="{E74B5A5C-6896-645E-557D-4823CBB26C7A}"/>
              </a:ext>
            </a:extLst>
          </p:cNvPr>
          <p:cNvSpPr/>
          <p:nvPr/>
        </p:nvSpPr>
        <p:spPr>
          <a:xfrm>
            <a:off x="4920115"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A</a:t>
            </a:r>
          </a:p>
        </p:txBody>
      </p:sp>
      <p:sp>
        <p:nvSpPr>
          <p:cNvPr id="108" name="Flowchart: Connector 107">
            <a:extLst>
              <a:ext uri="{FF2B5EF4-FFF2-40B4-BE49-F238E27FC236}">
                <a16:creationId xmlns:a16="http://schemas.microsoft.com/office/drawing/2014/main" id="{8273D790-5762-4ECC-8068-40E72BEECADE}"/>
              </a:ext>
            </a:extLst>
          </p:cNvPr>
          <p:cNvSpPr/>
          <p:nvPr/>
        </p:nvSpPr>
        <p:spPr>
          <a:xfrm>
            <a:off x="5634374" y="5695342"/>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A</a:t>
            </a:r>
          </a:p>
        </p:txBody>
      </p:sp>
      <p:sp>
        <p:nvSpPr>
          <p:cNvPr id="109" name="Flowchart: Connector 108">
            <a:extLst>
              <a:ext uri="{FF2B5EF4-FFF2-40B4-BE49-F238E27FC236}">
                <a16:creationId xmlns:a16="http://schemas.microsoft.com/office/drawing/2014/main" id="{0371E441-B796-4E41-3FB1-8A2EDFCEFF78}"/>
              </a:ext>
            </a:extLst>
          </p:cNvPr>
          <p:cNvSpPr/>
          <p:nvPr/>
        </p:nvSpPr>
        <p:spPr>
          <a:xfrm>
            <a:off x="6276849"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B</a:t>
            </a:r>
          </a:p>
        </p:txBody>
      </p:sp>
      <p:sp>
        <p:nvSpPr>
          <p:cNvPr id="110" name="Flowchart: Connector 109">
            <a:extLst>
              <a:ext uri="{FF2B5EF4-FFF2-40B4-BE49-F238E27FC236}">
                <a16:creationId xmlns:a16="http://schemas.microsoft.com/office/drawing/2014/main" id="{E368AEDF-6EF1-0A5D-939F-C1948E929006}"/>
              </a:ext>
            </a:extLst>
          </p:cNvPr>
          <p:cNvSpPr/>
          <p:nvPr/>
        </p:nvSpPr>
        <p:spPr>
          <a:xfrm>
            <a:off x="7267796" y="5695342"/>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B</a:t>
            </a:r>
          </a:p>
        </p:txBody>
      </p:sp>
      <p:sp>
        <p:nvSpPr>
          <p:cNvPr id="111" name="Flowchart: Connector 110">
            <a:extLst>
              <a:ext uri="{FF2B5EF4-FFF2-40B4-BE49-F238E27FC236}">
                <a16:creationId xmlns:a16="http://schemas.microsoft.com/office/drawing/2014/main" id="{C452A4ED-7FCE-7BEC-F2DC-6BC9C92512EE}"/>
              </a:ext>
            </a:extLst>
          </p:cNvPr>
          <p:cNvSpPr/>
          <p:nvPr/>
        </p:nvSpPr>
        <p:spPr>
          <a:xfrm>
            <a:off x="7671939"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C</a:t>
            </a:r>
          </a:p>
        </p:txBody>
      </p:sp>
      <p:sp>
        <p:nvSpPr>
          <p:cNvPr id="112" name="Flowchart: Connector 111">
            <a:extLst>
              <a:ext uri="{FF2B5EF4-FFF2-40B4-BE49-F238E27FC236}">
                <a16:creationId xmlns:a16="http://schemas.microsoft.com/office/drawing/2014/main" id="{2F1298B4-CB41-4B91-7B66-093629709E8C}"/>
              </a:ext>
            </a:extLst>
          </p:cNvPr>
          <p:cNvSpPr/>
          <p:nvPr/>
        </p:nvSpPr>
        <p:spPr>
          <a:xfrm>
            <a:off x="9068938"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C</a:t>
            </a:r>
          </a:p>
        </p:txBody>
      </p:sp>
      <p:sp>
        <p:nvSpPr>
          <p:cNvPr id="113" name="Flowchart: Connector 112">
            <a:extLst>
              <a:ext uri="{FF2B5EF4-FFF2-40B4-BE49-F238E27FC236}">
                <a16:creationId xmlns:a16="http://schemas.microsoft.com/office/drawing/2014/main" id="{568625C4-9098-C4EC-7E3F-984445F4C60F}"/>
              </a:ext>
            </a:extLst>
          </p:cNvPr>
          <p:cNvSpPr/>
          <p:nvPr/>
        </p:nvSpPr>
        <p:spPr>
          <a:xfrm>
            <a:off x="8866264" y="5695342"/>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C</a:t>
            </a:r>
          </a:p>
        </p:txBody>
      </p:sp>
      <p:sp>
        <p:nvSpPr>
          <p:cNvPr id="10" name="Rectangle 9">
            <a:extLst>
              <a:ext uri="{FF2B5EF4-FFF2-40B4-BE49-F238E27FC236}">
                <a16:creationId xmlns:a16="http://schemas.microsoft.com/office/drawing/2014/main" id="{0BCBC748-911F-06EF-7C3F-AF99AEE718E2}"/>
              </a:ext>
            </a:extLst>
          </p:cNvPr>
          <p:cNvSpPr/>
          <p:nvPr/>
        </p:nvSpPr>
        <p:spPr>
          <a:xfrm>
            <a:off x="2674045" y="1857457"/>
            <a:ext cx="1500890"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9E5FBD0-E52B-83EF-3170-F53D7786AD87}"/>
              </a:ext>
            </a:extLst>
          </p:cNvPr>
          <p:cNvSpPr/>
          <p:nvPr/>
        </p:nvSpPr>
        <p:spPr>
          <a:xfrm>
            <a:off x="2566522"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1</a:t>
            </a:r>
          </a:p>
        </p:txBody>
      </p:sp>
      <p:sp>
        <p:nvSpPr>
          <p:cNvPr id="13" name="Rectangle 12">
            <a:extLst>
              <a:ext uri="{FF2B5EF4-FFF2-40B4-BE49-F238E27FC236}">
                <a16:creationId xmlns:a16="http://schemas.microsoft.com/office/drawing/2014/main" id="{0377915A-7407-2BC0-540A-2D7A9D245DD2}"/>
              </a:ext>
            </a:extLst>
          </p:cNvPr>
          <p:cNvSpPr/>
          <p:nvPr/>
        </p:nvSpPr>
        <p:spPr>
          <a:xfrm>
            <a:off x="2689626" y="1836707"/>
            <a:ext cx="2778431"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31BEAA82-7D02-90A0-F23F-3528FCC98192}"/>
              </a:ext>
            </a:extLst>
          </p:cNvPr>
          <p:cNvSpPr/>
          <p:nvPr/>
        </p:nvSpPr>
        <p:spPr>
          <a:xfrm>
            <a:off x="5236601"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2</a:t>
            </a:r>
          </a:p>
        </p:txBody>
      </p:sp>
      <p:sp>
        <p:nvSpPr>
          <p:cNvPr id="15" name="Rectangle 14">
            <a:extLst>
              <a:ext uri="{FF2B5EF4-FFF2-40B4-BE49-F238E27FC236}">
                <a16:creationId xmlns:a16="http://schemas.microsoft.com/office/drawing/2014/main" id="{233807CC-61B9-19E9-5893-644D01D9A4FF}"/>
              </a:ext>
            </a:extLst>
          </p:cNvPr>
          <p:cNvSpPr/>
          <p:nvPr/>
        </p:nvSpPr>
        <p:spPr>
          <a:xfrm>
            <a:off x="5500064" y="1840887"/>
            <a:ext cx="1500890"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C15EC07D-D096-80C1-DE80-1DF19E6955AE}"/>
              </a:ext>
            </a:extLst>
          </p:cNvPr>
          <p:cNvSpPr/>
          <p:nvPr/>
        </p:nvSpPr>
        <p:spPr>
          <a:xfrm>
            <a:off x="6134781"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3</a:t>
            </a:r>
          </a:p>
        </p:txBody>
      </p:sp>
      <p:sp>
        <p:nvSpPr>
          <p:cNvPr id="17" name="Rectangle 16">
            <a:extLst>
              <a:ext uri="{FF2B5EF4-FFF2-40B4-BE49-F238E27FC236}">
                <a16:creationId xmlns:a16="http://schemas.microsoft.com/office/drawing/2014/main" id="{46BDCCCD-C468-5161-81DD-90C194F6BAB0}"/>
              </a:ext>
            </a:extLst>
          </p:cNvPr>
          <p:cNvSpPr/>
          <p:nvPr/>
        </p:nvSpPr>
        <p:spPr>
          <a:xfrm>
            <a:off x="7004186" y="1835148"/>
            <a:ext cx="2754133"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04E782E2-0986-FB35-F4CF-4D733D601F95}"/>
              </a:ext>
            </a:extLst>
          </p:cNvPr>
          <p:cNvSpPr/>
          <p:nvPr/>
        </p:nvSpPr>
        <p:spPr>
          <a:xfrm>
            <a:off x="8265524"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4</a:t>
            </a:r>
          </a:p>
        </p:txBody>
      </p:sp>
      <p:sp>
        <p:nvSpPr>
          <p:cNvPr id="29" name="Rectangle 28">
            <a:extLst>
              <a:ext uri="{FF2B5EF4-FFF2-40B4-BE49-F238E27FC236}">
                <a16:creationId xmlns:a16="http://schemas.microsoft.com/office/drawing/2014/main" id="{C843B6F1-57A4-EE8A-60B4-3037D56F5144}"/>
              </a:ext>
            </a:extLst>
          </p:cNvPr>
          <p:cNvSpPr/>
          <p:nvPr/>
        </p:nvSpPr>
        <p:spPr>
          <a:xfrm>
            <a:off x="2364935" y="1761686"/>
            <a:ext cx="9075004" cy="1196737"/>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D4ADD74A-A20C-8588-6BC0-53FAABC26924}"/>
              </a:ext>
            </a:extLst>
          </p:cNvPr>
          <p:cNvSpPr/>
          <p:nvPr/>
        </p:nvSpPr>
        <p:spPr>
          <a:xfrm>
            <a:off x="11240490"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5</a:t>
            </a:r>
          </a:p>
        </p:txBody>
      </p:sp>
      <p:cxnSp>
        <p:nvCxnSpPr>
          <p:cNvPr id="32" name="Straight Arrow Connector 31">
            <a:extLst>
              <a:ext uri="{FF2B5EF4-FFF2-40B4-BE49-F238E27FC236}">
                <a16:creationId xmlns:a16="http://schemas.microsoft.com/office/drawing/2014/main" id="{404413F3-171E-99DD-0800-98D9057BB7C8}"/>
              </a:ext>
            </a:extLst>
          </p:cNvPr>
          <p:cNvCxnSpPr>
            <a:cxnSpLocks/>
            <a:stCxn id="88" idx="0"/>
          </p:cNvCxnSpPr>
          <p:nvPr/>
        </p:nvCxnSpPr>
        <p:spPr>
          <a:xfrm flipH="1" flipV="1">
            <a:off x="10805862" y="2610071"/>
            <a:ext cx="1" cy="54003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1CC89F3-EB2C-B655-7F42-FE691354439C}"/>
              </a:ext>
            </a:extLst>
          </p:cNvPr>
          <p:cNvSpPr/>
          <p:nvPr/>
        </p:nvSpPr>
        <p:spPr>
          <a:xfrm>
            <a:off x="4308742" y="2535778"/>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1400" dirty="0"/>
              <a:t>運輸規劃</a:t>
            </a:r>
            <a:endParaRPr lang="en-US" sz="1400" dirty="0"/>
          </a:p>
        </p:txBody>
      </p:sp>
      <p:sp>
        <p:nvSpPr>
          <p:cNvPr id="38" name="Rectangle 37">
            <a:extLst>
              <a:ext uri="{FF2B5EF4-FFF2-40B4-BE49-F238E27FC236}">
                <a16:creationId xmlns:a16="http://schemas.microsoft.com/office/drawing/2014/main" id="{11D1149B-6BB8-E5C3-36AD-14B387877A62}"/>
              </a:ext>
            </a:extLst>
          </p:cNvPr>
          <p:cNvSpPr/>
          <p:nvPr/>
        </p:nvSpPr>
        <p:spPr>
          <a:xfrm>
            <a:off x="5705745" y="2535778"/>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1400" dirty="0"/>
              <a:t>運輸預定</a:t>
            </a:r>
            <a:endParaRPr lang="en-US" sz="1400" dirty="0"/>
          </a:p>
        </p:txBody>
      </p:sp>
      <p:sp>
        <p:nvSpPr>
          <p:cNvPr id="43" name="Rectangle 42">
            <a:extLst>
              <a:ext uri="{FF2B5EF4-FFF2-40B4-BE49-F238E27FC236}">
                <a16:creationId xmlns:a16="http://schemas.microsoft.com/office/drawing/2014/main" id="{CEC9A718-A993-FDB7-72C0-2A235CC11330}"/>
              </a:ext>
            </a:extLst>
          </p:cNvPr>
          <p:cNvSpPr/>
          <p:nvPr/>
        </p:nvSpPr>
        <p:spPr>
          <a:xfrm>
            <a:off x="7102748" y="2533089"/>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1400" dirty="0"/>
              <a:t>包裝和</a:t>
            </a:r>
            <a:endParaRPr lang="en-SG" altLang="zh-CN" sz="1400" dirty="0"/>
          </a:p>
          <a:p>
            <a:pPr algn="ctr"/>
            <a:r>
              <a:rPr lang="zh-CN" altLang="en-US" sz="1400" dirty="0"/>
              <a:t>運輸</a:t>
            </a:r>
            <a:endParaRPr lang="en-US" sz="1400" dirty="0"/>
          </a:p>
        </p:txBody>
      </p:sp>
      <p:sp>
        <p:nvSpPr>
          <p:cNvPr id="61" name="Rectangle 60">
            <a:extLst>
              <a:ext uri="{FF2B5EF4-FFF2-40B4-BE49-F238E27FC236}">
                <a16:creationId xmlns:a16="http://schemas.microsoft.com/office/drawing/2014/main" id="{69290EC0-DD63-9CD7-BE84-7E3D85C38158}"/>
              </a:ext>
            </a:extLst>
          </p:cNvPr>
          <p:cNvSpPr/>
          <p:nvPr/>
        </p:nvSpPr>
        <p:spPr>
          <a:xfrm>
            <a:off x="8499747" y="2533089"/>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1400" dirty="0"/>
              <a:t>狀態更新</a:t>
            </a:r>
            <a:endParaRPr lang="en-US" sz="1400" dirty="0"/>
          </a:p>
        </p:txBody>
      </p:sp>
    </p:spTree>
    <p:extLst>
      <p:ext uri="{BB962C8B-B14F-4D97-AF65-F5344CB8AC3E}">
        <p14:creationId xmlns:p14="http://schemas.microsoft.com/office/powerpoint/2010/main" val="280163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5" grpId="0" animBg="1"/>
      <p:bldP spid="25" grpId="1" animBg="1"/>
      <p:bldP spid="29" grpId="0" animBg="1"/>
      <p:bldP spid="29" grpId="1" animBg="1"/>
      <p:bldP spid="31" grpId="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p:txBody>
          <a:bodyPr/>
          <a:lstStyle/>
          <a:p>
            <a:r>
              <a:rPr lang="zh-CN" altLang="en-US" sz="3200" dirty="0">
                <a:latin typeface="Open Sans"/>
                <a:ea typeface="Open Sans"/>
              </a:rPr>
              <a:t>入職到 </a:t>
            </a:r>
            <a:r>
              <a:rPr lang="en-US" altLang="zh-CN" sz="3200" dirty="0">
                <a:latin typeface="Open Sans"/>
                <a:ea typeface="Open Sans"/>
              </a:rPr>
              <a:t>ONE NETWORK</a:t>
            </a:r>
            <a:endParaRPr lang="en-US" sz="3200" dirty="0">
              <a:latin typeface="Open Sans"/>
              <a:ea typeface="Open Sans"/>
            </a:endParaRPr>
          </a:p>
        </p:txBody>
      </p:sp>
      <p:sp>
        <p:nvSpPr>
          <p:cNvPr id="5" name="TextBox 4">
            <a:extLst>
              <a:ext uri="{FF2B5EF4-FFF2-40B4-BE49-F238E27FC236}">
                <a16:creationId xmlns:a16="http://schemas.microsoft.com/office/drawing/2014/main" id="{8F6EFACD-3FB3-538A-B211-980368F57CC3}"/>
              </a:ext>
            </a:extLst>
          </p:cNvPr>
          <p:cNvSpPr txBox="1"/>
          <p:nvPr/>
        </p:nvSpPr>
        <p:spPr>
          <a:xfrm>
            <a:off x="393970" y="1712024"/>
            <a:ext cx="4433135" cy="4620028"/>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r>
              <a:rPr lang="zh-TW" altLang="en-US" sz="1800" b="1" kern="0" dirty="0">
                <a:ea typeface="Open Sans"/>
                <a:cs typeface="Open Sans"/>
              </a:rPr>
              <a:t>專用合作夥伴資源</a:t>
            </a:r>
            <a:r>
              <a:rPr lang="zh-CN" altLang="en-US" sz="1800" b="1" kern="0" dirty="0">
                <a:ea typeface="Open Sans"/>
                <a:cs typeface="Open Sans"/>
              </a:rPr>
              <a:t>：</a:t>
            </a:r>
            <a:r>
              <a:rPr lang="en-US" sz="1800" kern="0" dirty="0">
                <a:latin typeface="Calibri"/>
                <a:ea typeface="Calibri"/>
                <a:cs typeface="Calibri"/>
                <a:hlinkClick r:id="rId2"/>
              </a:rPr>
              <a:t>https://bayer.onenetwork.com/</a:t>
            </a:r>
            <a:endParaRPr lang="en-US" sz="1800" b="1" kern="0" dirty="0">
              <a:latin typeface="Calibri"/>
              <a:ea typeface="Calibri"/>
              <a:cs typeface="Calibri"/>
              <a:hlinkClick r:id="" action="ppaction://noaction"/>
            </a:endParaRPr>
          </a:p>
          <a:p>
            <a:pPr marL="285750" indent="-285750">
              <a:lnSpc>
                <a:spcPct val="200000"/>
              </a:lnSpc>
              <a:buFont typeface="Arial" panose="020B0604020202020204" pitchFamily="34" charset="0"/>
              <a:buChar char="•"/>
            </a:pPr>
            <a:r>
              <a:rPr lang="zh-TW" altLang="en-US" sz="1600" kern="0" dirty="0">
                <a:ea typeface="Open Sans"/>
                <a:cs typeface="Open Sans"/>
              </a:rPr>
              <a:t>如何注册網絡研討會</a:t>
            </a:r>
            <a:endParaRPr lang="en-US" sz="1600" kern="0" dirty="0">
              <a:ea typeface="Open Sans"/>
              <a:cs typeface="Open Sans"/>
            </a:endParaRPr>
          </a:p>
          <a:p>
            <a:pPr marL="285750" indent="-285750">
              <a:lnSpc>
                <a:spcPct val="200000"/>
              </a:lnSpc>
              <a:buFont typeface="Arial" panose="020B0604020202020204" pitchFamily="34" charset="0"/>
              <a:buChar char="•"/>
            </a:pPr>
            <a:r>
              <a:rPr lang="zh-TW" altLang="en-US" sz="1600" kern="0" dirty="0">
                <a:ea typeface="Open Sans"/>
                <a:cs typeface="Open Sans"/>
              </a:rPr>
              <a:t>如何集成網絡研討會</a:t>
            </a:r>
            <a:endParaRPr lang="en-US" sz="1600" kern="0" dirty="0">
              <a:ea typeface="Open Sans"/>
              <a:cs typeface="Open Sans"/>
            </a:endParaRPr>
          </a:p>
          <a:p>
            <a:pPr marL="285750" indent="-285750">
              <a:lnSpc>
                <a:spcPct val="200000"/>
              </a:lnSpc>
              <a:buFont typeface="Arial" panose="020B0604020202020204" pitchFamily="34" charset="0"/>
              <a:buChar char="•"/>
            </a:pPr>
            <a:r>
              <a:rPr lang="zh-TW" altLang="en-US" sz="1600" kern="0" dirty="0">
                <a:ea typeface="Open Sans"/>
                <a:cs typeface="Open Sans"/>
              </a:rPr>
              <a:t>合作夥伴培訓 </a:t>
            </a:r>
            <a:r>
              <a:rPr lang="en-US" sz="1600" kern="0" dirty="0">
                <a:ea typeface="Open Sans"/>
                <a:cs typeface="Open Sans"/>
              </a:rPr>
              <a:t>:</a:t>
            </a:r>
          </a:p>
          <a:p>
            <a:pPr marL="894715" lvl="1" indent="-285750">
              <a:lnSpc>
                <a:spcPct val="150000"/>
              </a:lnSpc>
              <a:buFont typeface="Courier New" panose="020B0604020202020204" pitchFamily="34" charset="0"/>
              <a:buChar char="o"/>
            </a:pPr>
            <a:r>
              <a:rPr lang="zh-TW" altLang="en-US" sz="1600" kern="0" dirty="0">
                <a:ea typeface="Open Sans"/>
                <a:cs typeface="Open Sans"/>
              </a:rPr>
              <a:t>講師指導的培訓課程</a:t>
            </a:r>
            <a:endParaRPr lang="en-SG" altLang="zh-CN" sz="1600" kern="0" dirty="0">
              <a:ea typeface="Open Sans"/>
              <a:cs typeface="Open Sans"/>
            </a:endParaRPr>
          </a:p>
          <a:p>
            <a:pPr marL="894715" lvl="1" indent="-285750">
              <a:lnSpc>
                <a:spcPct val="150000"/>
              </a:lnSpc>
              <a:buFont typeface="Courier New" panose="020B0604020202020204" pitchFamily="34" charset="0"/>
              <a:buChar char="o"/>
            </a:pPr>
            <a:r>
              <a:rPr lang="zh-TW" altLang="en-US" sz="1600" kern="0" dirty="0">
                <a:ea typeface="Open Sans"/>
                <a:cs typeface="Open Sans"/>
              </a:rPr>
              <a:t>迅速培訓指南</a:t>
            </a:r>
            <a:endParaRPr lang="en-SG" altLang="zh-CN" sz="1600" kern="0" dirty="0">
              <a:ea typeface="Open Sans"/>
              <a:cs typeface="Open Sans"/>
            </a:endParaRPr>
          </a:p>
          <a:p>
            <a:pPr marL="894715" lvl="1" indent="-285750">
              <a:lnSpc>
                <a:spcPct val="150000"/>
              </a:lnSpc>
              <a:buFont typeface="Courier New" panose="020B0604020202020204" pitchFamily="34" charset="0"/>
              <a:buChar char="o"/>
            </a:pPr>
            <a:r>
              <a:rPr lang="zh-TW" altLang="en-US" sz="1600" kern="0" dirty="0">
                <a:ea typeface="Open Sans"/>
                <a:cs typeface="Open Sans"/>
              </a:rPr>
              <a:t>迅速培訓視頻</a:t>
            </a:r>
            <a:endParaRPr lang="en-US" sz="1600" kern="0" dirty="0">
              <a:ea typeface="Open Sans"/>
              <a:cs typeface="Open Sans"/>
            </a:endParaRPr>
          </a:p>
          <a:p>
            <a:pPr marL="285750" indent="-285750">
              <a:lnSpc>
                <a:spcPct val="200000"/>
              </a:lnSpc>
              <a:buFont typeface="Arial" panose="020B0604020202020204" pitchFamily="34" charset="0"/>
              <a:buChar char="•"/>
            </a:pPr>
            <a:r>
              <a:rPr lang="zh-CN" altLang="en-US" sz="1600" kern="0" dirty="0">
                <a:ea typeface="Open Sans"/>
                <a:cs typeface="Open Sans"/>
              </a:rPr>
              <a:t>常見問題</a:t>
            </a:r>
            <a:r>
              <a:rPr lang="en-US" sz="1600" kern="0" dirty="0">
                <a:ea typeface="Open Sans"/>
                <a:cs typeface="Open Sans"/>
              </a:rPr>
              <a:t> (FAQ) </a:t>
            </a:r>
            <a:r>
              <a:rPr lang="zh-CN" altLang="en-US" sz="1600" kern="0" dirty="0">
                <a:ea typeface="Open Sans"/>
                <a:cs typeface="Open Sans"/>
              </a:rPr>
              <a:t>指南</a:t>
            </a:r>
            <a:endParaRPr lang="en-US" sz="1600" kern="0" dirty="0">
              <a:ea typeface="Open Sans"/>
              <a:cs typeface="Open Sans"/>
            </a:endParaRPr>
          </a:p>
          <a:p>
            <a:pPr marL="285750" indent="-285750">
              <a:lnSpc>
                <a:spcPct val="200000"/>
              </a:lnSpc>
              <a:buFont typeface="Arial" panose="020B0604020202020204" pitchFamily="34" charset="0"/>
              <a:buChar char="•"/>
            </a:pPr>
            <a:r>
              <a:rPr lang="zh-CN" altLang="en-US" sz="1600" kern="0" dirty="0">
                <a:ea typeface="Open Sans"/>
                <a:cs typeface="Open Sans"/>
              </a:rPr>
              <a:t>項目公告</a:t>
            </a:r>
            <a:endParaRPr lang="en-SG" altLang="zh-CN" sz="1600" kern="0" dirty="0">
              <a:ea typeface="Open Sans"/>
              <a:cs typeface="Open Sans"/>
            </a:endParaRPr>
          </a:p>
          <a:p>
            <a:pPr marL="285750" indent="-285750">
              <a:lnSpc>
                <a:spcPct val="200000"/>
              </a:lnSpc>
              <a:buFont typeface="Arial" panose="020B0604020202020204" pitchFamily="34" charset="0"/>
              <a:buChar char="•"/>
            </a:pPr>
            <a:r>
              <a:rPr lang="zh-CN" altLang="en-US" sz="1600" kern="0" dirty="0">
                <a:ea typeface="Open Sans"/>
                <a:cs typeface="Open Sans"/>
              </a:rPr>
              <a:t>提供支援</a:t>
            </a:r>
            <a:endParaRPr lang="en-US" sz="1600" kern="0" dirty="0">
              <a:ea typeface="Open Sans" panose="020B0606030504020204" pitchFamily="34" charset="0"/>
              <a:cs typeface="Open Sans" panose="020B0606030504020204" pitchFamily="34" charset="0"/>
            </a:endParaRPr>
          </a:p>
        </p:txBody>
      </p:sp>
      <p:pic>
        <p:nvPicPr>
          <p:cNvPr id="14" name="Picture 13" descr="A screenshot of a website&#10;&#10;Description automatically generated">
            <a:extLst>
              <a:ext uri="{FF2B5EF4-FFF2-40B4-BE49-F238E27FC236}">
                <a16:creationId xmlns:a16="http://schemas.microsoft.com/office/drawing/2014/main" id="{686AD8A5-1D8E-5CC1-90C4-A622B761D76C}"/>
              </a:ext>
            </a:extLst>
          </p:cNvPr>
          <p:cNvPicPr>
            <a:picLocks noChangeAspect="1"/>
          </p:cNvPicPr>
          <p:nvPr/>
        </p:nvPicPr>
        <p:blipFill>
          <a:blip r:embed="rId3"/>
          <a:stretch>
            <a:fillRect/>
          </a:stretch>
        </p:blipFill>
        <p:spPr>
          <a:xfrm>
            <a:off x="5786325" y="1723072"/>
            <a:ext cx="5849620" cy="4443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7128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a:xfrm>
            <a:off x="1161805" y="161982"/>
            <a:ext cx="9242388" cy="1025911"/>
          </a:xfrm>
        </p:spPr>
        <p:txBody>
          <a:bodyPr/>
          <a:lstStyle/>
          <a:p>
            <a:r>
              <a:rPr lang="zh-CN" altLang="en-US" sz="3200" dirty="0">
                <a:latin typeface="Open Sans"/>
                <a:ea typeface="Open Sans"/>
              </a:rPr>
              <a:t>當前操作</a:t>
            </a:r>
            <a:endParaRPr lang="en-US" sz="3200" dirty="0">
              <a:solidFill>
                <a:schemeClr val="tx2"/>
              </a:solidFill>
              <a:latin typeface="Open Sans"/>
            </a:endParaRPr>
          </a:p>
        </p:txBody>
      </p:sp>
      <p:sp>
        <p:nvSpPr>
          <p:cNvPr id="15" name="TextBox 14">
            <a:extLst>
              <a:ext uri="{FF2B5EF4-FFF2-40B4-BE49-F238E27FC236}">
                <a16:creationId xmlns:a16="http://schemas.microsoft.com/office/drawing/2014/main" id="{1F7BCB79-682D-216B-E063-16CE18D59036}"/>
              </a:ext>
            </a:extLst>
          </p:cNvPr>
          <p:cNvSpPr txBox="1"/>
          <p:nvPr/>
        </p:nvSpPr>
        <p:spPr>
          <a:xfrm>
            <a:off x="304895" y="1542304"/>
            <a:ext cx="6690265" cy="4026743"/>
          </a:xfrm>
          <a:prstGeom prst="rect">
            <a:avLst/>
          </a:prstGeom>
          <a:solidFill>
            <a:schemeClr val="bg2"/>
          </a:solidFill>
        </p:spPr>
        <p:txBody>
          <a:bodyPr wrap="square" lIns="91440" tIns="45720" rIns="91440" bIns="45720" anchor="t">
            <a:spAutoFit/>
          </a:bodyPr>
          <a:lstStyle/>
          <a:p>
            <a:pPr>
              <a:defRPr/>
            </a:pPr>
            <a:r>
              <a:rPr kumimoji="0" lang="zh-CN" altLang="en-US" sz="2000" b="1" i="0" u="sng" strike="noStrike" kern="1200" cap="none" spc="0" normalizeH="0" baseline="0" noProof="0" dirty="0">
                <a:ln>
                  <a:noFill/>
                </a:ln>
                <a:solidFill>
                  <a:srgbClr val="000000"/>
                </a:solidFill>
                <a:effectLst/>
                <a:uLnTx/>
                <a:uFillTx/>
                <a:latin typeface="+mj-ea"/>
                <a:ea typeface="+mj-ea"/>
                <a:cs typeface="Calibri"/>
              </a:rPr>
              <a:t>下一步？</a:t>
            </a:r>
            <a:br>
              <a:rPr kumimoji="0" lang="en-SG" altLang="zh-CN" sz="2000" b="1" i="0" u="sng" strike="noStrike" kern="1200" cap="none" spc="0" normalizeH="0" baseline="0" noProof="0" dirty="0">
                <a:ln>
                  <a:noFill/>
                </a:ln>
                <a:solidFill>
                  <a:srgbClr val="000000"/>
                </a:solidFill>
                <a:effectLst/>
                <a:uLnTx/>
                <a:uFillTx/>
                <a:latin typeface="+mj-ea"/>
                <a:ea typeface="+mj-ea"/>
                <a:cs typeface="Calibri"/>
              </a:rPr>
            </a:br>
            <a:endParaRPr lang="en-US" sz="2000" i="0" u="none" strike="noStrike" kern="1200" cap="none" spc="0" normalizeH="0" baseline="0" noProof="0" dirty="0">
              <a:ln>
                <a:noFill/>
              </a:ln>
              <a:solidFill>
                <a:srgbClr val="000000"/>
              </a:solidFill>
              <a:effectLst/>
              <a:uLnTx/>
              <a:uFillTx/>
              <a:latin typeface="+mj-ea"/>
              <a:ea typeface="+mj-ea"/>
              <a:cs typeface="Calibri"/>
            </a:endParaRPr>
          </a:p>
          <a:p>
            <a:pPr marL="742950" lvl="1" indent="-285750">
              <a:spcBef>
                <a:spcPts val="200"/>
              </a:spcBef>
              <a:buAutoNum type="arabicPeriod"/>
              <a:defRPr/>
            </a:pPr>
            <a:r>
              <a:rPr lang="zh-TW" altLang="en-US" sz="1600" dirty="0">
                <a:solidFill>
                  <a:srgbClr val="000000"/>
                </a:solidFill>
                <a:latin typeface="Open Sans"/>
                <a:ea typeface="Open Sans"/>
                <a:cs typeface="Calibri"/>
              </a:rPr>
              <a:t>根據您的合作夥伴類型</a:t>
            </a:r>
            <a:r>
              <a:rPr lang="zh-CN" altLang="en-US" sz="1600" dirty="0">
                <a:solidFill>
                  <a:srgbClr val="000000"/>
                </a:solidFill>
                <a:latin typeface="Open Sans"/>
                <a:ea typeface="Open Sans"/>
                <a:cs typeface="Calibri"/>
              </a:rPr>
              <a:t>（</a:t>
            </a:r>
            <a:r>
              <a:rPr lang="zh-TW" altLang="en-US" sz="1600" dirty="0">
                <a:solidFill>
                  <a:srgbClr val="000000"/>
                </a:solidFill>
                <a:latin typeface="Open Sans"/>
                <a:ea typeface="Open Sans"/>
                <a:cs typeface="Calibri"/>
              </a:rPr>
              <a:t>供應商或物流服務提供</a:t>
            </a:r>
            <a:r>
              <a:rPr lang="zh-CN" altLang="en-US" sz="1600" dirty="0">
                <a:solidFill>
                  <a:srgbClr val="000000"/>
                </a:solidFill>
                <a:latin typeface="Open Sans"/>
                <a:ea typeface="Open Sans"/>
                <a:cs typeface="Calibri"/>
              </a:rPr>
              <a:t>商），</a:t>
            </a:r>
            <a:r>
              <a:rPr lang="zh-TW" altLang="en-US" sz="1600" dirty="0">
                <a:solidFill>
                  <a:srgbClr val="000000"/>
                </a:solidFill>
                <a:latin typeface="Open Sans"/>
                <a:ea typeface="Open Sans"/>
                <a:cs typeface="Calibri"/>
              </a:rPr>
              <a:t>儘快提交到合作夥伴入職入口网站</a:t>
            </a:r>
            <a:r>
              <a:rPr lang="zh-CN" altLang="en-US" sz="1600" dirty="0">
                <a:solidFill>
                  <a:srgbClr val="000000"/>
                </a:solidFill>
                <a:latin typeface="Open Sans"/>
                <a:ea typeface="Open Sans"/>
                <a:cs typeface="Calibri"/>
              </a:rPr>
              <a:t>（</a:t>
            </a:r>
            <a:r>
              <a:rPr lang="en-US" altLang="zh-CN" sz="1600" dirty="0">
                <a:solidFill>
                  <a:srgbClr val="000000"/>
                </a:solidFill>
                <a:latin typeface="Open Sans"/>
                <a:ea typeface="Open Sans"/>
                <a:cs typeface="Calibri"/>
              </a:rPr>
              <a:t>POP</a:t>
            </a:r>
            <a:r>
              <a:rPr lang="zh-CN" altLang="en-US" sz="1600" dirty="0">
                <a:solidFill>
                  <a:srgbClr val="000000"/>
                </a:solidFill>
                <a:latin typeface="Open Sans"/>
                <a:ea typeface="Open Sans"/>
                <a:cs typeface="Calibri"/>
              </a:rPr>
              <a:t>）</a:t>
            </a:r>
            <a:r>
              <a:rPr lang="zh-TW" altLang="en-US" sz="1600" dirty="0">
                <a:solidFill>
                  <a:srgbClr val="000000"/>
                </a:solidFill>
                <a:latin typeface="Open Sans"/>
                <a:ea typeface="Open Sans"/>
                <a:cs typeface="Calibri"/>
              </a:rPr>
              <a:t>上的表格，填寫入職表格</a:t>
            </a:r>
            <a:br>
              <a:rPr lang="en-US" sz="1600" dirty="0">
                <a:latin typeface="Open Sans"/>
                <a:ea typeface="Open Sans"/>
                <a:cs typeface="Calibri"/>
              </a:rPr>
            </a:br>
            <a:br>
              <a:rPr lang="en-US" sz="1600" dirty="0">
                <a:latin typeface="Open Sans"/>
                <a:ea typeface="Open Sans"/>
                <a:cs typeface="Calibri"/>
              </a:rPr>
            </a:br>
            <a:r>
              <a:rPr lang="zh-CN" altLang="en-US" sz="1400" b="1" dirty="0">
                <a:latin typeface="Calibri"/>
                <a:ea typeface="Calibri"/>
                <a:cs typeface="Calibri"/>
              </a:rPr>
              <a:t>原料提供商</a:t>
            </a:r>
            <a:r>
              <a:rPr lang="en-US" sz="1400" b="1" dirty="0">
                <a:latin typeface="Calibri"/>
                <a:ea typeface="Calibri"/>
                <a:cs typeface="Calibri"/>
              </a:rPr>
              <a:t>:</a:t>
            </a:r>
            <a:r>
              <a:rPr lang="en-US" sz="1400" dirty="0">
                <a:latin typeface="Calibri"/>
                <a:ea typeface="Calibri"/>
                <a:cs typeface="Calibri"/>
              </a:rPr>
              <a:t> </a:t>
            </a:r>
            <a:r>
              <a:rPr lang="en-US" sz="1400" dirty="0">
                <a:latin typeface="Calibri"/>
                <a:ea typeface="Calibri"/>
                <a:cs typeface="Calibri"/>
                <a:hlinkClick r:id="rId2"/>
              </a:rPr>
              <a:t>https://bayer.onenetwork.com/supplier-integration/</a:t>
            </a:r>
            <a:br>
              <a:rPr lang="en-US" sz="1400" dirty="0">
                <a:latin typeface="Calibri"/>
                <a:ea typeface="Calibri"/>
                <a:cs typeface="Calibri"/>
              </a:rPr>
            </a:br>
            <a:r>
              <a:rPr lang="zh-TW" altLang="en-US" sz="1400" b="1" dirty="0">
                <a:latin typeface="Calibri"/>
                <a:ea typeface="Calibri"/>
                <a:cs typeface="Calibri"/>
              </a:rPr>
              <a:t>物流服務提供</a:t>
            </a:r>
            <a:r>
              <a:rPr lang="zh-CN" altLang="en-US" sz="1400" b="1" dirty="0">
                <a:latin typeface="Calibri"/>
                <a:ea typeface="Calibri"/>
                <a:cs typeface="Calibri"/>
              </a:rPr>
              <a:t>商夥伴</a:t>
            </a:r>
            <a:r>
              <a:rPr lang="en-US" sz="1400" b="1" dirty="0">
                <a:latin typeface="Calibri"/>
                <a:ea typeface="Calibri"/>
                <a:cs typeface="Calibri"/>
              </a:rPr>
              <a:t>:</a:t>
            </a:r>
            <a:r>
              <a:rPr lang="en-US" sz="1400" dirty="0">
                <a:latin typeface="Calibri"/>
                <a:ea typeface="Calibri"/>
                <a:cs typeface="Calibri"/>
              </a:rPr>
              <a:t> </a:t>
            </a:r>
            <a:r>
              <a:rPr lang="en-US" sz="1400" dirty="0">
                <a:latin typeface="Calibri"/>
                <a:ea typeface="Calibri"/>
                <a:cs typeface="Calibri"/>
                <a:hlinkClick r:id="rId3"/>
              </a:rPr>
              <a:t>https://bayer.onenetwork.com/carrier-integration/</a:t>
            </a:r>
            <a:endParaRPr lang="en-US" sz="1400" dirty="0">
              <a:latin typeface="Calibri"/>
              <a:ea typeface="Calibri"/>
              <a:cs typeface="Calibri"/>
            </a:endParaRPr>
          </a:p>
          <a:p>
            <a:pPr marL="742950" lvl="1" indent="-285750">
              <a:spcBef>
                <a:spcPts val="200"/>
              </a:spcBef>
              <a:buAutoNum type="arabicPeriod"/>
              <a:defRPr/>
            </a:pPr>
            <a:endParaRPr lang="en-US" sz="1600" dirty="0">
              <a:solidFill>
                <a:srgbClr val="000000"/>
              </a:solidFill>
              <a:latin typeface="Open Sans"/>
              <a:ea typeface="Segoe UI"/>
              <a:cs typeface="Calibri"/>
            </a:endParaRPr>
          </a:p>
          <a:p>
            <a:pPr marL="742950" lvl="1" indent="-285750">
              <a:spcBef>
                <a:spcPts val="200"/>
              </a:spcBef>
              <a:buAutoNum type="arabicPeriod"/>
              <a:defRPr/>
            </a:pPr>
            <a:r>
              <a:rPr lang="zh-CN" altLang="en-US" sz="1600" dirty="0">
                <a:solidFill>
                  <a:srgbClr val="000000"/>
                </a:solidFill>
                <a:latin typeface="Open Sans"/>
                <a:ea typeface="Segoe UI"/>
                <a:cs typeface="Calibri"/>
              </a:rPr>
              <a:t>集成合作伙伴</a:t>
            </a:r>
            <a:r>
              <a:rPr lang="en-US" altLang="zh-CN" sz="1600" dirty="0">
                <a:solidFill>
                  <a:srgbClr val="000000"/>
                </a:solidFill>
                <a:latin typeface="Open Sans"/>
                <a:ea typeface="Segoe UI"/>
                <a:cs typeface="Calibri"/>
              </a:rPr>
              <a:t> —</a:t>
            </a:r>
            <a:r>
              <a:rPr lang="zh-CN" altLang="en-US" sz="1600" dirty="0">
                <a:solidFill>
                  <a:srgbClr val="000000"/>
                </a:solidFill>
                <a:latin typeface="Open Sans"/>
                <a:ea typeface="Segoe UI"/>
                <a:cs typeface="Calibri"/>
              </a:rPr>
              <a:t>审查 </a:t>
            </a:r>
            <a:r>
              <a:rPr lang="en-US" altLang="zh-CN" sz="1600" dirty="0">
                <a:solidFill>
                  <a:srgbClr val="000000"/>
                </a:solidFill>
                <a:latin typeface="Open Sans"/>
                <a:ea typeface="Segoe UI"/>
                <a:cs typeface="Calibri"/>
              </a:rPr>
              <a:t>ONE Network </a:t>
            </a:r>
            <a:r>
              <a:rPr lang="zh-CN" altLang="en-US" sz="1600" dirty="0">
                <a:solidFill>
                  <a:srgbClr val="000000"/>
                </a:solidFill>
                <a:latin typeface="Open Sans"/>
                <a:ea typeface="Segoe UI"/>
                <a:cs typeface="Calibri"/>
              </a:rPr>
              <a:t>綜合協定</a:t>
            </a:r>
            <a:br>
              <a:rPr lang="en-SG" altLang="zh-CN" sz="1600" dirty="0">
                <a:solidFill>
                  <a:srgbClr val="000000"/>
                </a:solidFill>
                <a:latin typeface="Open Sans"/>
                <a:ea typeface="Segoe UI"/>
                <a:cs typeface="Calibri"/>
              </a:rPr>
            </a:br>
            <a:endParaRPr lang="en-US" sz="1600" dirty="0">
              <a:latin typeface="Open Sans"/>
              <a:ea typeface="Segoe UI"/>
              <a:cs typeface="Calibri"/>
            </a:endParaRPr>
          </a:p>
          <a:p>
            <a:pPr marL="742950" lvl="1" indent="-285750">
              <a:spcBef>
                <a:spcPts val="200"/>
              </a:spcBef>
              <a:buAutoNum type="arabicPeriod"/>
              <a:defRPr/>
            </a:pPr>
            <a:r>
              <a:rPr lang="zh-TW" altLang="en-US" sz="1600" dirty="0">
                <a:latin typeface="Open Sans"/>
                <a:ea typeface="Segoe UI"/>
                <a:cs typeface="Calibri"/>
              </a:rPr>
              <a:t>合作夥伴入職網絡研討會</a:t>
            </a:r>
            <a:r>
              <a:rPr lang="en-US" altLang="zh-TW" sz="1600" dirty="0">
                <a:latin typeface="Open Sans"/>
                <a:ea typeface="Segoe UI"/>
                <a:cs typeface="Calibri"/>
              </a:rPr>
              <a:t>/</a:t>
            </a:r>
            <a:r>
              <a:rPr lang="zh-TW" altLang="en-US" sz="1600" dirty="0">
                <a:latin typeface="Open Sans"/>
                <a:ea typeface="Segoe UI"/>
                <a:cs typeface="Calibri"/>
              </a:rPr>
              <a:t>注册</a:t>
            </a:r>
            <a:endParaRPr lang="en-US" sz="1600" dirty="0">
              <a:latin typeface="Open Sans"/>
              <a:ea typeface="Segoe UI"/>
              <a:cs typeface="Calibri"/>
            </a:endParaRPr>
          </a:p>
          <a:p>
            <a:pPr marL="742950" lvl="1" indent="-285750">
              <a:spcBef>
                <a:spcPts val="200"/>
              </a:spcBef>
              <a:buAutoNum type="arabicPeriod"/>
              <a:defRPr/>
            </a:pPr>
            <a:endParaRPr lang="en-US" sz="1600" dirty="0">
              <a:latin typeface="Open Sans"/>
              <a:ea typeface="Segoe UI"/>
              <a:cs typeface="Calibri"/>
            </a:endParaRPr>
          </a:p>
          <a:p>
            <a:pPr marL="742950" lvl="1" indent="-285750">
              <a:spcBef>
                <a:spcPts val="200"/>
              </a:spcBef>
              <a:buAutoNum type="arabicPeriod"/>
              <a:defRPr/>
            </a:pPr>
            <a:r>
              <a:rPr lang="zh-TW" altLang="en-US" sz="1600" dirty="0">
                <a:latin typeface="Open Sans"/>
                <a:ea typeface="Segoe UI"/>
                <a:cs typeface="Calibri"/>
              </a:rPr>
              <a:t>合作夥伴培訓</a:t>
            </a:r>
            <a:br>
              <a:rPr lang="en-US" sz="1600" dirty="0">
                <a:latin typeface="Open Sans"/>
                <a:ea typeface="Segoe UI"/>
                <a:cs typeface="Calibri"/>
              </a:rPr>
            </a:br>
            <a:endParaRPr lang="en-US" sz="1600" dirty="0">
              <a:solidFill>
                <a:srgbClr val="000000"/>
              </a:solidFill>
              <a:latin typeface="Open Sans"/>
              <a:ea typeface="Segoe UI"/>
              <a:cs typeface="Calibri"/>
            </a:endParaRPr>
          </a:p>
          <a:p>
            <a:pPr marL="742950" lvl="1" indent="-285750">
              <a:spcBef>
                <a:spcPts val="200"/>
              </a:spcBef>
              <a:buAutoNum type="arabicPeriod"/>
              <a:defRPr/>
            </a:pPr>
            <a:r>
              <a:rPr lang="zh-TW" altLang="en-US" sz="1600" dirty="0">
                <a:solidFill>
                  <a:srgbClr val="000000"/>
                </a:solidFill>
                <a:latin typeface="Open Sans"/>
                <a:ea typeface="Segoe UI"/>
                <a:cs typeface="Calibri"/>
              </a:rPr>
              <a:t>業務流程更改的問答</a:t>
            </a:r>
            <a:endParaRPr lang="en-US" sz="2000" dirty="0">
              <a:solidFill>
                <a:srgbClr val="000000"/>
              </a:solidFill>
              <a:latin typeface="Calibri"/>
              <a:ea typeface="Segoe UI"/>
              <a:cs typeface="Calibri"/>
            </a:endParaRPr>
          </a:p>
        </p:txBody>
      </p:sp>
      <p:pic>
        <p:nvPicPr>
          <p:cNvPr id="2" name="Picture 1" descr="A screenshot of a form&#10;&#10;Description automatically generated">
            <a:extLst>
              <a:ext uri="{FF2B5EF4-FFF2-40B4-BE49-F238E27FC236}">
                <a16:creationId xmlns:a16="http://schemas.microsoft.com/office/drawing/2014/main" id="{448AA61F-E68E-202F-9DB9-2C483B4868DA}"/>
              </a:ext>
            </a:extLst>
          </p:cNvPr>
          <p:cNvPicPr>
            <a:picLocks noChangeAspect="1"/>
          </p:cNvPicPr>
          <p:nvPr/>
        </p:nvPicPr>
        <p:blipFill>
          <a:blip r:embed="rId4"/>
          <a:stretch>
            <a:fillRect/>
          </a:stretch>
        </p:blipFill>
        <p:spPr>
          <a:xfrm>
            <a:off x="7270812" y="1541101"/>
            <a:ext cx="4664925" cy="4450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78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p:txBody>
          <a:bodyPr/>
          <a:lstStyle/>
          <a:p>
            <a:r>
              <a:rPr lang="zh-TW" altLang="en-US" sz="3200" dirty="0">
                <a:latin typeface="Open Sans"/>
                <a:ea typeface="Open Sans"/>
              </a:rPr>
              <a:t>時間軸和里程碑</a:t>
            </a:r>
            <a:endParaRPr lang="en-US" sz="3200" dirty="0">
              <a:solidFill>
                <a:srgbClr val="FF0000"/>
              </a:solidFill>
              <a:latin typeface="Open Sans"/>
            </a:endParaRPr>
          </a:p>
        </p:txBody>
      </p:sp>
      <p:graphicFrame>
        <p:nvGraphicFramePr>
          <p:cNvPr id="3" name="Diagram 2">
            <a:extLst>
              <a:ext uri="{FF2B5EF4-FFF2-40B4-BE49-F238E27FC236}">
                <a16:creationId xmlns:a16="http://schemas.microsoft.com/office/drawing/2014/main" id="{A0C264A5-87A4-39BA-F813-F8DBD0595773}"/>
              </a:ext>
            </a:extLst>
          </p:cNvPr>
          <p:cNvGraphicFramePr/>
          <p:nvPr>
            <p:extLst>
              <p:ext uri="{D42A27DB-BD31-4B8C-83A1-F6EECF244321}">
                <p14:modId xmlns:p14="http://schemas.microsoft.com/office/powerpoint/2010/main" val="4033937974"/>
              </p:ext>
            </p:extLst>
          </p:nvPr>
        </p:nvGraphicFramePr>
        <p:xfrm>
          <a:off x="-78805" y="1923235"/>
          <a:ext cx="12345493" cy="4173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Arrow: Down 35">
            <a:extLst>
              <a:ext uri="{FF2B5EF4-FFF2-40B4-BE49-F238E27FC236}">
                <a16:creationId xmlns:a16="http://schemas.microsoft.com/office/drawing/2014/main" id="{4F3FA2A9-9386-4CA6-8C37-40B2EE3659D8}"/>
              </a:ext>
            </a:extLst>
          </p:cNvPr>
          <p:cNvSpPr/>
          <p:nvPr/>
        </p:nvSpPr>
        <p:spPr>
          <a:xfrm>
            <a:off x="9133785" y="2061833"/>
            <a:ext cx="239213" cy="1610923"/>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Box 37">
            <a:extLst>
              <a:ext uri="{FF2B5EF4-FFF2-40B4-BE49-F238E27FC236}">
                <a16:creationId xmlns:a16="http://schemas.microsoft.com/office/drawing/2014/main" id="{9B4FEC95-A79C-9E20-2BCB-542D6E45C3DF}"/>
              </a:ext>
            </a:extLst>
          </p:cNvPr>
          <p:cNvSpPr txBox="1"/>
          <p:nvPr/>
        </p:nvSpPr>
        <p:spPr>
          <a:xfrm>
            <a:off x="8823428" y="1654291"/>
            <a:ext cx="1001988" cy="338542"/>
          </a:xfrm>
          <a:prstGeom prst="rect">
            <a:avLst/>
          </a:prstGeom>
          <a:noFill/>
          <a:ln w="12700">
            <a:miter lim="400000"/>
          </a:ln>
          <a:extLst>
            <a:ext uri="{C572A759-6A51-4108-AA02-DFA0A04FC94B}">
              <ma14:wrappingTextBoxFlag xmlns="" xmlns:ma14="http://schemas.microsoft.com/office/mac/drawingml/2011/main" val="1"/>
            </a:ext>
          </a:extLst>
        </p:spPr>
        <p:txBody>
          <a:bodyPr rot="0" spcFirstLastPara="0" vertOverflow="overflow" horzOverflow="overflow" vert="horz" wrap="square" lIns="45713" tIns="45714" rIns="45713" bIns="45714" numCol="1" spcCol="0" rtlCol="0" fromWordArt="0" anchor="t" anchorCtr="0" forceAA="0" compatLnSpc="1">
            <a:prstTxWarp prst="textNoShape">
              <a:avLst/>
            </a:prstTxWarp>
            <a:spAutoFit/>
          </a:bodyPr>
          <a:lstStyle/>
          <a:p>
            <a:pPr algn="ctr"/>
            <a:r>
              <a:rPr lang="zh-CN" altLang="en-US" sz="1600" b="1" dirty="0">
                <a:solidFill>
                  <a:srgbClr val="0070C0"/>
                </a:solidFill>
                <a:latin typeface="Open Sans"/>
                <a:ea typeface="Open Sans"/>
                <a:cs typeface="Open Sans"/>
              </a:rPr>
              <a:t>上線</a:t>
            </a:r>
            <a:endParaRPr lang="en-US" sz="1600" b="1" dirty="0">
              <a:solidFill>
                <a:srgbClr val="0070C0"/>
              </a:solidFill>
              <a:latin typeface="Open Sans"/>
              <a:ea typeface="Open Sans"/>
              <a:cs typeface="Open Sans"/>
            </a:endParaRPr>
          </a:p>
        </p:txBody>
      </p:sp>
    </p:spTree>
    <p:extLst>
      <p:ext uri="{BB962C8B-B14F-4D97-AF65-F5344CB8AC3E}">
        <p14:creationId xmlns:p14="http://schemas.microsoft.com/office/powerpoint/2010/main" val="3118094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245AEFFC-310E-725E-C6BB-54C2096FD0BD}"/>
              </a:ext>
            </a:extLst>
          </p:cNvPr>
          <p:cNvSpPr txBox="1">
            <a:spLocks/>
          </p:cNvSpPr>
          <p:nvPr/>
        </p:nvSpPr>
        <p:spPr>
          <a:xfrm>
            <a:off x="1928368" y="153104"/>
            <a:ext cx="8335246" cy="1025911"/>
          </a:xfrm>
          <a:prstGeom prst="rect">
            <a:avLst/>
          </a:prstGeom>
        </p:spPr>
        <p:txBody>
          <a:bodyPr vert="horz" lIns="91440" tIns="45720" rIns="91440" bIns="45720" rtlCol="0" anchor="ctr">
            <a:noAutofit/>
          </a:bodyPr>
          <a:lstStyle>
            <a:lvl1pPr marL="0" indent="0" algn="ctr" defTabSz="1219170" rtl="0" eaLnBrk="1" latinLnBrk="0" hangingPunct="1">
              <a:spcBef>
                <a:spcPts val="1200"/>
              </a:spcBef>
              <a:buClr>
                <a:srgbClr val="2DA2BF"/>
              </a:buClr>
              <a:buFont typeface="Arial" panose="020B0604020202020204" pitchFamily="34" charset="0"/>
              <a:buNone/>
              <a:tabLst/>
              <a:defRPr sz="2800" b="1" i="0" kern="1200" spc="0">
                <a:solidFill>
                  <a:schemeClr val="bg1"/>
                </a:solidFill>
                <a:latin typeface="Arial Black" panose="020B0604020202020204" pitchFamily="34" charset="0"/>
                <a:ea typeface="Open Sans" panose="020B0606030504020204" pitchFamily="34" charset="0"/>
                <a:cs typeface="Arial Black" panose="020B0604020202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CN" altLang="en-US" sz="3200" dirty="0">
                <a:latin typeface="Open Sans"/>
                <a:ea typeface="Open Sans"/>
              </a:rPr>
              <a:t>聯繫方式</a:t>
            </a:r>
            <a:endParaRPr lang="en-US" sz="3200" dirty="0">
              <a:latin typeface="Open Sans"/>
            </a:endParaRPr>
          </a:p>
        </p:txBody>
      </p:sp>
      <p:sp>
        <p:nvSpPr>
          <p:cNvPr id="6" name="TextBox 5">
            <a:extLst>
              <a:ext uri="{FF2B5EF4-FFF2-40B4-BE49-F238E27FC236}">
                <a16:creationId xmlns:a16="http://schemas.microsoft.com/office/drawing/2014/main" id="{2BF0ABF6-C04A-85B8-E4A7-8EC337656637}"/>
              </a:ext>
            </a:extLst>
          </p:cNvPr>
          <p:cNvSpPr txBox="1"/>
          <p:nvPr/>
        </p:nvSpPr>
        <p:spPr>
          <a:xfrm>
            <a:off x="660400" y="2217530"/>
            <a:ext cx="10738677" cy="1908215"/>
          </a:xfrm>
          <a:prstGeom prst="rect">
            <a:avLst/>
          </a:prstGeom>
          <a:noFill/>
          <a:ln w="12700">
            <a:miter lim="400000"/>
          </a:ln>
          <a:extLst>
            <a:ext uri="{C572A759-6A51-4108-AA02-DFA0A04FC94B}">
              <ma14:wrappingTextBoxFlag xmlns="" xmlns:ma14="http://schemas.microsoft.com/office/mac/drawingml/2011/main"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endParaRPr lang="en-US" sz="1800" u="sng">
              <a:latin typeface="Arial"/>
              <a:ea typeface="Open Sans"/>
              <a:cs typeface="Arial"/>
            </a:endParaRPr>
          </a:p>
          <a:p>
            <a:pPr marL="342900" indent="-342900">
              <a:buFont typeface="Arial"/>
              <a:buChar char="•"/>
            </a:pPr>
            <a:r>
              <a:rPr lang="en-US" sz="2000">
                <a:latin typeface="Open Sans"/>
                <a:ea typeface="Open Sans"/>
                <a:cs typeface="Open Sans"/>
              </a:rPr>
              <a:t>Partner_Onboarding@onenetwork.com</a:t>
            </a:r>
          </a:p>
          <a:p>
            <a:pPr marL="342900" indent="-342900">
              <a:buFont typeface="Arial"/>
              <a:buChar char="•"/>
            </a:pPr>
            <a:endParaRPr lang="en-US" sz="2000">
              <a:latin typeface="Open Sans"/>
              <a:ea typeface="Open Sans"/>
              <a:cs typeface="Open Sans"/>
            </a:endParaRPr>
          </a:p>
          <a:p>
            <a:pPr marL="285750" indent="-285750">
              <a:buFont typeface="Arial"/>
              <a:buChar char="•"/>
            </a:pPr>
            <a:r>
              <a:rPr lang="en-US" sz="2000">
                <a:latin typeface="Open Sans"/>
                <a:ea typeface="Open Sans"/>
                <a:cs typeface="Open Sans"/>
              </a:rPr>
              <a:t>Oliver.nagy@bayer.com</a:t>
            </a:r>
            <a:endParaRPr lang="en-US" sz="2000" u="sng">
              <a:latin typeface="Open Sans"/>
              <a:ea typeface="Open Sans"/>
              <a:cs typeface="Open Sans"/>
            </a:endParaRPr>
          </a:p>
          <a:p>
            <a:pPr marL="342900" indent="-342900">
              <a:buFont typeface="Arial"/>
              <a:buChar char="•"/>
            </a:pPr>
            <a:endParaRPr lang="en-US" sz="2000">
              <a:ea typeface="Open Sans"/>
              <a:cs typeface="Open Sans"/>
            </a:endParaRPr>
          </a:p>
          <a:p>
            <a:pPr marL="285750" indent="-285750">
              <a:buFont typeface="Arial"/>
              <a:buChar char="•"/>
            </a:pPr>
            <a:r>
              <a:rPr lang="en-US" sz="2000">
                <a:latin typeface="Open Sans"/>
                <a:ea typeface="Open Sans"/>
                <a:cs typeface="Open Sans"/>
              </a:rPr>
              <a:t>German.gies@bayer.com</a:t>
            </a:r>
          </a:p>
        </p:txBody>
      </p:sp>
      <p:sp>
        <p:nvSpPr>
          <p:cNvPr id="8" name="TextBox 7">
            <a:extLst>
              <a:ext uri="{FF2B5EF4-FFF2-40B4-BE49-F238E27FC236}">
                <a16:creationId xmlns:a16="http://schemas.microsoft.com/office/drawing/2014/main" id="{A959E77F-CF64-3333-84F1-2FB02F203F6E}"/>
              </a:ext>
            </a:extLst>
          </p:cNvPr>
          <p:cNvSpPr txBox="1"/>
          <p:nvPr/>
        </p:nvSpPr>
        <p:spPr>
          <a:xfrm>
            <a:off x="662758" y="1725933"/>
            <a:ext cx="7386995" cy="492443"/>
          </a:xfrm>
          <a:prstGeom prst="rect">
            <a:avLst/>
          </a:prstGeom>
          <a:noFill/>
          <a:ln w="12700">
            <a:miter lim="400000"/>
          </a:ln>
          <a:extLst>
            <a:ext uri="{C572A759-6A51-4108-AA02-DFA0A04FC94B}">
              <ma14:wrappingTextBoxFlag xmlns="" xmlns:ma14="http://schemas.microsoft.com/office/mac/drawingml/2011/main"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r>
              <a:rPr lang="zh-TW" altLang="en-US" sz="2600" b="1" kern="0" dirty="0">
                <a:latin typeface="Open Sans"/>
                <a:ea typeface="Open Sans"/>
                <a:cs typeface="Open Sans"/>
              </a:rPr>
              <a:t>如有任何疑問，請聯繫我們：</a:t>
            </a:r>
            <a:endParaRPr lang="en-US" sz="2600" b="1" kern="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1647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a:xfrm>
            <a:off x="1592571" y="2916968"/>
            <a:ext cx="8335246" cy="1025911"/>
          </a:xfrm>
        </p:spPr>
        <p:txBody>
          <a:bodyPr/>
          <a:lstStyle/>
          <a:p>
            <a:r>
              <a:rPr lang="zh-CN" altLang="en-US" sz="4400" dirty="0">
                <a:solidFill>
                  <a:schemeClr val="tx2">
                    <a:lumMod val="75000"/>
                    <a:lumOff val="25000"/>
                  </a:schemeClr>
                </a:solidFill>
                <a:latin typeface="Open Sans"/>
                <a:ea typeface="Open Sans"/>
              </a:rPr>
              <a:t>問答</a:t>
            </a:r>
            <a:endParaRPr lang="en-US" sz="4400" dirty="0">
              <a:solidFill>
                <a:schemeClr val="tx2">
                  <a:lumMod val="75000"/>
                  <a:lumOff val="25000"/>
                </a:schemeClr>
              </a:solidFill>
              <a:latin typeface="Open Sans"/>
              <a:ea typeface="Open Sans"/>
            </a:endParaRPr>
          </a:p>
        </p:txBody>
      </p:sp>
    </p:spTree>
    <p:extLst>
      <p:ext uri="{BB962C8B-B14F-4D97-AF65-F5344CB8AC3E}">
        <p14:creationId xmlns:p14="http://schemas.microsoft.com/office/powerpoint/2010/main" val="1434896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a:xfrm>
            <a:off x="1489249" y="2787816"/>
            <a:ext cx="8335246" cy="1025911"/>
          </a:xfrm>
        </p:spPr>
        <p:txBody>
          <a:bodyPr/>
          <a:lstStyle/>
          <a:p>
            <a:r>
              <a:rPr lang="zh-CN" altLang="en-US" sz="4400" dirty="0">
                <a:solidFill>
                  <a:schemeClr val="tx2">
                    <a:lumMod val="75000"/>
                    <a:lumOff val="25000"/>
                  </a:schemeClr>
                </a:solidFill>
                <a:latin typeface="Open Sans"/>
                <a:ea typeface="Open Sans"/>
              </a:rPr>
              <a:t>謝謝</a:t>
            </a:r>
            <a:endParaRPr lang="en-US" sz="4800" dirty="0">
              <a:solidFill>
                <a:schemeClr val="tx2">
                  <a:lumMod val="75000"/>
                  <a:lumOff val="25000"/>
                </a:schemeClr>
              </a:solidFill>
              <a:latin typeface="Arial Black"/>
              <a:ea typeface="Open Sans"/>
            </a:endParaRPr>
          </a:p>
        </p:txBody>
      </p:sp>
    </p:spTree>
    <p:extLst>
      <p:ext uri="{BB962C8B-B14F-4D97-AF65-F5344CB8AC3E}">
        <p14:creationId xmlns:p14="http://schemas.microsoft.com/office/powerpoint/2010/main" val="4003192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58591-C7EC-E0A3-4361-C306F8227DD2}"/>
            </a:ext>
          </a:extLst>
        </p:cNvPr>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BAD24F01-D7F4-BF36-D16C-1074A0E6487F}"/>
              </a:ext>
            </a:extLst>
          </p:cNvPr>
          <p:cNvGraphicFramePr>
            <a:graphicFrameLocks noGrp="1"/>
          </p:cNvGraphicFramePr>
          <p:nvPr>
            <p:extLst>
              <p:ext uri="{D42A27DB-BD31-4B8C-83A1-F6EECF244321}">
                <p14:modId xmlns:p14="http://schemas.microsoft.com/office/powerpoint/2010/main" val="125577468"/>
              </p:ext>
            </p:extLst>
          </p:nvPr>
        </p:nvGraphicFramePr>
        <p:xfrm>
          <a:off x="298173" y="1535043"/>
          <a:ext cx="5797827" cy="4754665"/>
        </p:xfrm>
        <a:graphic>
          <a:graphicData uri="http://schemas.openxmlformats.org/drawingml/2006/table">
            <a:tbl>
              <a:tblPr/>
              <a:tblGrid>
                <a:gridCol w="5797827">
                  <a:extLst>
                    <a:ext uri="{9D8B030D-6E8A-4147-A177-3AD203B41FA5}">
                      <a16:colId xmlns:a16="http://schemas.microsoft.com/office/drawing/2014/main" val="574289950"/>
                    </a:ext>
                  </a:extLst>
                </a:gridCol>
              </a:tblGrid>
              <a:tr h="705063">
                <a:tc>
                  <a:txBody>
                    <a:bodyPr/>
                    <a:lstStyle/>
                    <a:p>
                      <a:pPr algn="l" fontAlgn="base"/>
                      <a:r>
                        <a:rPr lang="zh-CN" altLang="en-US" sz="2000" b="1" i="0" dirty="0">
                          <a:solidFill>
                            <a:srgbClr val="FFFFFF"/>
                          </a:solidFill>
                          <a:effectLst/>
                          <a:latin typeface="+mn-lt"/>
                        </a:rPr>
                        <a:t>原料供應商</a:t>
                      </a:r>
                      <a:r>
                        <a:rPr lang="zh-CN" altLang="en-US" sz="2000" b="1" i="0" dirty="0">
                          <a:solidFill>
                            <a:srgbClr val="FFFFFF"/>
                          </a:solidFill>
                          <a:effectLst/>
                          <a:latin typeface="Open Sans"/>
                        </a:rPr>
                        <a:t>（</a:t>
                      </a:r>
                      <a:r>
                        <a:rPr lang="en-US" sz="2000" b="1" i="0" dirty="0">
                          <a:solidFill>
                            <a:srgbClr val="FFFFFF"/>
                          </a:solidFill>
                          <a:effectLst/>
                          <a:latin typeface="Open Sans"/>
                        </a:rPr>
                        <a:t>RMS</a:t>
                      </a:r>
                      <a:r>
                        <a:rPr lang="zh-CN" altLang="en-US" sz="2000" b="1" i="0" dirty="0">
                          <a:solidFill>
                            <a:srgbClr val="FFFFFF"/>
                          </a:solidFill>
                          <a:effectLst/>
                          <a:latin typeface="Open Sans"/>
                        </a:rPr>
                        <a:t>）</a:t>
                      </a:r>
                      <a:endParaRPr lang="en-US" sz="2000" b="1" i="0" dirty="0">
                        <a:solidFill>
                          <a:srgbClr val="FFFFFF"/>
                        </a:solidFill>
                        <a:effectLst/>
                        <a:latin typeface="Open San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3283716586"/>
                  </a:ext>
                </a:extLst>
              </a:tr>
              <a:tr h="4049602">
                <a:tc>
                  <a:txBody>
                    <a:bodyPr/>
                    <a:lstStyle/>
                    <a:p>
                      <a:pPr marL="0" lvl="0" indent="0">
                        <a:lnSpc>
                          <a:spcPct val="100000"/>
                        </a:lnSpc>
                        <a:buFont typeface="Arial" panose="020B0604020202020204" pitchFamily="34" charset="0"/>
                        <a:buNone/>
                      </a:pPr>
                      <a:br>
                        <a:rPr lang="en-SG" altLang="zh-CN" sz="1800" b="1" dirty="0">
                          <a:latin typeface="+mn-lt"/>
                          <a:ea typeface="+mj-ea"/>
                        </a:rPr>
                      </a:br>
                      <a:r>
                        <a:rPr lang="zh-CN" altLang="en-US" sz="1800" b="1" dirty="0">
                          <a:latin typeface="+mn-lt"/>
                          <a:ea typeface="+mj-ea"/>
                        </a:rPr>
                        <a:t>拜耳</a:t>
                      </a:r>
                      <a:r>
                        <a:rPr lang="zh-TW" altLang="en-US" sz="1800" b="1" kern="1200" dirty="0">
                          <a:solidFill>
                            <a:schemeClr val="tx1"/>
                          </a:solidFill>
                          <a:latin typeface="+mn-lt"/>
                          <a:ea typeface="+mn-ea"/>
                          <a:cs typeface="+mn-cs"/>
                        </a:rPr>
                        <a:t>合作夥伴當前項目的費用</a:t>
                      </a:r>
                      <a:r>
                        <a:rPr lang="zh-CN" altLang="en-US" sz="1800" b="1" dirty="0">
                          <a:latin typeface="+mn-lt"/>
                          <a:ea typeface="+mj-ea"/>
                        </a:rPr>
                        <a:t>：</a:t>
                      </a:r>
                      <a:endParaRPr lang="en-US" sz="1800" b="1" dirty="0">
                        <a:latin typeface="+mn-lt"/>
                        <a:ea typeface="+mj-ea"/>
                      </a:endParaRPr>
                    </a:p>
                    <a:p>
                      <a:pPr marL="285750" lvl="0" indent="-285750">
                        <a:lnSpc>
                          <a:spcPct val="100000"/>
                        </a:lnSpc>
                        <a:buFont typeface="Arial" panose="020B0604020202020204" pitchFamily="34" charset="0"/>
                        <a:buChar char="•"/>
                      </a:pPr>
                      <a:r>
                        <a:rPr lang="zh-TW" altLang="en-US" sz="1600" dirty="0">
                          <a:latin typeface="+mn-lt"/>
                          <a:ea typeface="Times New Roman" panose="02020603050405020304" pitchFamily="18" charset="0"/>
                        </a:rPr>
                        <a:t>不收取啟動費</a:t>
                      </a:r>
                      <a:endParaRPr lang="en-GB" altLang="zh-CN" sz="1600" dirty="0">
                        <a:latin typeface="+mn-lt"/>
                        <a:ea typeface="Times New Roman" panose="02020603050405020304" pitchFamily="18" charset="0"/>
                      </a:endParaRPr>
                    </a:p>
                    <a:p>
                      <a:pPr marL="285750" lvl="0" indent="-285750">
                        <a:lnSpc>
                          <a:spcPct val="100000"/>
                        </a:lnSpc>
                        <a:buFont typeface="Arial" panose="020B0604020202020204" pitchFamily="34" charset="0"/>
                        <a:buChar char="•"/>
                      </a:pPr>
                      <a:r>
                        <a:rPr lang="zh-CN" altLang="en-US" sz="1600" dirty="0">
                          <a:latin typeface="+mn-lt"/>
                          <a:ea typeface="Times New Roman" panose="02020603050405020304" pitchFamily="18" charset="0"/>
                        </a:rPr>
                        <a:t>在</a:t>
                      </a:r>
                      <a:r>
                        <a:rPr lang="zh-CN" altLang="en-US" sz="1600" kern="1200" dirty="0">
                          <a:solidFill>
                            <a:schemeClr val="tx1"/>
                          </a:solidFill>
                          <a:latin typeface="+mn-lt"/>
                          <a:ea typeface="Times New Roman" panose="02020603050405020304" pitchFamily="18" charset="0"/>
                          <a:cs typeface="+mn-cs"/>
                        </a:rPr>
                        <a:t>用戶介面</a:t>
                      </a:r>
                      <a:r>
                        <a:rPr lang="zh-CN" altLang="en-US" sz="1600" dirty="0">
                          <a:latin typeface="+mn-lt"/>
                          <a:ea typeface="Times New Roman" panose="02020603050405020304" pitchFamily="18" charset="0"/>
                        </a:rPr>
                        <a:t>（</a:t>
                      </a:r>
                      <a:r>
                        <a:rPr lang="en-US" altLang="zh-CN" sz="1600" dirty="0">
                          <a:latin typeface="+mn-lt"/>
                          <a:ea typeface="Times New Roman" panose="02020603050405020304" pitchFamily="18" charset="0"/>
                        </a:rPr>
                        <a:t>UI</a:t>
                      </a:r>
                      <a:r>
                        <a:rPr lang="zh-CN" altLang="en-US" sz="1600" dirty="0">
                          <a:latin typeface="+mn-lt"/>
                          <a:ea typeface="Times New Roman" panose="02020603050405020304" pitchFamily="18" charset="0"/>
                        </a:rPr>
                        <a:t>）</a:t>
                      </a:r>
                      <a:r>
                        <a:rPr lang="zh-TW" altLang="en-US" sz="1600" dirty="0">
                          <a:latin typeface="+mn-lt"/>
                          <a:ea typeface="Times New Roman" panose="02020603050405020304" pitchFamily="18" charset="0"/>
                        </a:rPr>
                        <a:t>中上傳數據不收取任何費用</a:t>
                      </a:r>
                      <a:endParaRPr lang="en-GB" altLang="zh-CN" sz="1600" dirty="0">
                        <a:latin typeface="+mn-lt"/>
                        <a:ea typeface="Times New Roman" panose="02020603050405020304" pitchFamily="18" charset="0"/>
                      </a:endParaRPr>
                    </a:p>
                    <a:p>
                      <a:pPr marL="0" lvl="0" indent="0">
                        <a:lnSpc>
                          <a:spcPct val="100000"/>
                        </a:lnSpc>
                        <a:buFont typeface="Arial" panose="020B0604020202020204" pitchFamily="34" charset="0"/>
                        <a:buNone/>
                      </a:pPr>
                      <a:endParaRPr lang="en-US" sz="1600" dirty="0">
                        <a:effectLst/>
                        <a:latin typeface="+mn-lt"/>
                        <a:ea typeface="Times New Roman" panose="02020603050405020304" pitchFamily="18" charset="0"/>
                      </a:endParaRPr>
                    </a:p>
                    <a:p>
                      <a:pPr marL="0" lvl="0" indent="0">
                        <a:lnSpc>
                          <a:spcPct val="100000"/>
                        </a:lnSpc>
                        <a:buFont typeface="Arial" panose="020B0604020202020204" pitchFamily="34" charset="0"/>
                        <a:buNone/>
                      </a:pPr>
                      <a:r>
                        <a:rPr lang="zh-CN" altLang="en-US" sz="1600" b="1" dirty="0">
                          <a:effectLst/>
                          <a:latin typeface="+mn-lt"/>
                          <a:ea typeface="Times New Roman" panose="02020603050405020304" pitchFamily="18" charset="0"/>
                        </a:rPr>
                        <a:t>正常原料提供商（</a:t>
                      </a:r>
                      <a:r>
                        <a:rPr lang="en-US" altLang="zh-CN" sz="1600" b="1" dirty="0">
                          <a:effectLst/>
                          <a:latin typeface="+mn-lt"/>
                          <a:ea typeface="Times New Roman" panose="02020603050405020304" pitchFamily="18" charset="0"/>
                        </a:rPr>
                        <a:t>RMS</a:t>
                      </a:r>
                      <a:r>
                        <a:rPr lang="zh-CN" altLang="en-US" sz="1600" b="1" dirty="0">
                          <a:effectLst/>
                          <a:latin typeface="+mn-lt"/>
                          <a:ea typeface="Times New Roman" panose="02020603050405020304" pitchFamily="18" charset="0"/>
                        </a:rPr>
                        <a:t>）費用</a:t>
                      </a:r>
                      <a:r>
                        <a:rPr lang="en-US" sz="1600" b="1" dirty="0">
                          <a:effectLst/>
                          <a:latin typeface="+mn-lt"/>
                          <a:ea typeface="Times New Roman" panose="02020603050405020304" pitchFamily="18" charset="0"/>
                        </a:rPr>
                        <a:t>:</a:t>
                      </a:r>
                    </a:p>
                    <a:p>
                      <a:pPr marL="285750" lvl="0" indent="-285750">
                        <a:lnSpc>
                          <a:spcPct val="100000"/>
                        </a:lnSpc>
                        <a:spcBef>
                          <a:spcPts val="1200"/>
                        </a:spcBef>
                        <a:buFont typeface="Arial" panose="020B0604020202020204" pitchFamily="34" charset="0"/>
                        <a:buChar char="•"/>
                      </a:pPr>
                      <a:r>
                        <a:rPr lang="zh-CN" altLang="en-US" sz="1600" dirty="0">
                          <a:effectLst/>
                          <a:latin typeface="+mn-lt"/>
                          <a:ea typeface="Times New Roman" panose="02020603050405020304" pitchFamily="18" charset="0"/>
                        </a:rPr>
                        <a:t>超出拜耳</a:t>
                      </a:r>
                      <a:r>
                        <a:rPr lang="zh-TW" altLang="en-US" sz="1600" dirty="0">
                          <a:effectLst/>
                          <a:latin typeface="+mn-lt"/>
                          <a:ea typeface="Times New Roman" panose="02020603050405020304" pitchFamily="18" charset="0"/>
                        </a:rPr>
                        <a:t>項目範圍的高級功能</a:t>
                      </a:r>
                      <a:endParaRPr lang="en-SG" altLang="zh-CN" sz="1600" dirty="0">
                        <a:effectLst/>
                        <a:latin typeface="+mn-lt"/>
                        <a:ea typeface="Times New Roman" panose="02020603050405020304" pitchFamily="18" charset="0"/>
                      </a:endParaRPr>
                    </a:p>
                    <a:p>
                      <a:pPr marL="285750" lvl="0" indent="-285750">
                        <a:lnSpc>
                          <a:spcPct val="100000"/>
                        </a:lnSpc>
                        <a:spcBef>
                          <a:spcPts val="1200"/>
                        </a:spcBef>
                        <a:buFont typeface="Arial" panose="020B0604020202020204" pitchFamily="34" charset="0"/>
                        <a:buChar char="•"/>
                      </a:pPr>
                      <a:r>
                        <a:rPr lang="zh-TW" altLang="en-US" sz="1600" dirty="0">
                          <a:effectLst/>
                          <a:latin typeface="+mn-lt"/>
                          <a:ea typeface="Times New Roman" panose="02020603050405020304" pitchFamily="18" charset="0"/>
                        </a:rPr>
                        <a:t>如原料供應商使用</a:t>
                      </a:r>
                      <a:r>
                        <a:rPr lang="zh-CN" altLang="en-US" sz="1600" dirty="0">
                          <a:effectLst/>
                          <a:latin typeface="+mn-lt"/>
                          <a:ea typeface="Times New Roman" panose="02020603050405020304" pitchFamily="18" charset="0"/>
                        </a:rPr>
                        <a:t> </a:t>
                      </a:r>
                      <a:r>
                        <a:rPr lang="en-US" sz="1600" dirty="0">
                          <a:effectLst/>
                          <a:latin typeface="+mn-lt"/>
                          <a:ea typeface="Times New Roman" panose="02020603050405020304" pitchFamily="18" charset="0"/>
                        </a:rPr>
                        <a:t>One Network </a:t>
                      </a:r>
                      <a:r>
                        <a:rPr lang="zh-TW" altLang="en-US" sz="1600" dirty="0">
                          <a:effectLst/>
                          <a:latin typeface="+mn-lt"/>
                          <a:ea typeface="Times New Roman" panose="02020603050405020304" pitchFamily="18" charset="0"/>
                        </a:rPr>
                        <a:t>平臺連接其他“客戶”</a:t>
                      </a:r>
                      <a:endParaRPr lang="en-US" sz="1600" dirty="0">
                        <a:effectLst/>
                        <a:latin typeface="+mn-lt"/>
                        <a:ea typeface="Times New Roman" panose="02020603050405020304" pitchFamily="18" charset="0"/>
                      </a:endParaRPr>
                    </a:p>
                    <a:p>
                      <a:pPr marL="894715" lvl="1" indent="-285750">
                        <a:lnSpc>
                          <a:spcPct val="150000"/>
                        </a:lnSpc>
                        <a:buFont typeface="Arial" panose="020B0604020202020204" pitchFamily="34" charset="0"/>
                        <a:buChar char="•"/>
                      </a:pPr>
                      <a:r>
                        <a:rPr lang="zh-TW" altLang="en-US" sz="1600" dirty="0">
                          <a:effectLst/>
                          <a:latin typeface="+mn-lt"/>
                          <a:ea typeface="Times New Roman" panose="02020603050405020304" pitchFamily="18" charset="0"/>
                        </a:rPr>
                        <a:t>客戶連接費，每位用戶每月 </a:t>
                      </a:r>
                      <a:r>
                        <a:rPr lang="en-US" altLang="zh-TW" sz="1600" dirty="0">
                          <a:effectLst/>
                          <a:latin typeface="+mn-lt"/>
                          <a:ea typeface="Times New Roman" panose="02020603050405020304" pitchFamily="18" charset="0"/>
                        </a:rPr>
                        <a:t>25 </a:t>
                      </a:r>
                      <a:r>
                        <a:rPr lang="zh-TW" altLang="en-US" sz="1600" dirty="0">
                          <a:effectLst/>
                          <a:latin typeface="+mn-lt"/>
                          <a:ea typeface="Times New Roman" panose="02020603050405020304" pitchFamily="18" charset="0"/>
                        </a:rPr>
                        <a:t>美元</a:t>
                      </a:r>
                      <a:endParaRPr lang="en-US" sz="1600" dirty="0">
                        <a:effectLst/>
                        <a:latin typeface="+mn-lt"/>
                        <a:ea typeface="Times New Roman" panose="02020603050405020304" pitchFamily="18" charset="0"/>
                      </a:endParaRPr>
                    </a:p>
                    <a:p>
                      <a:pPr marL="285115" marR="0" lvl="0" indent="-285750" algn="l"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TW" altLang="en-US" sz="1600" dirty="0">
                          <a:effectLst/>
                          <a:latin typeface="+mn-lt"/>
                          <a:ea typeface="Times New Roman" panose="02020603050405020304" pitchFamily="18" charset="0"/>
                        </a:rPr>
                        <a:t>標準或定制電子數據交換</a:t>
                      </a:r>
                      <a:r>
                        <a:rPr lang="zh-CN" altLang="en-US" sz="1600" dirty="0">
                          <a:effectLst/>
                          <a:latin typeface="+mn-lt"/>
                          <a:ea typeface="Times New Roman" panose="02020603050405020304" pitchFamily="18" charset="0"/>
                        </a:rPr>
                        <a:t>（</a:t>
                      </a:r>
                      <a:r>
                        <a:rPr lang="en-US" sz="1600" dirty="0">
                          <a:effectLst/>
                          <a:latin typeface="+mn-lt"/>
                          <a:ea typeface="Times New Roman" panose="02020603050405020304" pitchFamily="18" charset="0"/>
                        </a:rPr>
                        <a:t>EDI</a:t>
                      </a:r>
                      <a:r>
                        <a:rPr lang="zh-CN" altLang="en-US" sz="16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a:t>
                      </a:r>
                      <a:r>
                        <a:rPr lang="zh-CN" altLang="en-US" sz="1600" dirty="0">
                          <a:effectLst/>
                          <a:latin typeface="+mn-lt"/>
                          <a:ea typeface="Times New Roman" panose="02020603050405020304" pitchFamily="18" charset="0"/>
                        </a:rPr>
                        <a:t>和 </a:t>
                      </a:r>
                      <a:r>
                        <a:rPr lang="en-US" altLang="zh-CN" sz="1600" dirty="0">
                          <a:effectLst/>
                          <a:latin typeface="+mn-lt"/>
                          <a:ea typeface="Times New Roman" panose="02020603050405020304" pitchFamily="18" charset="0"/>
                        </a:rPr>
                        <a:t>/ </a:t>
                      </a:r>
                      <a:r>
                        <a:rPr lang="zh-CN" altLang="en-US" sz="1600" dirty="0">
                          <a:effectLst/>
                          <a:latin typeface="+mn-lt"/>
                          <a:ea typeface="Times New Roman" panose="02020603050405020304" pitchFamily="18" charset="0"/>
                        </a:rPr>
                        <a:t>或 </a:t>
                      </a:r>
                      <a:br>
                        <a:rPr lang="en-SG" altLang="zh-CN" sz="1600" dirty="0">
                          <a:effectLst/>
                          <a:latin typeface="+mn-lt"/>
                          <a:ea typeface="Times New Roman" panose="02020603050405020304" pitchFamily="18" charset="0"/>
                        </a:rPr>
                      </a:br>
                      <a:r>
                        <a:rPr lang="zh-CN" altLang="en-US" sz="1600" dirty="0">
                          <a:effectLst/>
                          <a:latin typeface="+mn-lt"/>
                          <a:ea typeface="Times New Roman" panose="02020603050405020304" pitchFamily="18" charset="0"/>
                        </a:rPr>
                        <a:t>應用程序编程接口（</a:t>
                      </a:r>
                      <a:r>
                        <a:rPr lang="en-US" sz="1600" dirty="0">
                          <a:effectLst/>
                          <a:latin typeface="+mn-lt"/>
                          <a:ea typeface="Times New Roman" panose="02020603050405020304" pitchFamily="18" charset="0"/>
                        </a:rPr>
                        <a:t>API</a:t>
                      </a:r>
                      <a:r>
                        <a:rPr lang="zh-CN" altLang="en-US" sz="16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a:t>
                      </a:r>
                      <a:r>
                        <a:rPr lang="zh-CN" altLang="en-US" sz="1600" dirty="0">
                          <a:effectLst/>
                          <a:latin typeface="+mn-lt"/>
                          <a:ea typeface="Times New Roman" panose="02020603050405020304" pitchFamily="18" charset="0"/>
                        </a:rPr>
                        <a:t>集成</a:t>
                      </a:r>
                      <a:endParaRPr lang="en-US" sz="1600" dirty="0">
                        <a:effectLst/>
                        <a:latin typeface="+mn-lt"/>
                        <a:ea typeface="Times New Roman" panose="02020603050405020304" pitchFamily="18" charset="0"/>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5236978"/>
                  </a:ext>
                </a:extLst>
              </a:tr>
            </a:tbl>
          </a:graphicData>
        </a:graphic>
      </p:graphicFrame>
      <p:sp>
        <p:nvSpPr>
          <p:cNvPr id="2" name="Text Placeholder 1">
            <a:extLst>
              <a:ext uri="{FF2B5EF4-FFF2-40B4-BE49-F238E27FC236}">
                <a16:creationId xmlns:a16="http://schemas.microsoft.com/office/drawing/2014/main" id="{6D4A0A65-4449-A208-9F84-68CA373C2CC5}"/>
              </a:ext>
            </a:extLst>
          </p:cNvPr>
          <p:cNvSpPr>
            <a:spLocks noGrp="1"/>
          </p:cNvSpPr>
          <p:nvPr>
            <p:ph type="body" sz="quarter" idx="11"/>
          </p:nvPr>
        </p:nvSpPr>
        <p:spPr/>
        <p:txBody>
          <a:bodyPr/>
          <a:lstStyle/>
          <a:p>
            <a:r>
              <a:rPr lang="zh-TW" altLang="en-US" sz="3200" dirty="0">
                <a:latin typeface="Open Sans"/>
                <a:ea typeface="Open Sans"/>
              </a:rPr>
              <a:t>合作夥伴費用</a:t>
            </a:r>
            <a:endParaRPr lang="en-US" sz="3200" dirty="0">
              <a:latin typeface="Open Sans"/>
            </a:endParaRPr>
          </a:p>
        </p:txBody>
      </p:sp>
      <p:graphicFrame>
        <p:nvGraphicFramePr>
          <p:cNvPr id="17" name="Table 16">
            <a:extLst>
              <a:ext uri="{FF2B5EF4-FFF2-40B4-BE49-F238E27FC236}">
                <a16:creationId xmlns:a16="http://schemas.microsoft.com/office/drawing/2014/main" id="{39C2D995-BEAD-B4F2-BAA5-251C62A1C594}"/>
              </a:ext>
            </a:extLst>
          </p:cNvPr>
          <p:cNvGraphicFramePr>
            <a:graphicFrameLocks noGrp="1"/>
          </p:cNvGraphicFramePr>
          <p:nvPr>
            <p:extLst>
              <p:ext uri="{D42A27DB-BD31-4B8C-83A1-F6EECF244321}">
                <p14:modId xmlns:p14="http://schemas.microsoft.com/office/powerpoint/2010/main" val="2285409667"/>
              </p:ext>
            </p:extLst>
          </p:nvPr>
        </p:nvGraphicFramePr>
        <p:xfrm>
          <a:off x="6316869" y="1523999"/>
          <a:ext cx="5578280" cy="4747802"/>
        </p:xfrm>
        <a:graphic>
          <a:graphicData uri="http://schemas.openxmlformats.org/drawingml/2006/table">
            <a:tbl>
              <a:tblPr/>
              <a:tblGrid>
                <a:gridCol w="5578280">
                  <a:extLst>
                    <a:ext uri="{9D8B030D-6E8A-4147-A177-3AD203B41FA5}">
                      <a16:colId xmlns:a16="http://schemas.microsoft.com/office/drawing/2014/main" val="3395566877"/>
                    </a:ext>
                  </a:extLst>
                </a:gridCol>
              </a:tblGrid>
              <a:tr h="712170">
                <a:tc>
                  <a:txBody>
                    <a:bodyPr/>
                    <a:lstStyle/>
                    <a:p>
                      <a:pPr algn="l" fontAlgn="base"/>
                      <a:r>
                        <a:rPr lang="zh-TW" altLang="en-US" sz="2000" b="1" i="0" kern="1200" dirty="0">
                          <a:solidFill>
                            <a:srgbClr val="FFFFFF"/>
                          </a:solidFill>
                          <a:effectLst/>
                          <a:latin typeface="+mn-lt"/>
                          <a:ea typeface="+mn-ea"/>
                          <a:cs typeface="+mn-cs"/>
                        </a:rPr>
                        <a:t>物流服務提供</a:t>
                      </a:r>
                      <a:r>
                        <a:rPr lang="zh-CN" altLang="en-US" sz="2000" b="1" i="0" kern="1200" dirty="0">
                          <a:solidFill>
                            <a:srgbClr val="FFFFFF"/>
                          </a:solidFill>
                          <a:effectLst/>
                          <a:latin typeface="Open Sans"/>
                          <a:ea typeface="+mn-ea"/>
                          <a:cs typeface="+mn-cs"/>
                        </a:rPr>
                        <a:t>商（</a:t>
                      </a:r>
                      <a:r>
                        <a:rPr lang="en-US" sz="2000" b="1" i="0" kern="1200" dirty="0">
                          <a:solidFill>
                            <a:srgbClr val="FFFFFF"/>
                          </a:solidFill>
                          <a:effectLst/>
                          <a:latin typeface="Open Sans"/>
                          <a:ea typeface="+mn-ea"/>
                          <a:cs typeface="+mn-cs"/>
                        </a:rPr>
                        <a:t>LSP</a:t>
                      </a:r>
                      <a:r>
                        <a:rPr lang="zh-CN" altLang="en-US" sz="2000" b="1" i="0" kern="1200" dirty="0">
                          <a:solidFill>
                            <a:srgbClr val="FFFFFF"/>
                          </a:solidFill>
                          <a:effectLst/>
                          <a:latin typeface="Open Sans"/>
                          <a:ea typeface="+mn-ea"/>
                          <a:cs typeface="+mn-cs"/>
                        </a:rPr>
                        <a:t>）</a:t>
                      </a:r>
                      <a:endParaRPr lang="en-US" sz="2000" b="1" i="0" kern="1200" dirty="0">
                        <a:solidFill>
                          <a:srgbClr val="FFFFFF"/>
                        </a:solidFill>
                        <a:effectLst/>
                        <a:latin typeface="Open Sans"/>
                        <a:ea typeface="+mn-ea"/>
                        <a:cs typeface="+mn-c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1782195481"/>
                  </a:ext>
                </a:extLst>
              </a:tr>
              <a:tr h="4035632">
                <a:tc>
                  <a:txBody>
                    <a:bodyPr/>
                    <a:lstStyle/>
                    <a:p>
                      <a:pPr marL="0" lvl="0" indent="0">
                        <a:lnSpc>
                          <a:spcPct val="100000"/>
                        </a:lnSpc>
                        <a:buFont typeface="Arial" panose="020B0604020202020204" pitchFamily="34" charset="0"/>
                        <a:buNone/>
                      </a:pPr>
                      <a:br>
                        <a:rPr lang="en-SG" altLang="zh-CN" sz="1800" b="1" kern="1200" dirty="0">
                          <a:solidFill>
                            <a:schemeClr val="tx1"/>
                          </a:solidFill>
                          <a:latin typeface="+mn-lt"/>
                          <a:ea typeface="+mn-ea"/>
                          <a:cs typeface="+mn-cs"/>
                        </a:rPr>
                      </a:br>
                      <a:r>
                        <a:rPr lang="zh-CN" altLang="en-US" sz="1800" b="1" kern="1200" dirty="0">
                          <a:solidFill>
                            <a:schemeClr val="tx1"/>
                          </a:solidFill>
                          <a:latin typeface="+mn-lt"/>
                          <a:ea typeface="+mn-ea"/>
                          <a:cs typeface="+mn-cs"/>
                        </a:rPr>
                        <a:t>拜耳合作伙伴当前项目的费用：</a:t>
                      </a:r>
                      <a:endParaRPr lang="en-US" sz="1800" b="1" kern="1200" dirty="0">
                        <a:solidFill>
                          <a:schemeClr val="tx1"/>
                        </a:solidFill>
                        <a:latin typeface="+mn-lt"/>
                        <a:ea typeface="+mn-ea"/>
                        <a:cs typeface="+mn-cs"/>
                      </a:endParaRPr>
                    </a:p>
                    <a:p>
                      <a:pPr marL="285750" lvl="0" indent="-285750">
                        <a:lnSpc>
                          <a:spcPct val="100000"/>
                        </a:lnSpc>
                        <a:buFont typeface="Arial" panose="020B0604020202020204" pitchFamily="34" charset="0"/>
                        <a:buChar char="•"/>
                      </a:pPr>
                      <a:r>
                        <a:rPr lang="zh-TW" altLang="en-US" sz="1600" dirty="0">
                          <a:latin typeface="+mn-lt"/>
                          <a:ea typeface="Times New Roman" panose="02020603050405020304" pitchFamily="18" charset="0"/>
                        </a:rPr>
                        <a:t>不收取啟動費</a:t>
                      </a:r>
                      <a:endParaRPr lang="en-GB" altLang="zh-CN" sz="1600" dirty="0">
                        <a:latin typeface="+mn-lt"/>
                        <a:ea typeface="Times New Roman" panose="02020603050405020304" pitchFamily="18" charset="0"/>
                      </a:endParaRPr>
                    </a:p>
                    <a:p>
                      <a:pPr marL="285750" lvl="0" indent="-285750">
                        <a:lnSpc>
                          <a:spcPct val="100000"/>
                        </a:lnSpc>
                        <a:buFont typeface="Arial" panose="020B0604020202020204" pitchFamily="34" charset="0"/>
                        <a:buChar char="•"/>
                      </a:pPr>
                      <a:r>
                        <a:rPr lang="zh-CN" altLang="en-US" sz="1600" dirty="0">
                          <a:latin typeface="Calibri"/>
                          <a:ea typeface="Times New Roman" panose="02020603050405020304" pitchFamily="18" charset="0"/>
                        </a:rPr>
                        <a:t>在</a:t>
                      </a:r>
                      <a:r>
                        <a:rPr lang="zh-CN" altLang="en-US" sz="1600" kern="1200" dirty="0">
                          <a:solidFill>
                            <a:schemeClr val="tx1"/>
                          </a:solidFill>
                          <a:latin typeface="+mn-lt"/>
                          <a:ea typeface="Times New Roman" panose="02020603050405020304" pitchFamily="18" charset="0"/>
                          <a:cs typeface="+mn-cs"/>
                        </a:rPr>
                        <a:t>用戶介面</a:t>
                      </a:r>
                      <a:r>
                        <a:rPr lang="zh-CN" altLang="en-US" sz="1600" dirty="0">
                          <a:latin typeface="Calibri"/>
                          <a:ea typeface="Times New Roman" panose="02020603050405020304" pitchFamily="18" charset="0"/>
                        </a:rPr>
                        <a:t>（</a:t>
                      </a:r>
                      <a:r>
                        <a:rPr lang="en-US" altLang="zh-CN" sz="1600" dirty="0">
                          <a:latin typeface="Calibri"/>
                          <a:ea typeface="Times New Roman" panose="02020603050405020304" pitchFamily="18" charset="0"/>
                        </a:rPr>
                        <a:t>UI</a:t>
                      </a:r>
                      <a:r>
                        <a:rPr lang="zh-CN" altLang="en-US" sz="1600" dirty="0">
                          <a:latin typeface="Calibri"/>
                          <a:ea typeface="Times New Roman" panose="02020603050405020304" pitchFamily="18" charset="0"/>
                        </a:rPr>
                        <a:t>）</a:t>
                      </a:r>
                      <a:r>
                        <a:rPr lang="zh-TW" altLang="en-US" sz="1600" dirty="0">
                          <a:latin typeface="+mn-lt"/>
                          <a:ea typeface="Times New Roman" panose="02020603050405020304" pitchFamily="18" charset="0"/>
                        </a:rPr>
                        <a:t>中上傳數據不收取任何費用</a:t>
                      </a:r>
                      <a:endParaRPr lang="en-GB" altLang="zh-CN" sz="1600" dirty="0">
                        <a:latin typeface="+mn-lt"/>
                        <a:ea typeface="Times New Roman" panose="02020603050405020304" pitchFamily="18" charset="0"/>
                      </a:endParaRPr>
                    </a:p>
                    <a:p>
                      <a:pPr marL="285750" lvl="0" indent="-285750">
                        <a:lnSpc>
                          <a:spcPct val="100000"/>
                        </a:lnSpc>
                        <a:buFont typeface="Arial" panose="020B0604020202020204" pitchFamily="34" charset="0"/>
                        <a:buChar char="•"/>
                      </a:pPr>
                      <a:r>
                        <a:rPr lang="zh-TW" altLang="en-US" sz="1600" dirty="0">
                          <a:effectLst/>
                          <a:latin typeface="Calibri"/>
                          <a:ea typeface="Times New Roman" panose="02020603050405020304" pitchFamily="18" charset="0"/>
                        </a:rPr>
                        <a:t>不收取客戶連接費用</a:t>
                      </a:r>
                      <a:endParaRPr lang="en-US" sz="1600" dirty="0">
                        <a:effectLst/>
                        <a:latin typeface="Calibri"/>
                        <a:ea typeface="Times New Roman" panose="02020603050405020304" pitchFamily="18" charset="0"/>
                      </a:endParaRPr>
                    </a:p>
                    <a:p>
                      <a:pPr marL="0" lvl="0" indent="0">
                        <a:lnSpc>
                          <a:spcPct val="100000"/>
                        </a:lnSpc>
                        <a:spcBef>
                          <a:spcPts val="1200"/>
                        </a:spcBef>
                        <a:buFont typeface="Arial" panose="020B0604020202020204" pitchFamily="34" charset="0"/>
                        <a:buNone/>
                      </a:pPr>
                      <a:r>
                        <a:rPr lang="zh-TW" altLang="en-US" sz="1600" b="1" dirty="0">
                          <a:effectLst/>
                          <a:latin typeface="Calibri"/>
                          <a:ea typeface="Times New Roman" panose="02020603050405020304" pitchFamily="18" charset="0"/>
                        </a:rPr>
                        <a:t>正常物流服務提供</a:t>
                      </a:r>
                      <a:r>
                        <a:rPr lang="zh-CN" altLang="en-US" sz="1600" b="1" dirty="0">
                          <a:effectLst/>
                          <a:latin typeface="Calibri"/>
                          <a:ea typeface="Times New Roman" panose="02020603050405020304" pitchFamily="18" charset="0"/>
                        </a:rPr>
                        <a:t>商（</a:t>
                      </a:r>
                      <a:r>
                        <a:rPr lang="en-US" sz="1600" b="1" dirty="0">
                          <a:effectLst/>
                          <a:latin typeface="Calibri"/>
                          <a:ea typeface="Times New Roman" panose="02020603050405020304" pitchFamily="18" charset="0"/>
                        </a:rPr>
                        <a:t>LSP</a:t>
                      </a:r>
                      <a:r>
                        <a:rPr lang="zh-CN" altLang="en-US" sz="1600" b="1" dirty="0">
                          <a:effectLst/>
                          <a:latin typeface="Calibri"/>
                          <a:ea typeface="Times New Roman" panose="02020603050405020304" pitchFamily="18" charset="0"/>
                        </a:rPr>
                        <a:t>）</a:t>
                      </a:r>
                      <a:r>
                        <a:rPr lang="zh-CN" altLang="en-US" sz="1600" b="1" dirty="0">
                          <a:effectLst/>
                          <a:latin typeface="+mn-lt"/>
                          <a:ea typeface="Times New Roman" panose="02020603050405020304" pitchFamily="18" charset="0"/>
                        </a:rPr>
                        <a:t>費</a:t>
                      </a:r>
                      <a:r>
                        <a:rPr lang="zh-CN" altLang="en-US" sz="1600" b="1" dirty="0">
                          <a:effectLst/>
                          <a:latin typeface="Calibri"/>
                          <a:ea typeface="Times New Roman" panose="02020603050405020304" pitchFamily="18" charset="0"/>
                        </a:rPr>
                        <a:t>用</a:t>
                      </a:r>
                      <a:r>
                        <a:rPr lang="en-US" sz="1600" b="1" dirty="0">
                          <a:effectLst/>
                          <a:latin typeface="Calibri"/>
                          <a:ea typeface="Times New Roman" panose="02020603050405020304" pitchFamily="18" charset="0"/>
                        </a:rPr>
                        <a:t>:</a:t>
                      </a:r>
                    </a:p>
                    <a:p>
                      <a:pPr marL="285750" marR="0" lvl="0" indent="-285750" algn="l" defTabSz="121917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zh-CN" altLang="en-US" sz="1600" dirty="0">
                          <a:effectLst/>
                          <a:latin typeface="+mn-lt"/>
                          <a:ea typeface="Times New Roman" panose="02020603050405020304" pitchFamily="18" charset="0"/>
                        </a:rPr>
                        <a:t>超出拜耳</a:t>
                      </a:r>
                      <a:r>
                        <a:rPr lang="zh-TW" altLang="en-US" sz="1600" dirty="0">
                          <a:effectLst/>
                          <a:latin typeface="+mn-lt"/>
                          <a:ea typeface="Times New Roman" panose="02020603050405020304" pitchFamily="18" charset="0"/>
                        </a:rPr>
                        <a:t>項目範圍的高級功能</a:t>
                      </a:r>
                      <a:endParaRPr lang="zh-CN" altLang="en-US" sz="1600" dirty="0">
                        <a:effectLst/>
                        <a:latin typeface="Calibri"/>
                        <a:ea typeface="Times New Roman" panose="02020603050405020304" pitchFamily="18" charset="0"/>
                      </a:endParaRPr>
                    </a:p>
                    <a:p>
                      <a:pPr marL="285750" lvl="0" indent="-285750">
                        <a:lnSpc>
                          <a:spcPct val="150000"/>
                        </a:lnSpc>
                        <a:buFont typeface="Arial" panose="020B0604020202020204" pitchFamily="34" charset="0"/>
                        <a:buChar char="•"/>
                      </a:pPr>
                      <a:r>
                        <a:rPr lang="zh-TW" altLang="en-US" sz="1600" dirty="0">
                          <a:effectLst/>
                          <a:latin typeface="Calibri"/>
                          <a:ea typeface="Times New Roman" panose="02020603050405020304" pitchFamily="18" charset="0"/>
                        </a:rPr>
                        <a:t>標準承運商費用</a:t>
                      </a:r>
                      <a:r>
                        <a:rPr lang="zh-CN" altLang="en-US" sz="1600" dirty="0">
                          <a:effectLst/>
                          <a:latin typeface="Calibri"/>
                          <a:ea typeface="Times New Roman" panose="02020603050405020304" pitchFamily="18" charset="0"/>
                        </a:rPr>
                        <a:t>（</a:t>
                      </a:r>
                      <a:r>
                        <a:rPr lang="zh-TW" altLang="en-US" sz="1600" dirty="0">
                          <a:effectLst/>
                          <a:latin typeface="Calibri"/>
                          <a:ea typeface="Times New Roman" panose="02020603050405020304" pitchFamily="18" charset="0"/>
                        </a:rPr>
                        <a:t>如果承運商是以</a:t>
                      </a:r>
                      <a:r>
                        <a:rPr lang="zh-TW" altLang="en-US" sz="1600" b="1" dirty="0">
                          <a:effectLst/>
                          <a:latin typeface="Calibri"/>
                          <a:ea typeface="Times New Roman" panose="02020603050405020304" pitchFamily="18" charset="0"/>
                        </a:rPr>
                        <a:t>新承運商加入</a:t>
                      </a:r>
                      <a:r>
                        <a:rPr lang="zh-CN" altLang="en-US" sz="1600" dirty="0">
                          <a:effectLst/>
                          <a:latin typeface="Calibri"/>
                          <a:ea typeface="Times New Roman" panose="02020603050405020304" pitchFamily="18" charset="0"/>
                        </a:rPr>
                        <a:t>）</a:t>
                      </a:r>
                    </a:p>
                    <a:p>
                      <a:pPr marL="894715" lvl="1" indent="-285750">
                        <a:lnSpc>
                          <a:spcPct val="100000"/>
                        </a:lnSpc>
                        <a:buFont typeface="Arial" panose="020B0604020202020204" pitchFamily="34" charset="0"/>
                        <a:buChar char="•"/>
                      </a:pPr>
                      <a:r>
                        <a:rPr lang="zh-TW" altLang="en-US" sz="1600" dirty="0">
                          <a:effectLst/>
                          <a:latin typeface="Calibri"/>
                          <a:ea typeface="Times New Roman" panose="02020603050405020304" pitchFamily="18" charset="0"/>
                        </a:rPr>
                        <a:t>每位用戶每月 </a:t>
                      </a:r>
                      <a:r>
                        <a:rPr lang="en-US" altLang="zh-TW" sz="1600" dirty="0">
                          <a:effectLst/>
                          <a:latin typeface="Calibri"/>
                          <a:ea typeface="Times New Roman" panose="02020603050405020304" pitchFamily="18" charset="0"/>
                        </a:rPr>
                        <a:t>50 </a:t>
                      </a:r>
                      <a:r>
                        <a:rPr lang="zh-TW" altLang="en-US" sz="1600" dirty="0">
                          <a:effectLst/>
                          <a:latin typeface="Calibri"/>
                          <a:ea typeface="Times New Roman" panose="02020603050405020304" pitchFamily="18" charset="0"/>
                        </a:rPr>
                        <a:t>美元，每月 </a:t>
                      </a:r>
                      <a:r>
                        <a:rPr lang="en-US" altLang="zh-TW" sz="1600" dirty="0">
                          <a:effectLst/>
                          <a:latin typeface="Calibri"/>
                          <a:ea typeface="Times New Roman" panose="02020603050405020304" pitchFamily="18" charset="0"/>
                        </a:rPr>
                        <a:t>50 </a:t>
                      </a:r>
                      <a:r>
                        <a:rPr lang="zh-TW" altLang="en-US" sz="1600" dirty="0">
                          <a:effectLst/>
                          <a:latin typeface="Calibri"/>
                          <a:ea typeface="Times New Roman" panose="02020603050405020304" pitchFamily="18" charset="0"/>
                        </a:rPr>
                        <a:t>次免費預約</a:t>
                      </a:r>
                      <a:endParaRPr lang="en-GB" altLang="zh-CN" sz="1600" dirty="0">
                        <a:effectLst/>
                        <a:latin typeface="Calibri"/>
                        <a:ea typeface="Times New Roman" panose="02020603050405020304" pitchFamily="18" charset="0"/>
                      </a:endParaRPr>
                    </a:p>
                    <a:p>
                      <a:pPr marL="894715" lvl="1" indent="-285750">
                        <a:lnSpc>
                          <a:spcPct val="100000"/>
                        </a:lnSpc>
                        <a:buFont typeface="Arial" panose="020B0604020202020204" pitchFamily="34" charset="0"/>
                        <a:buChar char="•"/>
                      </a:pPr>
                      <a:r>
                        <a:rPr lang="en-US" altLang="zh-CN" sz="1600" dirty="0">
                          <a:effectLst/>
                          <a:latin typeface="Calibri"/>
                          <a:ea typeface="Times New Roman" panose="02020603050405020304" pitchFamily="18" charset="0"/>
                        </a:rPr>
                        <a:t>50 </a:t>
                      </a:r>
                      <a:r>
                        <a:rPr lang="zh-TW" altLang="en-US" sz="1600" dirty="0">
                          <a:effectLst/>
                          <a:latin typeface="Calibri"/>
                          <a:ea typeface="Times New Roman" panose="02020603050405020304" pitchFamily="18" charset="0"/>
                        </a:rPr>
                        <a:t>次免費預約後，每次預約 </a:t>
                      </a:r>
                      <a:r>
                        <a:rPr lang="en-US" altLang="zh-TW" sz="1600" dirty="0">
                          <a:effectLst/>
                          <a:latin typeface="Calibri"/>
                          <a:ea typeface="Times New Roman" panose="02020603050405020304" pitchFamily="18" charset="0"/>
                        </a:rPr>
                        <a:t>1.00 </a:t>
                      </a:r>
                      <a:r>
                        <a:rPr lang="zh-TW" altLang="en-US" sz="1600" dirty="0">
                          <a:effectLst/>
                          <a:latin typeface="Calibri"/>
                          <a:ea typeface="Times New Roman" panose="02020603050405020304" pitchFamily="18" charset="0"/>
                        </a:rPr>
                        <a:t>美元</a:t>
                      </a:r>
                      <a:endParaRPr lang="zh-CN" altLang="en-US" sz="1600" dirty="0">
                        <a:effectLst/>
                        <a:latin typeface="Calibri"/>
                        <a:ea typeface="Times New Roman" panose="02020603050405020304" pitchFamily="18" charset="0"/>
                      </a:endParaRPr>
                    </a:p>
                    <a:p>
                      <a:pPr marL="285115" marR="0" lvl="0" indent="-285750" algn="l"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TW" altLang="en-US" sz="1600" dirty="0">
                          <a:effectLst/>
                          <a:latin typeface="+mn-lt"/>
                          <a:ea typeface="Times New Roman" panose="02020603050405020304" pitchFamily="18" charset="0"/>
                        </a:rPr>
                        <a:t>標準或定制電子數據交換</a:t>
                      </a:r>
                      <a:r>
                        <a:rPr lang="zh-CN" altLang="en-US" sz="1600" dirty="0">
                          <a:effectLst/>
                          <a:latin typeface="+mn-lt"/>
                          <a:ea typeface="Times New Roman" panose="02020603050405020304" pitchFamily="18" charset="0"/>
                        </a:rPr>
                        <a:t>（</a:t>
                      </a:r>
                      <a:r>
                        <a:rPr lang="en-US" sz="1600" dirty="0">
                          <a:effectLst/>
                          <a:latin typeface="+mn-lt"/>
                          <a:ea typeface="Times New Roman" panose="02020603050405020304" pitchFamily="18" charset="0"/>
                        </a:rPr>
                        <a:t>EDI</a:t>
                      </a:r>
                      <a:r>
                        <a:rPr lang="zh-CN" altLang="en-US" sz="16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a:t>
                      </a:r>
                      <a:r>
                        <a:rPr lang="zh-CN" altLang="en-US" sz="1600" dirty="0">
                          <a:effectLst/>
                          <a:latin typeface="+mn-lt"/>
                          <a:ea typeface="Times New Roman" panose="02020603050405020304" pitchFamily="18" charset="0"/>
                        </a:rPr>
                        <a:t>和 </a:t>
                      </a:r>
                      <a:r>
                        <a:rPr lang="en-US" altLang="zh-CN" sz="1600" dirty="0">
                          <a:effectLst/>
                          <a:latin typeface="+mn-lt"/>
                          <a:ea typeface="Times New Roman" panose="02020603050405020304" pitchFamily="18" charset="0"/>
                        </a:rPr>
                        <a:t>/ </a:t>
                      </a:r>
                      <a:r>
                        <a:rPr lang="zh-CN" altLang="en-US" sz="1600" dirty="0">
                          <a:effectLst/>
                          <a:latin typeface="+mn-lt"/>
                          <a:ea typeface="Times New Roman" panose="02020603050405020304" pitchFamily="18" charset="0"/>
                        </a:rPr>
                        <a:t>或 </a:t>
                      </a:r>
                      <a:br>
                        <a:rPr lang="en-SG" altLang="zh-CN" sz="1600">
                          <a:effectLst/>
                          <a:latin typeface="+mn-lt"/>
                          <a:ea typeface="Times New Roman" panose="02020603050405020304" pitchFamily="18" charset="0"/>
                        </a:rPr>
                      </a:br>
                      <a:r>
                        <a:rPr lang="zh-CN" altLang="en-US" sz="1600">
                          <a:effectLst/>
                          <a:latin typeface="+mn-lt"/>
                          <a:ea typeface="Times New Roman" panose="02020603050405020304" pitchFamily="18" charset="0"/>
                        </a:rPr>
                        <a:t>應用程序编</a:t>
                      </a:r>
                      <a:r>
                        <a:rPr lang="zh-CN" altLang="en-US" sz="1600" dirty="0">
                          <a:effectLst/>
                          <a:latin typeface="+mn-lt"/>
                          <a:ea typeface="Times New Roman" panose="02020603050405020304" pitchFamily="18" charset="0"/>
                        </a:rPr>
                        <a:t>程接口（</a:t>
                      </a:r>
                      <a:r>
                        <a:rPr lang="en-US" sz="1600" dirty="0">
                          <a:effectLst/>
                          <a:latin typeface="+mn-lt"/>
                          <a:ea typeface="Times New Roman" panose="02020603050405020304" pitchFamily="18" charset="0"/>
                        </a:rPr>
                        <a:t>API</a:t>
                      </a:r>
                      <a:r>
                        <a:rPr lang="zh-CN" altLang="en-US" sz="1600" dirty="0">
                          <a:effectLst/>
                          <a:latin typeface="+mn-lt"/>
                          <a:ea typeface="Times New Roman" panose="02020603050405020304" pitchFamily="18" charset="0"/>
                        </a:rPr>
                        <a:t>）</a:t>
                      </a:r>
                      <a:r>
                        <a:rPr lang="en-US" sz="1600" dirty="0">
                          <a:effectLst/>
                          <a:latin typeface="+mn-lt"/>
                          <a:ea typeface="Times New Roman" panose="02020603050405020304" pitchFamily="18" charset="0"/>
                        </a:rPr>
                        <a:t> </a:t>
                      </a:r>
                      <a:r>
                        <a:rPr lang="zh-CN" altLang="en-US" sz="1600" dirty="0">
                          <a:effectLst/>
                          <a:latin typeface="+mn-lt"/>
                          <a:ea typeface="Times New Roman" panose="02020603050405020304" pitchFamily="18" charset="0"/>
                        </a:rPr>
                        <a:t>集成</a:t>
                      </a:r>
                      <a:endParaRPr lang="en-US" sz="1600" dirty="0">
                        <a:effectLst/>
                        <a:latin typeface="+mn-lt"/>
                        <a:ea typeface="Times New Roman" panose="02020603050405020304" pitchFamily="18" charset="0"/>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47508"/>
                  </a:ext>
                </a:extLst>
              </a:tr>
            </a:tbl>
          </a:graphicData>
        </a:graphic>
      </p:graphicFrame>
    </p:spTree>
    <p:extLst>
      <p:ext uri="{BB962C8B-B14F-4D97-AF65-F5344CB8AC3E}">
        <p14:creationId xmlns:p14="http://schemas.microsoft.com/office/powerpoint/2010/main" val="3638174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TW" altLang="en-US" sz="3600" dirty="0">
                <a:latin typeface="Open Sans"/>
                <a:ea typeface="Open Sans"/>
              </a:rPr>
              <a:t>認識您的演講者</a:t>
            </a:r>
          </a:p>
        </p:txBody>
      </p:sp>
      <p:sp>
        <p:nvSpPr>
          <p:cNvPr id="9" name="TextBox 8">
            <a:extLst>
              <a:ext uri="{FF2B5EF4-FFF2-40B4-BE49-F238E27FC236}">
                <a16:creationId xmlns:a16="http://schemas.microsoft.com/office/drawing/2014/main" id="{07CE4040-D44C-B20B-3297-1B5F090F8C99}"/>
              </a:ext>
            </a:extLst>
          </p:cNvPr>
          <p:cNvSpPr txBox="1"/>
          <p:nvPr/>
        </p:nvSpPr>
        <p:spPr>
          <a:xfrm>
            <a:off x="194638" y="4035141"/>
            <a:ext cx="1581609" cy="336544"/>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CN" altLang="en-US" sz="1400" b="1" kern="0" dirty="0">
                <a:solidFill>
                  <a:srgbClr val="000000"/>
                </a:solidFill>
                <a:latin typeface="Open Sans"/>
                <a:ea typeface="Open Sans"/>
                <a:cs typeface="Open Sans"/>
              </a:rPr>
              <a:t>全球物流主管</a:t>
            </a:r>
            <a:endParaRPr lang="en-US" sz="1400" b="1" kern="0" dirty="0">
              <a:solidFill>
                <a:srgbClr val="000000"/>
              </a:solidFill>
              <a:latin typeface="Open Sans"/>
              <a:ea typeface="Open Sans"/>
              <a:cs typeface="Open Sans"/>
            </a:endParaRPr>
          </a:p>
        </p:txBody>
      </p:sp>
      <p:sp>
        <p:nvSpPr>
          <p:cNvPr id="11" name="TextBox 10">
            <a:extLst>
              <a:ext uri="{FF2B5EF4-FFF2-40B4-BE49-F238E27FC236}">
                <a16:creationId xmlns:a16="http://schemas.microsoft.com/office/drawing/2014/main" id="{9B8733AF-1ACA-0817-500E-BF850E95ECC4}"/>
              </a:ext>
            </a:extLst>
          </p:cNvPr>
          <p:cNvSpPr txBox="1"/>
          <p:nvPr/>
        </p:nvSpPr>
        <p:spPr>
          <a:xfrm>
            <a:off x="2027147" y="4060728"/>
            <a:ext cx="1496990"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TW" altLang="en-US" sz="1400" b="1" kern="0" dirty="0">
                <a:solidFill>
                  <a:srgbClr val="000000"/>
                </a:solidFill>
                <a:latin typeface="Open Sans"/>
                <a:ea typeface="Open Sans"/>
                <a:cs typeface="Open Sans"/>
              </a:rPr>
              <a:t>全球物流項目</a:t>
            </a:r>
          </a:p>
          <a:p>
            <a:pPr algn="ctr">
              <a:defRPr/>
            </a:pPr>
            <a:r>
              <a:rPr lang="zh-TW" altLang="en-US" sz="1400" b="1" kern="0" dirty="0">
                <a:solidFill>
                  <a:srgbClr val="000000"/>
                </a:solidFill>
                <a:latin typeface="Open Sans"/>
                <a:ea typeface="Open Sans"/>
                <a:cs typeface="Open Sans"/>
              </a:rPr>
              <a:t>負責人</a:t>
            </a:r>
          </a:p>
        </p:txBody>
      </p:sp>
      <p:sp>
        <p:nvSpPr>
          <p:cNvPr id="23" name="Text Placeholder 10">
            <a:extLst>
              <a:ext uri="{FF2B5EF4-FFF2-40B4-BE49-F238E27FC236}">
                <a16:creationId xmlns:a16="http://schemas.microsoft.com/office/drawing/2014/main" id="{920ABBEB-F283-196D-8086-99FAA1F4F9B3}"/>
              </a:ext>
            </a:extLst>
          </p:cNvPr>
          <p:cNvSpPr txBox="1">
            <a:spLocks/>
          </p:cNvSpPr>
          <p:nvPr/>
        </p:nvSpPr>
        <p:spPr>
          <a:xfrm>
            <a:off x="388627" y="3818005"/>
            <a:ext cx="1036811" cy="213098"/>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Johnny Ivanyi</a:t>
            </a:r>
          </a:p>
        </p:txBody>
      </p:sp>
      <p:sp>
        <p:nvSpPr>
          <p:cNvPr id="29" name="Text Placeholder 12">
            <a:extLst>
              <a:ext uri="{FF2B5EF4-FFF2-40B4-BE49-F238E27FC236}">
                <a16:creationId xmlns:a16="http://schemas.microsoft.com/office/drawing/2014/main" id="{4E17A846-0BA2-FE67-6117-4A9F9C2AC2DA}"/>
              </a:ext>
            </a:extLst>
          </p:cNvPr>
          <p:cNvSpPr txBox="1">
            <a:spLocks/>
          </p:cNvSpPr>
          <p:nvPr/>
        </p:nvSpPr>
        <p:spPr>
          <a:xfrm>
            <a:off x="2220671" y="3821726"/>
            <a:ext cx="1097287" cy="213098"/>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German Gies</a:t>
            </a:r>
          </a:p>
        </p:txBody>
      </p:sp>
      <p:pic>
        <p:nvPicPr>
          <p:cNvPr id="48" name="Picture 2">
            <a:extLst>
              <a:ext uri="{FF2B5EF4-FFF2-40B4-BE49-F238E27FC236}">
                <a16:creationId xmlns:a16="http://schemas.microsoft.com/office/drawing/2014/main" id="{C214F85E-9E03-BBF1-C7A1-9B77DDE3A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54722" y="5078253"/>
            <a:ext cx="502810" cy="521262"/>
          </a:xfrm>
          <a:prstGeom prst="rect">
            <a:avLst/>
          </a:prstGeom>
        </p:spPr>
      </p:pic>
      <p:pic>
        <p:nvPicPr>
          <p:cNvPr id="52" name="Picture 14">
            <a:extLst>
              <a:ext uri="{FF2B5EF4-FFF2-40B4-BE49-F238E27FC236}">
                <a16:creationId xmlns:a16="http://schemas.microsoft.com/office/drawing/2014/main" id="{BA4BA1F2-EA5A-2C6C-6D6C-0BB978DEA1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598880" y="5078253"/>
            <a:ext cx="524152" cy="521262"/>
          </a:xfrm>
          <a:prstGeom prst="rect">
            <a:avLst/>
          </a:prstGeom>
        </p:spPr>
      </p:pic>
      <p:sp>
        <p:nvSpPr>
          <p:cNvPr id="3" name="TextBox 2">
            <a:extLst>
              <a:ext uri="{FF2B5EF4-FFF2-40B4-BE49-F238E27FC236}">
                <a16:creationId xmlns:a16="http://schemas.microsoft.com/office/drawing/2014/main" id="{F3DA6107-33E1-9438-D065-7B23A77E442B}"/>
              </a:ext>
            </a:extLst>
          </p:cNvPr>
          <p:cNvSpPr txBox="1"/>
          <p:nvPr/>
        </p:nvSpPr>
        <p:spPr>
          <a:xfrm>
            <a:off x="3523914" y="4060728"/>
            <a:ext cx="2130553"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TW" altLang="en-US" sz="1400" b="1" kern="0" dirty="0">
                <a:solidFill>
                  <a:srgbClr val="000000"/>
                </a:solidFill>
                <a:latin typeface="Open Sans"/>
                <a:ea typeface="Open Sans"/>
                <a:cs typeface="Open Sans"/>
              </a:rPr>
              <a:t>全球物流項目實施</a:t>
            </a:r>
          </a:p>
          <a:p>
            <a:pPr algn="ctr">
              <a:defRPr/>
            </a:pPr>
            <a:r>
              <a:rPr lang="zh-TW" altLang="en-US" sz="1400" b="1" kern="0" dirty="0">
                <a:solidFill>
                  <a:srgbClr val="000000"/>
                </a:solidFill>
                <a:latin typeface="Open Sans"/>
                <a:ea typeface="Open Sans"/>
                <a:cs typeface="Open Sans"/>
              </a:rPr>
              <a:t>負責人</a:t>
            </a:r>
          </a:p>
        </p:txBody>
      </p:sp>
      <p:sp>
        <p:nvSpPr>
          <p:cNvPr id="5" name="Text Placeholder 12">
            <a:extLst>
              <a:ext uri="{FF2B5EF4-FFF2-40B4-BE49-F238E27FC236}">
                <a16:creationId xmlns:a16="http://schemas.microsoft.com/office/drawing/2014/main" id="{9EC53D68-A263-06FE-93B4-B648803621B0}"/>
              </a:ext>
            </a:extLst>
          </p:cNvPr>
          <p:cNvSpPr txBox="1">
            <a:spLocks/>
          </p:cNvSpPr>
          <p:nvPr/>
        </p:nvSpPr>
        <p:spPr>
          <a:xfrm>
            <a:off x="4078434" y="3818005"/>
            <a:ext cx="1036811" cy="213098"/>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Oliver Nagy</a:t>
            </a:r>
          </a:p>
        </p:txBody>
      </p:sp>
      <p:pic>
        <p:nvPicPr>
          <p:cNvPr id="8" name="Picture 14">
            <a:extLst>
              <a:ext uri="{FF2B5EF4-FFF2-40B4-BE49-F238E27FC236}">
                <a16:creationId xmlns:a16="http://schemas.microsoft.com/office/drawing/2014/main" id="{1781B0B7-43CD-DBB4-66E6-BB6A6CA4A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60327" y="5078253"/>
            <a:ext cx="524152" cy="521262"/>
          </a:xfrm>
          <a:prstGeom prst="rect">
            <a:avLst/>
          </a:prstGeom>
        </p:spPr>
      </p:pic>
      <p:sp>
        <p:nvSpPr>
          <p:cNvPr id="20" name="Text Placeholder 14">
            <a:extLst>
              <a:ext uri="{FF2B5EF4-FFF2-40B4-BE49-F238E27FC236}">
                <a16:creationId xmlns:a16="http://schemas.microsoft.com/office/drawing/2014/main" id="{EF3CC311-68AE-AC78-C191-00D4A319D760}"/>
              </a:ext>
            </a:extLst>
          </p:cNvPr>
          <p:cNvSpPr txBox="1">
            <a:spLocks/>
          </p:cNvSpPr>
          <p:nvPr/>
        </p:nvSpPr>
        <p:spPr>
          <a:xfrm>
            <a:off x="7497908" y="3837543"/>
            <a:ext cx="1531451" cy="197493"/>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gn="ctr">
              <a:buNone/>
              <a:defRPr/>
            </a:pPr>
            <a:r>
              <a:rPr lang="en-US" sz="2000" b="1">
                <a:solidFill>
                  <a:schemeClr val="tx1"/>
                </a:solidFill>
                <a:latin typeface="Segoe UI"/>
                <a:ea typeface="Open Sans"/>
                <a:cs typeface="Segoe UI"/>
              </a:rPr>
              <a:t>Alexandra </a:t>
            </a:r>
            <a:endParaRPr lang="en-US" sz="2000">
              <a:solidFill>
                <a:schemeClr val="tx1"/>
              </a:solidFill>
              <a:ea typeface="Open Sans"/>
            </a:endParaRPr>
          </a:p>
          <a:p>
            <a:pPr marL="347345" indent="-347345" algn="ctr">
              <a:buNone/>
              <a:defRPr/>
            </a:pPr>
            <a:r>
              <a:rPr lang="en-US" sz="2000" b="1">
                <a:solidFill>
                  <a:schemeClr val="tx1"/>
                </a:solidFill>
                <a:latin typeface="Segoe UI"/>
                <a:ea typeface="Open Sans"/>
                <a:cs typeface="Segoe UI"/>
              </a:rPr>
              <a:t>Howell</a:t>
            </a:r>
            <a:endParaRPr lang="en-US" sz="2000">
              <a:solidFill>
                <a:schemeClr val="tx1"/>
              </a:solidFill>
              <a:ea typeface="Open Sans"/>
            </a:endParaRPr>
          </a:p>
        </p:txBody>
      </p:sp>
      <p:sp>
        <p:nvSpPr>
          <p:cNvPr id="31" name="Text Placeholder 12">
            <a:extLst>
              <a:ext uri="{FF2B5EF4-FFF2-40B4-BE49-F238E27FC236}">
                <a16:creationId xmlns:a16="http://schemas.microsoft.com/office/drawing/2014/main" id="{2A2E292A-770E-6EEE-F097-5898A1C6FC1E}"/>
              </a:ext>
            </a:extLst>
          </p:cNvPr>
          <p:cNvSpPr txBox="1">
            <a:spLocks/>
          </p:cNvSpPr>
          <p:nvPr/>
        </p:nvSpPr>
        <p:spPr>
          <a:xfrm>
            <a:off x="5832957" y="3681525"/>
            <a:ext cx="1214516" cy="345635"/>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Dan </a:t>
            </a:r>
            <a:endParaRPr lang="en-US" sz="2000">
              <a:solidFill>
                <a:schemeClr val="tx1"/>
              </a:solidFill>
            </a:endParaRPr>
          </a:p>
          <a:p>
            <a:pPr marL="0" indent="0" algn="ctr">
              <a:buNone/>
              <a:defRPr/>
            </a:pPr>
            <a:r>
              <a:rPr lang="en-US" sz="2000" b="1">
                <a:solidFill>
                  <a:schemeClr val="tx1"/>
                </a:solidFill>
                <a:latin typeface="Segoe UI"/>
                <a:ea typeface="Open Sans"/>
                <a:cs typeface="Segoe UI"/>
              </a:rPr>
              <a:t>LeMons</a:t>
            </a:r>
          </a:p>
        </p:txBody>
      </p:sp>
      <p:pic>
        <p:nvPicPr>
          <p:cNvPr id="33" name="Picture 4">
            <a:extLst>
              <a:ext uri="{FF2B5EF4-FFF2-40B4-BE49-F238E27FC236}">
                <a16:creationId xmlns:a16="http://schemas.microsoft.com/office/drawing/2014/main" id="{CCCEEF42-824C-91BC-C8FA-A3CE14B23C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652361" y="1777336"/>
            <a:ext cx="1389170" cy="1406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28C7CD9C-4A8F-0BB2-A3EA-F5634170334B}"/>
              </a:ext>
            </a:extLst>
          </p:cNvPr>
          <p:cNvPicPr>
            <a:picLocks noChangeAspect="1"/>
          </p:cNvPicPr>
          <p:nvPr/>
        </p:nvPicPr>
        <p:blipFill>
          <a:blip r:embed="rId6"/>
          <a:stretch>
            <a:fillRect/>
          </a:stretch>
        </p:blipFill>
        <p:spPr>
          <a:xfrm>
            <a:off x="7385112" y="1717090"/>
            <a:ext cx="1288743" cy="1433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TextBox 35">
            <a:extLst>
              <a:ext uri="{FF2B5EF4-FFF2-40B4-BE49-F238E27FC236}">
                <a16:creationId xmlns:a16="http://schemas.microsoft.com/office/drawing/2014/main" id="{FF7EFBA6-7FEE-4E7C-4E1B-F79810FEA08C}"/>
              </a:ext>
            </a:extLst>
          </p:cNvPr>
          <p:cNvSpPr txBox="1"/>
          <p:nvPr/>
        </p:nvSpPr>
        <p:spPr>
          <a:xfrm>
            <a:off x="5518481" y="4057007"/>
            <a:ext cx="1976636" cy="467080"/>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TW" altLang="en-US" sz="1400" b="1" kern="0" dirty="0">
                <a:solidFill>
                  <a:srgbClr val="000000"/>
                </a:solidFill>
                <a:ea typeface="+mn-lt"/>
                <a:cs typeface="+mn-lt"/>
              </a:rPr>
              <a:t>副總裁，</a:t>
            </a:r>
            <a:endParaRPr lang="en-SG" altLang="zh-TW" sz="1400" b="1" kern="0" dirty="0">
              <a:solidFill>
                <a:srgbClr val="000000"/>
              </a:solidFill>
              <a:ea typeface="+mn-lt"/>
              <a:cs typeface="+mn-lt"/>
            </a:endParaRPr>
          </a:p>
          <a:p>
            <a:pPr algn="ctr">
              <a:defRPr/>
            </a:pPr>
            <a:r>
              <a:rPr lang="zh-TW" altLang="en-US" sz="1400" b="1" kern="0" dirty="0">
                <a:solidFill>
                  <a:srgbClr val="000000"/>
                </a:solidFill>
                <a:ea typeface="+mn-lt"/>
                <a:cs typeface="+mn-lt"/>
              </a:rPr>
              <a:t>合作夥伴服務</a:t>
            </a:r>
          </a:p>
        </p:txBody>
      </p:sp>
      <p:sp>
        <p:nvSpPr>
          <p:cNvPr id="37" name="TextBox 36">
            <a:extLst>
              <a:ext uri="{FF2B5EF4-FFF2-40B4-BE49-F238E27FC236}">
                <a16:creationId xmlns:a16="http://schemas.microsoft.com/office/drawing/2014/main" id="{3A78E755-226B-64CB-C001-C2A7DEA2CD4B}"/>
              </a:ext>
            </a:extLst>
          </p:cNvPr>
          <p:cNvSpPr txBox="1"/>
          <p:nvPr/>
        </p:nvSpPr>
        <p:spPr>
          <a:xfrm>
            <a:off x="7375094" y="4047238"/>
            <a:ext cx="1523325" cy="312354"/>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TW" altLang="en-US" sz="1400" b="1" kern="0" dirty="0">
                <a:solidFill>
                  <a:srgbClr val="000000"/>
                </a:solidFill>
                <a:ea typeface="+mn-lt"/>
                <a:cs typeface="+mn-lt"/>
              </a:rPr>
              <a:t>全球客戶</a:t>
            </a:r>
            <a:endParaRPr lang="en-SG" altLang="zh-TW" sz="1400" b="1" kern="0" dirty="0">
              <a:solidFill>
                <a:srgbClr val="000000"/>
              </a:solidFill>
              <a:ea typeface="+mn-lt"/>
              <a:cs typeface="+mn-lt"/>
            </a:endParaRPr>
          </a:p>
          <a:p>
            <a:pPr algn="ctr">
              <a:defRPr/>
            </a:pPr>
            <a:r>
              <a:rPr lang="zh-TW" altLang="en-US" sz="1400" b="1" kern="0" dirty="0">
                <a:solidFill>
                  <a:srgbClr val="000000"/>
                </a:solidFill>
                <a:ea typeface="+mn-lt"/>
                <a:cs typeface="+mn-lt"/>
              </a:rPr>
              <a:t>入職主管</a:t>
            </a:r>
          </a:p>
        </p:txBody>
      </p:sp>
      <p:pic>
        <p:nvPicPr>
          <p:cNvPr id="38" name="Picture 37" descr="A red square with white text&#10;&#10;Description automatically generated">
            <a:extLst>
              <a:ext uri="{FF2B5EF4-FFF2-40B4-BE49-F238E27FC236}">
                <a16:creationId xmlns:a16="http://schemas.microsoft.com/office/drawing/2014/main" id="{F8EE571C-8599-588A-3ABB-73143F46726C}"/>
              </a:ext>
            </a:extLst>
          </p:cNvPr>
          <p:cNvPicPr>
            <a:picLocks noChangeAspect="1"/>
          </p:cNvPicPr>
          <p:nvPr/>
        </p:nvPicPr>
        <p:blipFill>
          <a:blip r:embed="rId7"/>
          <a:stretch>
            <a:fillRect/>
          </a:stretch>
        </p:blipFill>
        <p:spPr>
          <a:xfrm>
            <a:off x="7857042" y="5072205"/>
            <a:ext cx="551063" cy="532013"/>
          </a:xfrm>
          <a:prstGeom prst="rect">
            <a:avLst/>
          </a:prstGeom>
        </p:spPr>
      </p:pic>
      <p:pic>
        <p:nvPicPr>
          <p:cNvPr id="39" name="Picture 38" descr="A red square with white text&#10;&#10;Description automatically generated">
            <a:extLst>
              <a:ext uri="{FF2B5EF4-FFF2-40B4-BE49-F238E27FC236}">
                <a16:creationId xmlns:a16="http://schemas.microsoft.com/office/drawing/2014/main" id="{7389973B-012B-A2FD-8E4C-13A282967B8C}"/>
              </a:ext>
            </a:extLst>
          </p:cNvPr>
          <p:cNvPicPr>
            <a:picLocks noChangeAspect="1"/>
          </p:cNvPicPr>
          <p:nvPr/>
        </p:nvPicPr>
        <p:blipFill>
          <a:blip r:embed="rId7"/>
          <a:stretch>
            <a:fillRect/>
          </a:stretch>
        </p:blipFill>
        <p:spPr>
          <a:xfrm>
            <a:off x="6105100" y="5072205"/>
            <a:ext cx="551063" cy="532013"/>
          </a:xfrm>
          <a:prstGeom prst="rect">
            <a:avLst/>
          </a:prstGeom>
        </p:spPr>
      </p:pic>
      <p:pic>
        <p:nvPicPr>
          <p:cNvPr id="13" name="Picture 12">
            <a:extLst>
              <a:ext uri="{FF2B5EF4-FFF2-40B4-BE49-F238E27FC236}">
                <a16:creationId xmlns:a16="http://schemas.microsoft.com/office/drawing/2014/main" id="{3C4DD23C-7239-D5D5-AE16-9D77AB671FEF}"/>
              </a:ext>
            </a:extLst>
          </p:cNvPr>
          <p:cNvPicPr>
            <a:picLocks noChangeAspect="1"/>
          </p:cNvPicPr>
          <p:nvPr/>
        </p:nvPicPr>
        <p:blipFill>
          <a:blip r:embed="rId8"/>
          <a:stretch>
            <a:fillRect/>
          </a:stretch>
        </p:blipFill>
        <p:spPr>
          <a:xfrm>
            <a:off x="377916" y="1774074"/>
            <a:ext cx="1196781" cy="1408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E69098DF-9CDE-7326-7E61-F70F19AAEC39}"/>
              </a:ext>
            </a:extLst>
          </p:cNvPr>
          <p:cNvPicPr>
            <a:picLocks noChangeAspect="1"/>
          </p:cNvPicPr>
          <p:nvPr/>
        </p:nvPicPr>
        <p:blipFill>
          <a:blip r:embed="rId9"/>
          <a:stretch>
            <a:fillRect/>
          </a:stretch>
        </p:blipFill>
        <p:spPr>
          <a:xfrm>
            <a:off x="3859223" y="1756166"/>
            <a:ext cx="1398851" cy="1427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B4574D46-489B-0FD9-51E0-9E7C8C591B9A}"/>
              </a:ext>
            </a:extLst>
          </p:cNvPr>
          <p:cNvPicPr>
            <a:picLocks noChangeAspect="1"/>
          </p:cNvPicPr>
          <p:nvPr/>
        </p:nvPicPr>
        <p:blipFill>
          <a:blip r:embed="rId10"/>
          <a:stretch>
            <a:fillRect/>
          </a:stretch>
        </p:blipFill>
        <p:spPr>
          <a:xfrm>
            <a:off x="2236047" y="1772799"/>
            <a:ext cx="1203645" cy="1413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14">
            <a:extLst>
              <a:ext uri="{FF2B5EF4-FFF2-40B4-BE49-F238E27FC236}">
                <a16:creationId xmlns:a16="http://schemas.microsoft.com/office/drawing/2014/main" id="{3FA4D4D7-997F-BE63-6699-1F9A65742FC8}"/>
              </a:ext>
            </a:extLst>
          </p:cNvPr>
          <p:cNvSpPr txBox="1">
            <a:spLocks/>
          </p:cNvSpPr>
          <p:nvPr/>
        </p:nvSpPr>
        <p:spPr>
          <a:xfrm>
            <a:off x="10075776" y="3814283"/>
            <a:ext cx="2112022" cy="197493"/>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gn="ctr">
              <a:buNone/>
              <a:defRPr/>
            </a:pPr>
            <a:r>
              <a:rPr lang="en-US" sz="2000" b="1">
                <a:solidFill>
                  <a:schemeClr val="tx1"/>
                </a:solidFill>
                <a:latin typeface="Segoe UI"/>
                <a:ea typeface="Open Sans"/>
                <a:cs typeface="Segoe UI"/>
              </a:rPr>
              <a:t> Erik Van der Merwe</a:t>
            </a:r>
          </a:p>
        </p:txBody>
      </p:sp>
      <p:sp>
        <p:nvSpPr>
          <p:cNvPr id="7" name="TextBox 6">
            <a:extLst>
              <a:ext uri="{FF2B5EF4-FFF2-40B4-BE49-F238E27FC236}">
                <a16:creationId xmlns:a16="http://schemas.microsoft.com/office/drawing/2014/main" id="{2592571E-C527-D800-DE04-1503460587DD}"/>
              </a:ext>
            </a:extLst>
          </p:cNvPr>
          <p:cNvSpPr txBox="1"/>
          <p:nvPr/>
        </p:nvSpPr>
        <p:spPr>
          <a:xfrm>
            <a:off x="10273486" y="4060728"/>
            <a:ext cx="1821984"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TW" altLang="en-US" sz="1400" b="1" kern="0" dirty="0">
                <a:solidFill>
                  <a:srgbClr val="000000"/>
                </a:solidFill>
                <a:ea typeface="+mn-lt"/>
                <a:cs typeface="+mn-lt"/>
              </a:rPr>
              <a:t>解決方案</a:t>
            </a:r>
            <a:endParaRPr lang="en-SG" altLang="zh-TW" sz="1400" b="1" kern="0" dirty="0">
              <a:solidFill>
                <a:srgbClr val="000000"/>
              </a:solidFill>
              <a:ea typeface="+mn-lt"/>
              <a:cs typeface="+mn-lt"/>
            </a:endParaRPr>
          </a:p>
          <a:p>
            <a:pPr algn="ctr">
              <a:defRPr/>
            </a:pPr>
            <a:r>
              <a:rPr lang="zh-TW" altLang="en-US" sz="1400" b="1" kern="0" dirty="0">
                <a:solidFill>
                  <a:srgbClr val="000000"/>
                </a:solidFill>
                <a:ea typeface="+mn-lt"/>
                <a:cs typeface="+mn-lt"/>
              </a:rPr>
              <a:t>架構師主管</a:t>
            </a:r>
          </a:p>
        </p:txBody>
      </p:sp>
      <p:pic>
        <p:nvPicPr>
          <p:cNvPr id="10" name="Picture 9" descr="A red square with white text&#10;&#10;Description automatically generated">
            <a:extLst>
              <a:ext uri="{FF2B5EF4-FFF2-40B4-BE49-F238E27FC236}">
                <a16:creationId xmlns:a16="http://schemas.microsoft.com/office/drawing/2014/main" id="{1FC87D89-CFA0-0025-225E-674118A5AB6A}"/>
              </a:ext>
            </a:extLst>
          </p:cNvPr>
          <p:cNvPicPr>
            <a:picLocks noChangeAspect="1"/>
          </p:cNvPicPr>
          <p:nvPr/>
        </p:nvPicPr>
        <p:blipFill>
          <a:blip r:embed="rId7"/>
          <a:stretch>
            <a:fillRect/>
          </a:stretch>
        </p:blipFill>
        <p:spPr>
          <a:xfrm>
            <a:off x="10859640" y="5072205"/>
            <a:ext cx="551063" cy="531999"/>
          </a:xfrm>
          <a:prstGeom prst="rect">
            <a:avLst/>
          </a:prstGeom>
        </p:spPr>
      </p:pic>
      <p:pic>
        <p:nvPicPr>
          <p:cNvPr id="16" name="Picture 15" descr="A person with a beard and mustache wearing a tie&#10;&#10;Description automatically generated">
            <a:extLst>
              <a:ext uri="{FF2B5EF4-FFF2-40B4-BE49-F238E27FC236}">
                <a16:creationId xmlns:a16="http://schemas.microsoft.com/office/drawing/2014/main" id="{CB4E0F4B-5787-C6AD-7D3D-81664273F9FF}"/>
              </a:ext>
            </a:extLst>
          </p:cNvPr>
          <p:cNvPicPr>
            <a:picLocks noChangeAspect="1"/>
          </p:cNvPicPr>
          <p:nvPr/>
        </p:nvPicPr>
        <p:blipFill rotWithShape="1">
          <a:blip r:embed="rId11"/>
          <a:srcRect r="418" b="29245"/>
          <a:stretch/>
        </p:blipFill>
        <p:spPr>
          <a:xfrm>
            <a:off x="10677833" y="1749875"/>
            <a:ext cx="1296881" cy="1409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14">
            <a:extLst>
              <a:ext uri="{FF2B5EF4-FFF2-40B4-BE49-F238E27FC236}">
                <a16:creationId xmlns:a16="http://schemas.microsoft.com/office/drawing/2014/main" id="{A9D06871-5826-2FE7-230E-626D1E248B5A}"/>
              </a:ext>
            </a:extLst>
          </p:cNvPr>
          <p:cNvSpPr txBox="1">
            <a:spLocks/>
          </p:cNvSpPr>
          <p:nvPr/>
        </p:nvSpPr>
        <p:spPr>
          <a:xfrm>
            <a:off x="8797216" y="3808234"/>
            <a:ext cx="1531451" cy="197493"/>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gn="ctr">
              <a:buNone/>
              <a:defRPr/>
            </a:pPr>
            <a:r>
              <a:rPr lang="en-US" sz="2000" b="1">
                <a:solidFill>
                  <a:schemeClr val="tx1"/>
                </a:solidFill>
                <a:latin typeface="Segoe UI"/>
                <a:ea typeface="Open Sans"/>
                <a:cs typeface="Segoe UI"/>
              </a:rPr>
              <a:t>Jeremy Teoh </a:t>
            </a:r>
          </a:p>
        </p:txBody>
      </p:sp>
      <p:sp>
        <p:nvSpPr>
          <p:cNvPr id="12" name="TextBox 11">
            <a:extLst>
              <a:ext uri="{FF2B5EF4-FFF2-40B4-BE49-F238E27FC236}">
                <a16:creationId xmlns:a16="http://schemas.microsoft.com/office/drawing/2014/main" id="{537EF86B-6C9C-9A21-DE19-9C3DA4A4C6F4}"/>
              </a:ext>
            </a:extLst>
          </p:cNvPr>
          <p:cNvSpPr txBox="1"/>
          <p:nvPr/>
        </p:nvSpPr>
        <p:spPr>
          <a:xfrm>
            <a:off x="8674401" y="4066776"/>
            <a:ext cx="1982478" cy="312354"/>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TW" altLang="en-US" sz="1400" b="1" kern="0" dirty="0">
                <a:solidFill>
                  <a:srgbClr val="000000"/>
                </a:solidFill>
                <a:ea typeface="+mn-lt"/>
                <a:cs typeface="+mn-lt"/>
              </a:rPr>
              <a:t>入職主管 </a:t>
            </a:r>
          </a:p>
          <a:p>
            <a:pPr algn="ctr">
              <a:defRPr/>
            </a:pPr>
            <a:r>
              <a:rPr lang="zh-TW" altLang="en-US" sz="1400" b="1" kern="0" dirty="0">
                <a:solidFill>
                  <a:srgbClr val="000000"/>
                </a:solidFill>
                <a:ea typeface="+mn-lt"/>
                <a:cs typeface="+mn-lt"/>
              </a:rPr>
              <a:t>（</a:t>
            </a:r>
            <a:r>
              <a:rPr lang="en-US" altLang="zh-TW" sz="1400" b="1" kern="0" dirty="0">
                <a:solidFill>
                  <a:srgbClr val="000000"/>
                </a:solidFill>
                <a:ea typeface="+mn-lt"/>
                <a:cs typeface="+mn-lt"/>
              </a:rPr>
              <a:t>APAC</a:t>
            </a:r>
            <a:r>
              <a:rPr lang="zh-TW" altLang="en-US" sz="1400" b="1" kern="0" dirty="0">
                <a:solidFill>
                  <a:srgbClr val="000000"/>
                </a:solidFill>
                <a:ea typeface="+mn-lt"/>
                <a:cs typeface="+mn-lt"/>
              </a:rPr>
              <a:t>）</a:t>
            </a:r>
          </a:p>
        </p:txBody>
      </p:sp>
      <p:pic>
        <p:nvPicPr>
          <p:cNvPr id="14" name="Picture 13" descr="A person in a suit&#10;&#10;Description automatically generated">
            <a:extLst>
              <a:ext uri="{FF2B5EF4-FFF2-40B4-BE49-F238E27FC236}">
                <a16:creationId xmlns:a16="http://schemas.microsoft.com/office/drawing/2014/main" id="{90C81B06-7645-212B-F89E-8E032252CAFF}"/>
              </a:ext>
            </a:extLst>
          </p:cNvPr>
          <p:cNvPicPr>
            <a:picLocks noChangeAspect="1"/>
          </p:cNvPicPr>
          <p:nvPr/>
        </p:nvPicPr>
        <p:blipFill>
          <a:blip r:embed="rId12"/>
          <a:stretch>
            <a:fillRect/>
          </a:stretch>
        </p:blipFill>
        <p:spPr>
          <a:xfrm>
            <a:off x="9027346" y="1752600"/>
            <a:ext cx="1277560" cy="1398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red square with white text&#10;&#10;Description automatically generated">
            <a:extLst>
              <a:ext uri="{FF2B5EF4-FFF2-40B4-BE49-F238E27FC236}">
                <a16:creationId xmlns:a16="http://schemas.microsoft.com/office/drawing/2014/main" id="{D8C713C2-E572-D4DB-5EA8-F47043160AF5}"/>
              </a:ext>
            </a:extLst>
          </p:cNvPr>
          <p:cNvPicPr>
            <a:picLocks noChangeAspect="1"/>
          </p:cNvPicPr>
          <p:nvPr/>
        </p:nvPicPr>
        <p:blipFill>
          <a:blip r:embed="rId7"/>
          <a:stretch>
            <a:fillRect/>
          </a:stretch>
        </p:blipFill>
        <p:spPr>
          <a:xfrm>
            <a:off x="9390811" y="5072205"/>
            <a:ext cx="551063" cy="532013"/>
          </a:xfrm>
          <a:prstGeom prst="rect">
            <a:avLst/>
          </a:prstGeom>
        </p:spPr>
      </p:pic>
    </p:spTree>
    <p:extLst>
      <p:ext uri="{BB962C8B-B14F-4D97-AF65-F5344CB8AC3E}">
        <p14:creationId xmlns:p14="http://schemas.microsoft.com/office/powerpoint/2010/main" val="568719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CN" altLang="en-US" sz="3200" dirty="0">
                <a:latin typeface="Arial Black"/>
                <a:ea typeface="Open Sans"/>
              </a:rPr>
              <a:t>議程</a:t>
            </a:r>
          </a:p>
        </p:txBody>
      </p:sp>
      <p:sp>
        <p:nvSpPr>
          <p:cNvPr id="4" name="Content Placeholder 4">
            <a:extLst>
              <a:ext uri="{FF2B5EF4-FFF2-40B4-BE49-F238E27FC236}">
                <a16:creationId xmlns:a16="http://schemas.microsoft.com/office/drawing/2014/main" id="{0316E24A-36E5-F9DC-64A3-504BD87305DA}"/>
              </a:ext>
            </a:extLst>
          </p:cNvPr>
          <p:cNvSpPr txBox="1">
            <a:spLocks/>
          </p:cNvSpPr>
          <p:nvPr/>
        </p:nvSpPr>
        <p:spPr>
          <a:xfrm>
            <a:off x="465573" y="1452780"/>
            <a:ext cx="8271733" cy="4917473"/>
          </a:xfrm>
          <a:prstGeom prst="rect">
            <a:avLst/>
          </a:prstGeom>
        </p:spPr>
        <p:txBody>
          <a:bodyPr lIns="91440" tIns="45720" rIns="91440" bIns="45720" anchor="ctr"/>
          <a:lst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nSpc>
                <a:spcPct val="200000"/>
              </a:lnSpc>
              <a:spcBef>
                <a:spcPts val="0"/>
              </a:spcBef>
              <a:buFont typeface="Wingdings" panose="020B0604020202020204" pitchFamily="34" charset="0"/>
              <a:buChar char="Ø"/>
            </a:pPr>
            <a:r>
              <a:rPr lang="zh-CN" altLang="en-US" sz="1800" b="1" dirty="0">
                <a:latin typeface="Open Sans"/>
                <a:ea typeface="Open Sans"/>
                <a:cs typeface="Open Sans"/>
              </a:rPr>
              <a:t>執行摘要</a:t>
            </a:r>
          </a:p>
          <a:p>
            <a:pPr marL="347345" indent="-347345">
              <a:lnSpc>
                <a:spcPct val="200000"/>
              </a:lnSpc>
              <a:spcBef>
                <a:spcPts val="0"/>
              </a:spcBef>
              <a:buFont typeface="Wingdings" panose="020B0604020202020204" pitchFamily="34" charset="0"/>
              <a:buChar char="Ø"/>
            </a:pPr>
            <a:r>
              <a:rPr lang="zh-TW" altLang="en-US" sz="1800" b="1" dirty="0">
                <a:latin typeface="Open Sans"/>
                <a:ea typeface="Open Sans"/>
                <a:cs typeface="Open Sans"/>
              </a:rPr>
              <a:t>合作夥伴溝通和聯繫</a:t>
            </a:r>
          </a:p>
          <a:p>
            <a:pPr marL="347345" indent="-347345">
              <a:lnSpc>
                <a:spcPct val="200000"/>
              </a:lnSpc>
              <a:spcBef>
                <a:spcPts val="0"/>
              </a:spcBef>
              <a:buFont typeface="Wingdings" panose="020B0604020202020204" pitchFamily="34" charset="0"/>
              <a:buChar char="Ø"/>
            </a:pPr>
            <a:r>
              <a:rPr lang="zh-TW" altLang="en-US" sz="1800" b="1" dirty="0">
                <a:latin typeface="Open Sans"/>
                <a:ea typeface="Open Sans"/>
                <a:cs typeface="Open Sans"/>
              </a:rPr>
              <a:t>數碼供應鏈管理 </a:t>
            </a:r>
            <a:r>
              <a:rPr lang="en-US" sz="1800" b="1" dirty="0">
                <a:latin typeface="Open Sans"/>
                <a:ea typeface="Open Sans"/>
                <a:cs typeface="Open Sans"/>
              </a:rPr>
              <a:t>– ONE NETWORK </a:t>
            </a:r>
            <a:endParaRPr lang="en-US" sz="1800" dirty="0"/>
          </a:p>
          <a:p>
            <a:pPr marL="347345" indent="-347345">
              <a:lnSpc>
                <a:spcPct val="200000"/>
              </a:lnSpc>
              <a:spcBef>
                <a:spcPts val="0"/>
              </a:spcBef>
              <a:buFont typeface="Wingdings" panose="020B0604020202020204" pitchFamily="34" charset="0"/>
              <a:buChar char="Ø"/>
            </a:pPr>
            <a:r>
              <a:rPr lang="zh-TW" altLang="en-US" sz="1800" b="1" dirty="0">
                <a:latin typeface="Open Sans"/>
                <a:ea typeface="Open Sans"/>
                <a:cs typeface="Open Sans"/>
              </a:rPr>
              <a:t>合作夥伴權益和合作夥伴儀錶板</a:t>
            </a:r>
          </a:p>
          <a:p>
            <a:pPr marL="347345" indent="-347345">
              <a:lnSpc>
                <a:spcPct val="200000"/>
              </a:lnSpc>
              <a:spcBef>
                <a:spcPts val="0"/>
              </a:spcBef>
              <a:buFont typeface="Wingdings" panose="020B0604020202020204" pitchFamily="34" charset="0"/>
              <a:buChar char="Ø"/>
            </a:pPr>
            <a:r>
              <a:rPr lang="zh-TW" altLang="en-US" sz="1800" b="1" dirty="0">
                <a:latin typeface="Open Sans"/>
                <a:ea typeface="Open Sans"/>
                <a:cs typeface="Open Sans"/>
              </a:rPr>
              <a:t>待處理流程和功能</a:t>
            </a:r>
          </a:p>
          <a:p>
            <a:pPr marL="347345" indent="-347345">
              <a:lnSpc>
                <a:spcPct val="200000"/>
              </a:lnSpc>
              <a:spcBef>
                <a:spcPts val="0"/>
              </a:spcBef>
              <a:buFont typeface="Wingdings" panose="020B0604020202020204" pitchFamily="34" charset="0"/>
              <a:buChar char="Ø"/>
            </a:pPr>
            <a:r>
              <a:rPr lang="zh-TW" altLang="en-US" sz="1800" b="1" dirty="0">
                <a:latin typeface="Open Sans"/>
                <a:ea typeface="Open Sans"/>
                <a:cs typeface="Open Sans"/>
              </a:rPr>
              <a:t>合作夥伴入職 </a:t>
            </a:r>
            <a:r>
              <a:rPr lang="en-US" sz="1800" b="1" dirty="0">
                <a:latin typeface="Open Sans"/>
                <a:ea typeface="Open Sans"/>
                <a:cs typeface="Open Sans"/>
              </a:rPr>
              <a:t>ONE NETWORK</a:t>
            </a:r>
          </a:p>
          <a:p>
            <a:pPr marL="347345" indent="-347345">
              <a:lnSpc>
                <a:spcPct val="200000"/>
              </a:lnSpc>
              <a:spcBef>
                <a:spcPts val="0"/>
              </a:spcBef>
              <a:buFont typeface="Wingdings" panose="020B0604020202020204" pitchFamily="34" charset="0"/>
              <a:buChar char="Ø"/>
            </a:pPr>
            <a:r>
              <a:rPr lang="zh-CN" altLang="en-US" sz="1800" b="1" dirty="0">
                <a:latin typeface="Open Sans"/>
                <a:ea typeface="Open Sans"/>
                <a:cs typeface="Open Sans"/>
              </a:rPr>
              <a:t>當前操作</a:t>
            </a:r>
          </a:p>
          <a:p>
            <a:pPr marL="347345" indent="-347345">
              <a:lnSpc>
                <a:spcPct val="200000"/>
              </a:lnSpc>
              <a:spcBef>
                <a:spcPts val="0"/>
              </a:spcBef>
              <a:buFont typeface="Wingdings" panose="020B0604020202020204" pitchFamily="34" charset="0"/>
              <a:buChar char="Ø"/>
            </a:pPr>
            <a:r>
              <a:rPr lang="zh-TW" altLang="en-US" sz="1800" b="1" dirty="0">
                <a:latin typeface="Open Sans"/>
                <a:ea typeface="Open Sans"/>
                <a:cs typeface="Open Sans"/>
              </a:rPr>
              <a:t>當前時間表和里程碑</a:t>
            </a:r>
          </a:p>
          <a:p>
            <a:pPr marL="347345" indent="-347345">
              <a:lnSpc>
                <a:spcPct val="200000"/>
              </a:lnSpc>
              <a:spcBef>
                <a:spcPts val="0"/>
              </a:spcBef>
              <a:buFont typeface="Wingdings" panose="020B0604020202020204" pitchFamily="34" charset="0"/>
              <a:buChar char="Ø"/>
            </a:pPr>
            <a:r>
              <a:rPr lang="zh-CN" altLang="en-US" sz="1800" b="1" dirty="0">
                <a:latin typeface="Open Sans"/>
                <a:ea typeface="Open Sans"/>
                <a:cs typeface="Open Sans"/>
              </a:rPr>
              <a:t>聯繫方式</a:t>
            </a:r>
          </a:p>
        </p:txBody>
      </p:sp>
    </p:spTree>
    <p:extLst>
      <p:ext uri="{BB962C8B-B14F-4D97-AF65-F5344CB8AC3E}">
        <p14:creationId xmlns:p14="http://schemas.microsoft.com/office/powerpoint/2010/main" val="480133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58591-C7EC-E0A3-4361-C306F8227DD2}"/>
            </a:ext>
          </a:extLst>
        </p:cNvPr>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BAD24F01-D7F4-BF36-D16C-1074A0E6487F}"/>
              </a:ext>
            </a:extLst>
          </p:cNvPr>
          <p:cNvGraphicFramePr>
            <a:graphicFrameLocks noGrp="1"/>
          </p:cNvGraphicFramePr>
          <p:nvPr>
            <p:extLst>
              <p:ext uri="{D42A27DB-BD31-4B8C-83A1-F6EECF244321}">
                <p14:modId xmlns:p14="http://schemas.microsoft.com/office/powerpoint/2010/main" val="2080300674"/>
              </p:ext>
            </p:extLst>
          </p:nvPr>
        </p:nvGraphicFramePr>
        <p:xfrm>
          <a:off x="297050" y="2802610"/>
          <a:ext cx="6387329" cy="3474193"/>
        </p:xfrm>
        <a:graphic>
          <a:graphicData uri="http://schemas.openxmlformats.org/drawingml/2006/table">
            <a:tbl>
              <a:tblPr/>
              <a:tblGrid>
                <a:gridCol w="6387329">
                  <a:extLst>
                    <a:ext uri="{9D8B030D-6E8A-4147-A177-3AD203B41FA5}">
                      <a16:colId xmlns:a16="http://schemas.microsoft.com/office/drawing/2014/main" val="574289950"/>
                    </a:ext>
                  </a:extLst>
                </a:gridCol>
              </a:tblGrid>
              <a:tr h="540429">
                <a:tc>
                  <a:txBody>
                    <a:bodyPr/>
                    <a:lstStyle/>
                    <a:p>
                      <a:pPr algn="l" fontAlgn="base"/>
                      <a:r>
                        <a:rPr lang="zh-TW" altLang="en-US" sz="2000" b="1" i="0" kern="1200" dirty="0">
                          <a:solidFill>
                            <a:srgbClr val="FFFFFF"/>
                          </a:solidFill>
                          <a:effectLst/>
                          <a:latin typeface="+mn-lt"/>
                          <a:ea typeface="+mn-ea"/>
                          <a:cs typeface="+mn-cs"/>
                        </a:rPr>
                        <a:t>您為什麼被邀請？</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3283716586"/>
                  </a:ext>
                </a:extLst>
              </a:tr>
              <a:tr h="2933764">
                <a:tc>
                  <a:txBody>
                    <a:bodyPr/>
                    <a:lstStyle/>
                    <a:p>
                      <a:pPr marL="0" indent="0" algn="l">
                        <a:spcAft>
                          <a:spcPts val="300"/>
                        </a:spcAft>
                        <a:buFontTx/>
                        <a:buNone/>
                      </a:pPr>
                      <a:r>
                        <a:rPr lang="zh-CN" altLang="en-US" sz="1400" kern="1200" dirty="0">
                          <a:solidFill>
                            <a:schemeClr val="tx1"/>
                          </a:solidFill>
                          <a:latin typeface="+mn-lt"/>
                          <a:ea typeface="+mn-ea"/>
                          <a:cs typeface="+mn-cs"/>
                        </a:rPr>
                        <a:t>作為 </a:t>
                      </a:r>
                      <a:r>
                        <a:rPr lang="en-SG" altLang="zh-CN" sz="1400" kern="1200" dirty="0">
                          <a:solidFill>
                            <a:schemeClr val="tx1"/>
                          </a:solidFill>
                          <a:latin typeface="+mn-lt"/>
                          <a:ea typeface="+mn-ea"/>
                          <a:cs typeface="+mn-cs"/>
                        </a:rPr>
                        <a:t>Bayer Crop Protection </a:t>
                      </a:r>
                      <a:r>
                        <a:rPr lang="zh-CN" altLang="en-US" sz="1400" kern="1200" dirty="0">
                          <a:solidFill>
                            <a:schemeClr val="tx1"/>
                          </a:solidFill>
                          <a:latin typeface="+mn-lt"/>
                          <a:ea typeface="+mn-ea"/>
                          <a:cs typeface="+mn-cs"/>
                        </a:rPr>
                        <a:t>的重要合作夥伴，您的組織是：</a:t>
                      </a:r>
                    </a:p>
                    <a:p>
                      <a:pPr marL="0" lvl="0" indent="0" algn="l">
                        <a:spcAft>
                          <a:spcPts val="300"/>
                        </a:spcAft>
                        <a:buNone/>
                      </a:pPr>
                      <a:r>
                        <a:rPr lang="zh-TW" altLang="en-US" sz="1400" b="1" kern="1200" dirty="0">
                          <a:solidFill>
                            <a:schemeClr val="tx1"/>
                          </a:solidFill>
                          <a:latin typeface="+mn-lt"/>
                          <a:ea typeface="+mn-ea"/>
                          <a:cs typeface="+mn-cs"/>
                        </a:rPr>
                        <a:t>原料供應商： </a:t>
                      </a:r>
                    </a:p>
                    <a:p>
                      <a:pPr marL="342265" lvl="0" indent="-342900" algn="l">
                        <a:spcBef>
                          <a:spcPts val="600"/>
                        </a:spcBef>
                        <a:spcAft>
                          <a:spcPts val="300"/>
                        </a:spcAft>
                        <a:buFont typeface="Arial" panose="020B0604020202020204" pitchFamily="34" charset="0"/>
                        <a:buChar char="•"/>
                      </a:pPr>
                      <a:r>
                        <a:rPr lang="zh-CN" altLang="en-US" sz="1400" kern="1200" dirty="0">
                          <a:solidFill>
                            <a:schemeClr val="tx1"/>
                          </a:solidFill>
                          <a:latin typeface="+mn-lt"/>
                          <a:ea typeface="+mn-ea"/>
                          <a:cs typeface="+mn-cs"/>
                        </a:rPr>
                        <a:t>供應原材料</a:t>
                      </a:r>
                    </a:p>
                    <a:p>
                      <a:pPr marL="342265" lvl="0" indent="-342900" algn="l">
                        <a:spcAft>
                          <a:spcPts val="300"/>
                        </a:spcAft>
                        <a:buFont typeface="Arial" panose="020B0604020202020204" pitchFamily="34" charset="0"/>
                        <a:buChar char="•"/>
                      </a:pPr>
                      <a:r>
                        <a:rPr lang="zh-TW" altLang="en-US" sz="1400" kern="1200" dirty="0">
                          <a:solidFill>
                            <a:schemeClr val="tx1"/>
                          </a:solidFill>
                          <a:latin typeface="+mn-lt"/>
                          <a:ea typeface="+mn-ea"/>
                          <a:cs typeface="+mn-cs"/>
                        </a:rPr>
                        <a:t>供應活性物質</a:t>
                      </a:r>
                    </a:p>
                    <a:p>
                      <a:pPr marL="342265" lvl="0" indent="-342900" algn="l">
                        <a:spcAft>
                          <a:spcPts val="300"/>
                        </a:spcAft>
                        <a:buFont typeface="Arial" panose="020B0604020202020204" pitchFamily="34" charset="0"/>
                        <a:buChar char="•"/>
                      </a:pPr>
                      <a:r>
                        <a:rPr lang="zh-TW" altLang="en-US" sz="1400" kern="1200" dirty="0">
                          <a:solidFill>
                            <a:schemeClr val="tx1"/>
                          </a:solidFill>
                          <a:latin typeface="+mn-lt"/>
                          <a:ea typeface="+mn-ea"/>
                          <a:cs typeface="+mn-cs"/>
                        </a:rPr>
                        <a:t>供應配方材料 </a:t>
                      </a:r>
                    </a:p>
                    <a:p>
                      <a:pPr marL="0" lvl="0" indent="0" algn="l">
                        <a:spcAft>
                          <a:spcPts val="300"/>
                        </a:spcAft>
                        <a:buFont typeface="Arial" panose="020B0604020202020204" pitchFamily="34" charset="0"/>
                        <a:buNone/>
                      </a:pPr>
                      <a:r>
                        <a:rPr lang="zh-CN" altLang="en-US" sz="1400" b="1" kern="1200" dirty="0">
                          <a:solidFill>
                            <a:schemeClr val="tx1"/>
                          </a:solidFill>
                          <a:latin typeface="+mn-lt"/>
                          <a:ea typeface="+mn-ea"/>
                          <a:cs typeface="+mn-cs"/>
                        </a:rPr>
                        <a:t>或者</a:t>
                      </a:r>
                      <a:endParaRPr lang="en-IN" sz="1400" b="1" kern="1200" dirty="0">
                        <a:solidFill>
                          <a:schemeClr val="tx1"/>
                        </a:solidFill>
                        <a:latin typeface="+mn-lt"/>
                        <a:ea typeface="+mn-ea"/>
                        <a:cs typeface="+mn-cs"/>
                      </a:endParaRPr>
                    </a:p>
                    <a:p>
                      <a:pPr marL="0" indent="0" algn="l">
                        <a:spcBef>
                          <a:spcPts val="700"/>
                        </a:spcBef>
                        <a:spcAft>
                          <a:spcPts val="300"/>
                        </a:spcAft>
                        <a:buNone/>
                      </a:pPr>
                      <a:r>
                        <a:rPr lang="zh-TW" altLang="en-US" sz="1400" b="1" kern="1200" dirty="0">
                          <a:solidFill>
                            <a:schemeClr val="tx1"/>
                          </a:solidFill>
                          <a:latin typeface="+mn-lt"/>
                          <a:ea typeface="+mn-ea"/>
                          <a:cs typeface="+mn-cs"/>
                        </a:rPr>
                        <a:t>物流服務提供</a:t>
                      </a:r>
                      <a:r>
                        <a:rPr lang="zh-CN" altLang="en-US" sz="1400" b="1" kern="1200" dirty="0">
                          <a:solidFill>
                            <a:schemeClr val="tx1"/>
                          </a:solidFill>
                          <a:latin typeface="+mn-lt"/>
                          <a:ea typeface="+mn-ea"/>
                          <a:cs typeface="+mn-cs"/>
                        </a:rPr>
                        <a:t>商</a:t>
                      </a:r>
                      <a:r>
                        <a:rPr lang="en-IN" sz="1400" b="1" kern="1200" dirty="0">
                          <a:solidFill>
                            <a:schemeClr val="tx1"/>
                          </a:solidFill>
                          <a:latin typeface="+mn-lt"/>
                          <a:ea typeface="+mn-ea"/>
                          <a:cs typeface="+mn-cs"/>
                        </a:rPr>
                        <a:t>:</a:t>
                      </a:r>
                      <a:endParaRPr lang="en-IN" sz="1400" b="0" kern="1200" dirty="0">
                        <a:solidFill>
                          <a:schemeClr val="tx1"/>
                        </a:solidFill>
                        <a:latin typeface="+mn-lt"/>
                        <a:ea typeface="+mn-ea"/>
                        <a:cs typeface="+mn-cs"/>
                      </a:endParaRPr>
                    </a:p>
                    <a:p>
                      <a:pPr marL="342265" lvl="0" indent="-342900" algn="l">
                        <a:spcBef>
                          <a:spcPts val="600"/>
                        </a:spcBef>
                        <a:spcAft>
                          <a:spcPts val="300"/>
                        </a:spcAft>
                        <a:buFont typeface="Arial" panose="020B0604020202020204" pitchFamily="34" charset="0"/>
                        <a:buChar char="•"/>
                      </a:pPr>
                      <a:r>
                        <a:rPr lang="zh-TW" altLang="en-US" sz="1400" b="0" kern="1200" dirty="0">
                          <a:solidFill>
                            <a:schemeClr val="tx1"/>
                          </a:solidFill>
                          <a:latin typeface="+mn-lt"/>
                          <a:ea typeface="+mn-ea"/>
                          <a:cs typeface="+mn-cs"/>
                        </a:rPr>
                        <a:t>上游物料移動 </a:t>
                      </a:r>
                      <a:r>
                        <a:rPr lang="en-US" altLang="zh-TW" sz="1400" b="0" kern="1200" dirty="0">
                          <a:solidFill>
                            <a:schemeClr val="tx1"/>
                          </a:solidFill>
                          <a:latin typeface="+mn-lt"/>
                          <a:ea typeface="+mn-ea"/>
                          <a:cs typeface="+mn-cs"/>
                        </a:rPr>
                        <a:t>– </a:t>
                      </a:r>
                      <a:r>
                        <a:rPr lang="zh-TW" altLang="en-US" sz="1400" b="0" kern="1200" dirty="0">
                          <a:solidFill>
                            <a:schemeClr val="tx1"/>
                          </a:solidFill>
                          <a:latin typeface="+mn-lt"/>
                          <a:ea typeface="+mn-ea"/>
                          <a:cs typeface="+mn-cs"/>
                        </a:rPr>
                        <a:t>第一、第二、第三 運輸段</a:t>
                      </a:r>
                    </a:p>
                    <a:p>
                      <a:pPr marL="342265" lvl="0" indent="-342900" algn="l">
                        <a:spcAft>
                          <a:spcPts val="300"/>
                        </a:spcAft>
                        <a:buFont typeface="Arial" panose="020B0604020202020204" pitchFamily="34" charset="0"/>
                        <a:buChar char="•"/>
                      </a:pPr>
                      <a:r>
                        <a:rPr lang="zh-TW" altLang="en-US" sz="1400" kern="1200" dirty="0">
                          <a:solidFill>
                            <a:schemeClr val="tx1"/>
                          </a:solidFill>
                          <a:latin typeface="+mn-lt"/>
                          <a:ea typeface="+mn-ea"/>
                          <a:cs typeface="+mn-cs"/>
                        </a:rPr>
                        <a:t>國內公司間物業</a:t>
                      </a:r>
                    </a:p>
                    <a:p>
                      <a:pPr marL="342265" lvl="0" indent="-342900" algn="l">
                        <a:spcAft>
                          <a:spcPts val="300"/>
                        </a:spcAft>
                        <a:buFont typeface="Arial" panose="020B0604020202020204" pitchFamily="34" charset="0"/>
                        <a:buChar char="•"/>
                      </a:pPr>
                      <a:r>
                        <a:rPr lang="zh-TW" altLang="en-US" sz="1400" kern="1200" dirty="0">
                          <a:solidFill>
                            <a:schemeClr val="tx1"/>
                          </a:solidFill>
                          <a:latin typeface="+mn-lt"/>
                          <a:ea typeface="+mn-ea"/>
                          <a:cs typeface="+mn-cs"/>
                        </a:rPr>
                        <a:t>北美草甘膦經銷</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5236978"/>
                  </a:ext>
                </a:extLst>
              </a:tr>
            </a:tbl>
          </a:graphicData>
        </a:graphic>
      </p:graphicFrame>
      <p:sp>
        <p:nvSpPr>
          <p:cNvPr id="2" name="Text Placeholder 1">
            <a:extLst>
              <a:ext uri="{FF2B5EF4-FFF2-40B4-BE49-F238E27FC236}">
                <a16:creationId xmlns:a16="http://schemas.microsoft.com/office/drawing/2014/main" id="{6D4A0A65-4449-A208-9F84-68CA373C2CC5}"/>
              </a:ext>
            </a:extLst>
          </p:cNvPr>
          <p:cNvSpPr>
            <a:spLocks noGrp="1"/>
          </p:cNvSpPr>
          <p:nvPr>
            <p:ph type="body" sz="quarter" idx="11"/>
          </p:nvPr>
        </p:nvSpPr>
        <p:spPr/>
        <p:txBody>
          <a:bodyPr/>
          <a:lstStyle/>
          <a:p>
            <a:r>
              <a:rPr lang="zh-TW" altLang="en-US" sz="3200" dirty="0">
                <a:latin typeface="Open Sans"/>
                <a:ea typeface="Open Sans"/>
              </a:rPr>
              <a:t>執行摘要 </a:t>
            </a:r>
            <a:r>
              <a:rPr lang="en-US" altLang="zh-TW" sz="3200" dirty="0">
                <a:latin typeface="Open Sans"/>
                <a:ea typeface="Open Sans"/>
              </a:rPr>
              <a:t>- </a:t>
            </a:r>
            <a:r>
              <a:rPr lang="zh-TW" altLang="en-US" sz="3200" dirty="0">
                <a:latin typeface="Open Sans"/>
                <a:ea typeface="Open Sans"/>
              </a:rPr>
              <a:t>範圍和目標</a:t>
            </a:r>
          </a:p>
        </p:txBody>
      </p:sp>
      <p:graphicFrame>
        <p:nvGraphicFramePr>
          <p:cNvPr id="17" name="Table 16">
            <a:extLst>
              <a:ext uri="{FF2B5EF4-FFF2-40B4-BE49-F238E27FC236}">
                <a16:creationId xmlns:a16="http://schemas.microsoft.com/office/drawing/2014/main" id="{39C2D995-BEAD-B4F2-BAA5-251C62A1C594}"/>
              </a:ext>
            </a:extLst>
          </p:cNvPr>
          <p:cNvGraphicFramePr>
            <a:graphicFrameLocks noGrp="1"/>
          </p:cNvGraphicFramePr>
          <p:nvPr>
            <p:extLst>
              <p:ext uri="{D42A27DB-BD31-4B8C-83A1-F6EECF244321}">
                <p14:modId xmlns:p14="http://schemas.microsoft.com/office/powerpoint/2010/main" val="674494228"/>
              </p:ext>
            </p:extLst>
          </p:nvPr>
        </p:nvGraphicFramePr>
        <p:xfrm>
          <a:off x="6969608" y="2800551"/>
          <a:ext cx="4925931" cy="3483084"/>
        </p:xfrm>
        <a:graphic>
          <a:graphicData uri="http://schemas.openxmlformats.org/drawingml/2006/table">
            <a:tbl>
              <a:tblPr/>
              <a:tblGrid>
                <a:gridCol w="4925931">
                  <a:extLst>
                    <a:ext uri="{9D8B030D-6E8A-4147-A177-3AD203B41FA5}">
                      <a16:colId xmlns:a16="http://schemas.microsoft.com/office/drawing/2014/main" val="3395566877"/>
                    </a:ext>
                  </a:extLst>
                </a:gridCol>
              </a:tblGrid>
              <a:tr h="517936">
                <a:tc>
                  <a:txBody>
                    <a:bodyPr/>
                    <a:lstStyle/>
                    <a:p>
                      <a:pPr algn="l" fontAlgn="base"/>
                      <a:r>
                        <a:rPr lang="zh-CN" altLang="en-US" sz="2000" b="1" i="0" kern="1200" dirty="0">
                          <a:solidFill>
                            <a:srgbClr val="FFFFFF"/>
                          </a:solidFill>
                          <a:effectLst/>
                          <a:latin typeface="+mn-lt"/>
                          <a:ea typeface="+mn-ea"/>
                          <a:cs typeface="+mn-cs"/>
                        </a:rPr>
                        <a:t>拜耳的目標</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1782195481"/>
                  </a:ext>
                </a:extLst>
              </a:tr>
              <a:tr h="2965148">
                <a:tc>
                  <a:txBody>
                    <a:bodyPr/>
                    <a:lstStyle/>
                    <a:p>
                      <a:pPr marL="0" indent="0" fontAlgn="base">
                        <a:spcBef>
                          <a:spcPts val="600"/>
                        </a:spcBef>
                        <a:buFontTx/>
                        <a:buNone/>
                      </a:pPr>
                      <a:r>
                        <a:rPr lang="zh-TW" altLang="en-US" sz="1400" kern="1200" dirty="0">
                          <a:solidFill>
                            <a:schemeClr val="tx1"/>
                          </a:solidFill>
                          <a:latin typeface="+mn-lt"/>
                          <a:ea typeface="+mn-ea"/>
                          <a:cs typeface="+mn-cs"/>
                        </a:rPr>
                        <a:t>使合作夥伴能夠做出</a:t>
                      </a:r>
                      <a:r>
                        <a:rPr lang="zh-TW" altLang="en-US" sz="1400" b="1" kern="1200" dirty="0">
                          <a:solidFill>
                            <a:schemeClr val="tx1"/>
                          </a:solidFill>
                          <a:latin typeface="+mn-lt"/>
                          <a:ea typeface="+mn-ea"/>
                          <a:cs typeface="+mn-cs"/>
                        </a:rPr>
                        <a:t>較好的決策</a:t>
                      </a:r>
                      <a:r>
                        <a:rPr lang="en-US" altLang="zh-TW" sz="1400" b="1" kern="1200" dirty="0">
                          <a:solidFill>
                            <a:schemeClr val="tx1"/>
                          </a:solidFill>
                          <a:latin typeface="+mn-lt"/>
                          <a:ea typeface="+mn-ea"/>
                          <a:cs typeface="+mn-cs"/>
                        </a:rPr>
                        <a:t>... </a:t>
                      </a:r>
                      <a:r>
                        <a:rPr lang="zh-TW" altLang="en-US" sz="1400" b="1" kern="1200" dirty="0">
                          <a:solidFill>
                            <a:schemeClr val="tx1"/>
                          </a:solidFill>
                          <a:latin typeface="+mn-lt"/>
                          <a:ea typeface="+mn-ea"/>
                          <a:cs typeface="+mn-cs"/>
                        </a:rPr>
                        <a:t>更快地利用以下更好的</a:t>
                      </a:r>
                      <a:r>
                        <a:rPr lang="zh-TW" altLang="en-US" sz="1400" kern="1200" dirty="0">
                          <a:solidFill>
                            <a:schemeClr val="tx1"/>
                          </a:solidFill>
                          <a:latin typeface="+mn-lt"/>
                          <a:ea typeface="+mn-ea"/>
                          <a:cs typeface="+mn-cs"/>
                        </a:rPr>
                        <a:t>：</a:t>
                      </a:r>
                    </a:p>
                    <a:p>
                      <a:pPr marL="285750" lvl="0" indent="-285750" fontAlgn="base">
                        <a:spcBef>
                          <a:spcPts val="600"/>
                        </a:spcBef>
                        <a:buFont typeface="Arial" panose="020B0604020202020204" pitchFamily="34" charset="0"/>
                        <a:buChar char="•"/>
                      </a:pPr>
                      <a:r>
                        <a:rPr lang="zh-CN" altLang="en-US" sz="1400" b="0" kern="1200" dirty="0">
                          <a:solidFill>
                            <a:schemeClr val="tx1"/>
                          </a:solidFill>
                          <a:latin typeface="+mn-lt"/>
                          <a:ea typeface="+mn-ea"/>
                          <a:cs typeface="+mn-cs"/>
                        </a:rPr>
                        <a:t>可見性</a:t>
                      </a:r>
                    </a:p>
                    <a:p>
                      <a:pPr marL="285750" marR="0" lvl="0" indent="-285750" algn="l" defTabSz="121917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zh-CN" altLang="en-US" sz="1400" b="0" kern="1200" dirty="0">
                          <a:solidFill>
                            <a:schemeClr val="tx1"/>
                          </a:solidFill>
                          <a:latin typeface="+mn-lt"/>
                          <a:ea typeface="+mn-ea"/>
                          <a:cs typeface="+mn-cs"/>
                        </a:rPr>
                        <a:t>可操作性</a:t>
                      </a:r>
                      <a:endParaRPr lang="en-GB" altLang="zh-CN" sz="1400" b="0" kern="1200" dirty="0">
                        <a:solidFill>
                          <a:schemeClr val="tx1"/>
                        </a:solidFill>
                        <a:latin typeface="+mn-lt"/>
                        <a:ea typeface="+mn-ea"/>
                        <a:cs typeface="+mn-cs"/>
                      </a:endParaRPr>
                    </a:p>
                    <a:p>
                      <a:pPr marL="285750" marR="0" lvl="0" indent="-285750" algn="l" defTabSz="121917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zh-CN" altLang="en-US" sz="1400" b="0" kern="1200" dirty="0">
                          <a:solidFill>
                            <a:schemeClr val="tx1"/>
                          </a:solidFill>
                          <a:latin typeface="+mn-lt"/>
                          <a:ea typeface="+mn-ea"/>
                          <a:cs typeface="+mn-cs"/>
                        </a:rPr>
                        <a:t>通告</a:t>
                      </a:r>
                      <a:endParaRPr lang="en-SG" altLang="zh-CN" sz="1400" b="0" kern="1200" dirty="0">
                        <a:solidFill>
                          <a:schemeClr val="tx1"/>
                        </a:solidFill>
                        <a:latin typeface="+mn-lt"/>
                        <a:ea typeface="+mn-ea"/>
                        <a:cs typeface="+mn-cs"/>
                      </a:endParaRPr>
                    </a:p>
                    <a:p>
                      <a:pPr marL="285750" marR="0" lvl="0" indent="-285750" algn="l" defTabSz="121917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zh-TW" altLang="en-US" sz="1400" b="0" kern="1200" dirty="0">
                          <a:solidFill>
                            <a:schemeClr val="tx1"/>
                          </a:solidFill>
                          <a:latin typeface="+mn-lt"/>
                          <a:ea typeface="+mn-ea"/>
                          <a:cs typeface="+mn-cs"/>
                        </a:rPr>
                        <a:t>數據分析能力</a:t>
                      </a:r>
                    </a:p>
                    <a:p>
                      <a:pPr marL="0" lvl="0" indent="0" fontAlgn="base">
                        <a:spcBef>
                          <a:spcPts val="1200"/>
                        </a:spcBef>
                        <a:buFont typeface="Arial" panose="020B0604020202020204" pitchFamily="34" charset="0"/>
                        <a:buNone/>
                      </a:pPr>
                      <a:r>
                        <a:rPr lang="en-US" altLang="zh-TW" sz="1400" b="0" kern="1200" dirty="0">
                          <a:solidFill>
                            <a:schemeClr val="tx1"/>
                          </a:solidFill>
                          <a:latin typeface="+mn-lt"/>
                          <a:ea typeface="+mn-ea"/>
                          <a:cs typeface="+mn-cs"/>
                        </a:rPr>
                        <a:t>... </a:t>
                      </a:r>
                      <a:r>
                        <a:rPr lang="zh-TW" altLang="en-US" sz="1400" b="0" kern="1200" dirty="0">
                          <a:solidFill>
                            <a:schemeClr val="tx1"/>
                          </a:solidFill>
                          <a:latin typeface="+mn-lt"/>
                          <a:ea typeface="+mn-ea"/>
                          <a:cs typeface="+mn-cs"/>
                        </a:rPr>
                        <a:t>將為所有合作夥伴</a:t>
                      </a:r>
                      <a:r>
                        <a:rPr lang="zh-TW" altLang="en-US" sz="1400" b="1" kern="1200" dirty="0">
                          <a:solidFill>
                            <a:schemeClr val="tx1"/>
                          </a:solidFill>
                          <a:latin typeface="+mn-lt"/>
                          <a:ea typeface="+mn-ea"/>
                          <a:cs typeface="+mn-cs"/>
                        </a:rPr>
                        <a:t>創造價值</a:t>
                      </a:r>
                      <a:r>
                        <a:rPr lang="zh-CN" altLang="en-US" sz="1400" b="0" kern="1200" dirty="0">
                          <a:solidFill>
                            <a:schemeClr val="tx1"/>
                          </a:solidFill>
                          <a:latin typeface="+mn-lt"/>
                          <a:ea typeface="+mn-ea"/>
                          <a:cs typeface="+mn-cs"/>
                        </a:rPr>
                        <a:t>。</a:t>
                      </a:r>
                      <a:r>
                        <a:rPr lang="en-US" sz="1400" b="0" kern="1200" dirty="0">
                          <a:solidFill>
                            <a:schemeClr val="tx1"/>
                          </a:solidFill>
                          <a:latin typeface="+mn-lt"/>
                          <a:ea typeface="+mn-ea"/>
                          <a:cs typeface="+mn-cs"/>
                        </a:rPr>
                        <a:t>   </a:t>
                      </a:r>
                    </a:p>
                    <a:p>
                      <a:pPr marL="0" indent="0" fontAlgn="base">
                        <a:buFontTx/>
                        <a:buNone/>
                      </a:pPr>
                      <a:endParaRPr lang="en-US" sz="1400" kern="1200" dirty="0">
                        <a:solidFill>
                          <a:schemeClr val="tx1"/>
                        </a:solidFill>
                        <a:latin typeface="+mn-lt"/>
                        <a:ea typeface="+mn-ea"/>
                        <a:cs typeface="+mn-cs"/>
                      </a:endParaRPr>
                    </a:p>
                    <a:p>
                      <a:pPr marL="0" indent="0" fontAlgn="base">
                        <a:buFontTx/>
                        <a:buNone/>
                      </a:pPr>
                      <a:r>
                        <a:rPr lang="zh-CN" altLang="en-US" sz="1400" b="1" kern="1200" dirty="0">
                          <a:solidFill>
                            <a:schemeClr val="tx1"/>
                          </a:solidFill>
                          <a:latin typeface="+mn-lt"/>
                          <a:ea typeface="+mn-ea"/>
                          <a:cs typeface="+mn-cs"/>
                        </a:rPr>
                        <a:t>我們的策略和方法：</a:t>
                      </a:r>
                      <a:endParaRPr lang="en-US" sz="1400" kern="1200" dirty="0">
                        <a:solidFill>
                          <a:schemeClr val="tx1"/>
                        </a:solidFill>
                        <a:latin typeface="+mn-lt"/>
                        <a:ea typeface="+mn-ea"/>
                        <a:cs typeface="+mn-cs"/>
                      </a:endParaRPr>
                    </a:p>
                    <a:p>
                      <a:pPr marL="285750" indent="-285750" fontAlgn="base">
                        <a:spcBef>
                          <a:spcPts val="600"/>
                        </a:spcBef>
                        <a:buFont typeface="Arial" panose="020B0604020202020204" pitchFamily="34" charset="0"/>
                        <a:buChar char="•"/>
                      </a:pPr>
                      <a:r>
                        <a:rPr lang="zh-TW" altLang="en-US" sz="1400" kern="1200" dirty="0">
                          <a:solidFill>
                            <a:schemeClr val="tx1"/>
                          </a:solidFill>
                          <a:latin typeface="+mn-lt"/>
                          <a:ea typeface="+mn-ea"/>
                          <a:cs typeface="+mn-cs"/>
                        </a:rPr>
                        <a:t>通過數碼供應鏈管理網</a:t>
                      </a:r>
                      <a:r>
                        <a:rPr lang="zh-CN" altLang="en-US" sz="1400" kern="1200" dirty="0">
                          <a:solidFill>
                            <a:schemeClr val="tx1"/>
                          </a:solidFill>
                          <a:latin typeface="+mn-lt"/>
                          <a:ea typeface="+mn-ea"/>
                          <a:cs typeface="+mn-cs"/>
                        </a:rPr>
                        <a:t>（</a:t>
                      </a:r>
                      <a:r>
                        <a:rPr lang="en-US" sz="1400" kern="1200" dirty="0">
                          <a:solidFill>
                            <a:schemeClr val="tx1"/>
                          </a:solidFill>
                          <a:latin typeface="+mn-lt"/>
                          <a:ea typeface="+mn-ea"/>
                          <a:cs typeface="+mn-cs"/>
                        </a:rPr>
                        <a:t>Digital Supply Chain </a:t>
                      </a:r>
                      <a:r>
                        <a:rPr lang="en-US" sz="1400" kern="1200" dirty="0" err="1">
                          <a:solidFill>
                            <a:schemeClr val="tx1"/>
                          </a:solidFill>
                          <a:latin typeface="+mn-lt"/>
                          <a:ea typeface="+mn-ea"/>
                          <a:cs typeface="+mn-cs"/>
                        </a:rPr>
                        <a:t>Network</a:t>
                      </a:r>
                      <a:r>
                        <a:rPr lang="en-US" sz="1400" kern="1200" baseline="30000" dirty="0" err="1">
                          <a:solidFill>
                            <a:schemeClr val="tx1"/>
                          </a:solidFill>
                          <a:latin typeface="+mn-lt"/>
                          <a:ea typeface="+mn-ea"/>
                          <a:cs typeface="+mn-cs"/>
                        </a:rPr>
                        <a:t>TM</a:t>
                      </a:r>
                      <a:r>
                        <a:rPr lang="zh-CN" altLang="en-US" sz="1400" kern="1200" dirty="0">
                          <a:solidFill>
                            <a:schemeClr val="tx1"/>
                          </a:solidFill>
                          <a:latin typeface="+mn-lt"/>
                          <a:ea typeface="+mn-ea"/>
                          <a:cs typeface="+mn-cs"/>
                        </a:rPr>
                        <a:t>）</a:t>
                      </a:r>
                      <a:r>
                        <a:rPr lang="zh-TW" altLang="en-US" sz="1400" kern="1200" dirty="0">
                          <a:solidFill>
                            <a:schemeClr val="tx1"/>
                          </a:solidFill>
                          <a:latin typeface="+mn-lt"/>
                          <a:ea typeface="+mn-ea"/>
                          <a:cs typeface="+mn-cs"/>
                        </a:rPr>
                        <a:t>鏈接所有合作夥伴與他們的系統</a:t>
                      </a:r>
                      <a:endParaRPr lang="en-US" sz="1400" kern="1200" baseline="30000" dirty="0">
                        <a:solidFill>
                          <a:schemeClr val="tx1"/>
                        </a:solidFill>
                        <a:latin typeface="+mn-lt"/>
                        <a:ea typeface="+mn-ea"/>
                        <a:cs typeface="+mn-c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47508"/>
                  </a:ext>
                </a:extLst>
              </a:tr>
            </a:tbl>
          </a:graphicData>
        </a:graphic>
      </p:graphicFrame>
      <p:graphicFrame>
        <p:nvGraphicFramePr>
          <p:cNvPr id="3" name="Table 2">
            <a:extLst>
              <a:ext uri="{FF2B5EF4-FFF2-40B4-BE49-F238E27FC236}">
                <a16:creationId xmlns:a16="http://schemas.microsoft.com/office/drawing/2014/main" id="{CA9C21C4-2AEC-CC4C-240D-B02DAA76F564}"/>
              </a:ext>
            </a:extLst>
          </p:cNvPr>
          <p:cNvGraphicFramePr>
            <a:graphicFrameLocks noGrp="1"/>
          </p:cNvGraphicFramePr>
          <p:nvPr>
            <p:extLst>
              <p:ext uri="{D42A27DB-BD31-4B8C-83A1-F6EECF244321}">
                <p14:modId xmlns:p14="http://schemas.microsoft.com/office/powerpoint/2010/main" val="1461520919"/>
              </p:ext>
            </p:extLst>
          </p:nvPr>
        </p:nvGraphicFramePr>
        <p:xfrm>
          <a:off x="296453" y="1372746"/>
          <a:ext cx="11593892" cy="1329751"/>
        </p:xfrm>
        <a:graphic>
          <a:graphicData uri="http://schemas.openxmlformats.org/drawingml/2006/table">
            <a:tbl>
              <a:tblPr/>
              <a:tblGrid>
                <a:gridCol w="11593892">
                  <a:extLst>
                    <a:ext uri="{9D8B030D-6E8A-4147-A177-3AD203B41FA5}">
                      <a16:colId xmlns:a16="http://schemas.microsoft.com/office/drawing/2014/main" val="3395566877"/>
                    </a:ext>
                  </a:extLst>
                </a:gridCol>
              </a:tblGrid>
              <a:tr h="482476">
                <a:tc>
                  <a:txBody>
                    <a:bodyPr/>
                    <a:lstStyle/>
                    <a:p>
                      <a:pPr algn="l" fontAlgn="base"/>
                      <a:r>
                        <a:rPr lang="en-US" sz="2000" b="1" i="0" kern="1200" dirty="0" err="1">
                          <a:solidFill>
                            <a:srgbClr val="FFFFFF"/>
                          </a:solidFill>
                          <a:effectLst/>
                          <a:latin typeface="Open Sans"/>
                          <a:ea typeface="+mn-ea"/>
                          <a:cs typeface="+mn-cs"/>
                        </a:rPr>
                        <a:t>SmartCenter</a:t>
                      </a:r>
                      <a:r>
                        <a:rPr lang="en-US" sz="2000" b="1" i="0" kern="1200" dirty="0">
                          <a:solidFill>
                            <a:srgbClr val="FFFFFF"/>
                          </a:solidFill>
                          <a:effectLst/>
                          <a:latin typeface="Open Sans"/>
                          <a:ea typeface="+mn-ea"/>
                          <a:cs typeface="+mn-cs"/>
                        </a:rPr>
                        <a:t> </a:t>
                      </a:r>
                      <a:r>
                        <a:rPr lang="zh-CN" altLang="en-US" sz="2000" b="1" i="0" kern="1200" dirty="0">
                          <a:solidFill>
                            <a:srgbClr val="FFFFFF"/>
                          </a:solidFill>
                          <a:effectLst/>
                          <a:latin typeface="Open Sans"/>
                          <a:ea typeface="+mn-ea"/>
                          <a:cs typeface="+mn-cs"/>
                        </a:rPr>
                        <a:t>和</a:t>
                      </a:r>
                      <a:r>
                        <a:rPr lang="en-US" sz="2000" b="1" i="0" kern="1200" dirty="0">
                          <a:solidFill>
                            <a:srgbClr val="FFFFFF"/>
                          </a:solidFill>
                          <a:effectLst/>
                          <a:latin typeface="Open Sans"/>
                          <a:ea typeface="+mn-ea"/>
                          <a:cs typeface="+mn-cs"/>
                        </a:rPr>
                        <a:t> One Network</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1782195481"/>
                  </a:ext>
                </a:extLst>
              </a:tr>
              <a:tr h="847275">
                <a:tc>
                  <a:txBody>
                    <a:bodyPr/>
                    <a:lstStyle/>
                    <a:p>
                      <a:pPr marL="0" indent="0" fontAlgn="base">
                        <a:spcBef>
                          <a:spcPts val="600"/>
                        </a:spcBef>
                        <a:buFontTx/>
                        <a:buNone/>
                      </a:pPr>
                      <a:r>
                        <a:rPr lang="en-US" sz="1400" b="0" kern="1200" dirty="0" err="1">
                          <a:solidFill>
                            <a:schemeClr val="tx1"/>
                          </a:solidFill>
                          <a:latin typeface="Open Sans"/>
                          <a:ea typeface="+mn-ea"/>
                          <a:cs typeface="+mn-cs"/>
                        </a:rPr>
                        <a:t>SmartCenter</a:t>
                      </a:r>
                      <a:r>
                        <a:rPr lang="en-US" sz="1400" b="0" kern="1200" dirty="0">
                          <a:solidFill>
                            <a:schemeClr val="tx1"/>
                          </a:solidFill>
                          <a:latin typeface="Open Sans"/>
                          <a:ea typeface="+mn-ea"/>
                          <a:cs typeface="+mn-cs"/>
                        </a:rPr>
                        <a:t> </a:t>
                      </a:r>
                      <a:r>
                        <a:rPr lang="zh-TW" altLang="en-US" sz="1400" b="0" kern="1200" dirty="0">
                          <a:solidFill>
                            <a:schemeClr val="tx1"/>
                          </a:solidFill>
                          <a:latin typeface="+mn-lt"/>
                          <a:ea typeface="+mn-ea"/>
                          <a:cs typeface="+mn-cs"/>
                        </a:rPr>
                        <a:t>是</a:t>
                      </a:r>
                      <a:r>
                        <a:rPr lang="zh-TW" altLang="en-US" sz="1400" b="1" kern="1200" dirty="0">
                          <a:solidFill>
                            <a:schemeClr val="tx1"/>
                          </a:solidFill>
                          <a:latin typeface="+mn-lt"/>
                          <a:ea typeface="+mn-ea"/>
                          <a:cs typeface="+mn-cs"/>
                        </a:rPr>
                        <a:t>全球拜耳供應鏈的平臺</a:t>
                      </a:r>
                      <a:r>
                        <a:rPr lang="zh-CN" altLang="en-US" sz="1400" b="1" kern="1200" dirty="0">
                          <a:solidFill>
                            <a:schemeClr val="tx1"/>
                          </a:solidFill>
                          <a:latin typeface="Open Sans"/>
                          <a:ea typeface="+mn-ea"/>
                          <a:cs typeface="+mn-cs"/>
                        </a:rPr>
                        <a:t>，</a:t>
                      </a:r>
                      <a:r>
                        <a:rPr lang="zh-TW" altLang="en-US" sz="1400" b="0" kern="1200" dirty="0">
                          <a:solidFill>
                            <a:schemeClr val="tx1"/>
                          </a:solidFill>
                          <a:latin typeface="+mn-lt"/>
                          <a:ea typeface="+mn-ea"/>
                          <a:cs typeface="+mn-cs"/>
                        </a:rPr>
                        <a:t>將不同的數據源，整合到我們的作物科學數據庫倉中</a:t>
                      </a:r>
                      <a:r>
                        <a:rPr lang="zh-CN" altLang="en-US" sz="1400" b="0" kern="1200" dirty="0">
                          <a:solidFill>
                            <a:schemeClr val="tx1"/>
                          </a:solidFill>
                          <a:latin typeface="Open Sans"/>
                          <a:ea typeface="+mn-ea"/>
                          <a:cs typeface="+mn-cs"/>
                        </a:rPr>
                        <a:t>。 </a:t>
                      </a:r>
                      <a:r>
                        <a:rPr lang="en-US" sz="1400" b="0" kern="1200" dirty="0">
                          <a:solidFill>
                            <a:schemeClr val="tx1"/>
                          </a:solidFill>
                          <a:latin typeface="Open Sans"/>
                          <a:ea typeface="+mn-ea"/>
                          <a:cs typeface="+mn-cs"/>
                        </a:rPr>
                        <a:t>One Network </a:t>
                      </a:r>
                      <a:r>
                        <a:rPr lang="zh-CN" altLang="en-US" sz="1400" b="0" kern="1200" dirty="0">
                          <a:solidFill>
                            <a:schemeClr val="tx1"/>
                          </a:solidFill>
                          <a:latin typeface="+mn-lt"/>
                          <a:ea typeface="+mn-ea"/>
                          <a:cs typeface="+mn-cs"/>
                        </a:rPr>
                        <a:t>結合我們的</a:t>
                      </a:r>
                      <a:r>
                        <a:rPr lang="zh-CN" altLang="en-US" sz="1400" b="0" kern="1200" dirty="0">
                          <a:solidFill>
                            <a:schemeClr val="tx1"/>
                          </a:solidFill>
                          <a:latin typeface="Open Sans"/>
                          <a:ea typeface="+mn-ea"/>
                          <a:cs typeface="+mn-cs"/>
                        </a:rPr>
                        <a:t> </a:t>
                      </a:r>
                      <a:r>
                        <a:rPr lang="en-US" altLang="zh-CN" sz="1400" b="0" kern="1200" dirty="0">
                          <a:solidFill>
                            <a:schemeClr val="tx1"/>
                          </a:solidFill>
                          <a:latin typeface="Open Sans"/>
                          <a:ea typeface="+mn-ea"/>
                          <a:cs typeface="+mn-cs"/>
                        </a:rPr>
                        <a:t>SAP ERP </a:t>
                      </a:r>
                      <a:r>
                        <a:rPr lang="zh-CN" altLang="en-US" sz="1400" b="0" kern="1200" dirty="0">
                          <a:solidFill>
                            <a:schemeClr val="tx1"/>
                          </a:solidFill>
                          <a:latin typeface="Open Sans"/>
                          <a:ea typeface="+mn-ea"/>
                          <a:cs typeface="+mn-cs"/>
                        </a:rPr>
                        <a:t>（</a:t>
                      </a:r>
                      <a:r>
                        <a:rPr lang="zh-TW" altLang="en-US" sz="1400" b="0" kern="1200" dirty="0">
                          <a:solidFill>
                            <a:schemeClr val="tx1"/>
                          </a:solidFill>
                          <a:latin typeface="+mn-lt"/>
                          <a:ea typeface="+mn-ea"/>
                          <a:cs typeface="+mn-cs"/>
                        </a:rPr>
                        <a:t>企業資源規劃</a:t>
                      </a:r>
                      <a:r>
                        <a:rPr lang="zh-CN" altLang="en-US" sz="1400" b="0" kern="1200" dirty="0">
                          <a:solidFill>
                            <a:schemeClr val="tx1"/>
                          </a:solidFill>
                          <a:latin typeface="Open Sans"/>
                          <a:ea typeface="+mn-ea"/>
                          <a:cs typeface="+mn-cs"/>
                        </a:rPr>
                        <a:t>），</a:t>
                      </a:r>
                      <a:r>
                        <a:rPr lang="en-US" altLang="zh-CN" sz="1400" b="0" kern="1200" dirty="0" err="1">
                          <a:solidFill>
                            <a:schemeClr val="tx1"/>
                          </a:solidFill>
                          <a:latin typeface="Open Sans"/>
                          <a:ea typeface="+mn-ea"/>
                          <a:cs typeface="+mn-cs"/>
                        </a:rPr>
                        <a:t>Fourkites</a:t>
                      </a:r>
                      <a:r>
                        <a:rPr lang="en-US" altLang="zh-CN" sz="1400" b="0" kern="1200" dirty="0">
                          <a:solidFill>
                            <a:schemeClr val="tx1"/>
                          </a:solidFill>
                          <a:latin typeface="Open Sans"/>
                          <a:ea typeface="+mn-ea"/>
                          <a:cs typeface="+mn-cs"/>
                        </a:rPr>
                        <a:t> (</a:t>
                      </a:r>
                      <a:r>
                        <a:rPr lang="zh-CN" altLang="en-US" sz="1400" b="0" kern="1200" dirty="0">
                          <a:solidFill>
                            <a:schemeClr val="tx1"/>
                          </a:solidFill>
                          <a:latin typeface="+mn-lt"/>
                          <a:ea typeface="+mn-ea"/>
                          <a:cs typeface="+mn-cs"/>
                        </a:rPr>
                        <a:t>供應鏈平臺</a:t>
                      </a:r>
                      <a:r>
                        <a:rPr lang="zh-CN" altLang="en-US" sz="1400" b="0" kern="1200" dirty="0">
                          <a:solidFill>
                            <a:schemeClr val="tx1"/>
                          </a:solidFill>
                          <a:latin typeface="Open Sans"/>
                          <a:ea typeface="+mn-ea"/>
                          <a:cs typeface="+mn-cs"/>
                        </a:rPr>
                        <a:t>），</a:t>
                      </a:r>
                      <a:r>
                        <a:rPr lang="zh-TW" altLang="en-US" sz="1400" b="0" kern="1200" dirty="0">
                          <a:solidFill>
                            <a:schemeClr val="tx1"/>
                          </a:solidFill>
                          <a:latin typeface="+mn-lt"/>
                          <a:ea typeface="+mn-ea"/>
                          <a:cs typeface="+mn-cs"/>
                        </a:rPr>
                        <a:t>和運輸系統與我們的數據倉庫和我們的上游物流活動</a:t>
                      </a:r>
                      <a:r>
                        <a:rPr lang="zh-CN" altLang="en-US" sz="1400" b="0" kern="1200" dirty="0">
                          <a:solidFill>
                            <a:schemeClr val="tx1"/>
                          </a:solidFill>
                          <a:latin typeface="Open Sans"/>
                          <a:ea typeface="+mn-ea"/>
                          <a:cs typeface="+mn-cs"/>
                        </a:rPr>
                        <a:t>，</a:t>
                      </a:r>
                      <a:r>
                        <a:rPr lang="zh-TW" altLang="en-US" sz="1400" b="0" kern="1200" dirty="0">
                          <a:solidFill>
                            <a:schemeClr val="tx1"/>
                          </a:solidFill>
                          <a:latin typeface="+mn-lt"/>
                          <a:ea typeface="+mn-ea"/>
                          <a:cs typeface="+mn-cs"/>
                        </a:rPr>
                        <a:t>給予端到端的可見性</a:t>
                      </a:r>
                      <a:r>
                        <a:rPr lang="zh-CN" altLang="en-US" sz="1400" b="0" kern="1200" dirty="0">
                          <a:solidFill>
                            <a:schemeClr val="tx1"/>
                          </a:solidFill>
                          <a:latin typeface="Open Sans"/>
                          <a:ea typeface="+mn-ea"/>
                          <a:cs typeface="+mn-cs"/>
                        </a:rPr>
                        <a:t>，</a:t>
                      </a:r>
                      <a:r>
                        <a:rPr lang="zh-TW" altLang="en-US" sz="1400" b="0" kern="1200" dirty="0">
                          <a:solidFill>
                            <a:schemeClr val="tx1"/>
                          </a:solidFill>
                          <a:latin typeface="+mn-lt"/>
                          <a:ea typeface="+mn-ea"/>
                          <a:cs typeface="+mn-cs"/>
                        </a:rPr>
                        <a:t>操作性，數據分析，關鍵績效指標和通告所有的合作夥伴。</a:t>
                      </a:r>
                      <a:endParaRPr lang="en-US" sz="1400" b="0" kern="1200" dirty="0">
                        <a:solidFill>
                          <a:schemeClr val="tx1"/>
                        </a:solidFill>
                        <a:latin typeface="Open Sans"/>
                        <a:ea typeface="+mn-ea"/>
                        <a:cs typeface="+mn-c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47508"/>
                  </a:ext>
                </a:extLst>
              </a:tr>
            </a:tbl>
          </a:graphicData>
        </a:graphic>
      </p:graphicFrame>
    </p:spTree>
    <p:extLst>
      <p:ext uri="{BB962C8B-B14F-4D97-AF65-F5344CB8AC3E}">
        <p14:creationId xmlns:p14="http://schemas.microsoft.com/office/powerpoint/2010/main" val="3149883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A825DC-C221-AA3A-3906-69A632C134BA}"/>
              </a:ext>
            </a:extLst>
          </p:cNvPr>
          <p:cNvSpPr/>
          <p:nvPr/>
        </p:nvSpPr>
        <p:spPr>
          <a:xfrm>
            <a:off x="185530" y="1728215"/>
            <a:ext cx="11608905" cy="42891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C082A7E-E310-17E3-E129-649341E980C1}"/>
              </a:ext>
            </a:extLst>
          </p:cNvPr>
          <p:cNvSpPr>
            <a:spLocks noGrp="1"/>
          </p:cNvSpPr>
          <p:nvPr>
            <p:ph type="body" sz="quarter" idx="11"/>
          </p:nvPr>
        </p:nvSpPr>
        <p:spPr/>
        <p:txBody>
          <a:bodyPr/>
          <a:lstStyle/>
          <a:p>
            <a:r>
              <a:rPr lang="en-US" sz="3200" dirty="0">
                <a:solidFill>
                  <a:srgbClr val="FFFFFF"/>
                </a:solidFill>
                <a:latin typeface="Open Sans"/>
                <a:ea typeface="Open Sans"/>
                <a:cs typeface="Arial"/>
              </a:rPr>
              <a:t>RMS - </a:t>
            </a:r>
            <a:r>
              <a:rPr lang="zh-TW" altLang="en-US" sz="3200" dirty="0">
                <a:solidFill>
                  <a:srgbClr val="FFFFFF"/>
                </a:solidFill>
                <a:latin typeface="Open Sans"/>
                <a:ea typeface="Open Sans"/>
                <a:cs typeface="Arial"/>
              </a:rPr>
              <a:t>在溝通和聯繫方面的不同成熟度</a:t>
            </a:r>
            <a:endParaRPr lang="en-US" sz="3200" dirty="0">
              <a:solidFill>
                <a:srgbClr val="FFFFFF"/>
              </a:solidFill>
              <a:latin typeface="Open Sans"/>
              <a:ea typeface="Open Sans"/>
              <a:cs typeface="Arial"/>
            </a:endParaRPr>
          </a:p>
        </p:txBody>
      </p:sp>
      <p:sp>
        <p:nvSpPr>
          <p:cNvPr id="3" name="Text Placeholder 2">
            <a:extLst>
              <a:ext uri="{FF2B5EF4-FFF2-40B4-BE49-F238E27FC236}">
                <a16:creationId xmlns:a16="http://schemas.microsoft.com/office/drawing/2014/main" id="{95EACCFC-1AB4-E705-39CF-082950901B82}"/>
              </a:ext>
            </a:extLst>
          </p:cNvPr>
          <p:cNvSpPr>
            <a:spLocks noGrp="1"/>
          </p:cNvSpPr>
          <p:nvPr>
            <p:ph type="body" sz="quarter" idx="12"/>
          </p:nvPr>
        </p:nvSpPr>
        <p:spPr>
          <a:xfrm>
            <a:off x="299058" y="1724689"/>
            <a:ext cx="11796525" cy="4300380"/>
          </a:xfrm>
        </p:spPr>
        <p:txBody>
          <a:bodyPr vert="horz" lIns="91440" tIns="45720" rIns="91440" bIns="45720" rtlCol="0" anchor="t">
            <a:normAutofit/>
          </a:bodyPr>
          <a:lstStyle/>
          <a:p>
            <a:pPr algn="ctr"/>
            <a:endParaRPr lang="en-SG" altLang="zh-CN" sz="2400" b="1" dirty="0">
              <a:solidFill>
                <a:schemeClr val="tx1"/>
              </a:solidFill>
              <a:latin typeface="Open Sans"/>
              <a:ea typeface="Open Sans"/>
              <a:cs typeface="Arial"/>
            </a:endParaRPr>
          </a:p>
          <a:p>
            <a:pPr algn="ctr"/>
            <a:r>
              <a:rPr lang="zh-CN" altLang="en-US" sz="2400" b="1" dirty="0">
                <a:solidFill>
                  <a:schemeClr val="tx1"/>
                </a:solidFill>
                <a:latin typeface="Open Sans"/>
                <a:ea typeface="Open Sans"/>
                <a:cs typeface="Arial"/>
              </a:rPr>
              <a:t>原料供應商 （</a:t>
            </a:r>
            <a:r>
              <a:rPr lang="en-US" altLang="zh-CN" sz="2400" b="1" dirty="0">
                <a:solidFill>
                  <a:schemeClr val="tx1"/>
                </a:solidFill>
                <a:latin typeface="Open Sans"/>
                <a:ea typeface="Open Sans"/>
                <a:cs typeface="Arial"/>
              </a:rPr>
              <a:t>RMS</a:t>
            </a:r>
            <a:r>
              <a:rPr lang="zh-CN" altLang="en-US" sz="2400" b="1" dirty="0">
                <a:solidFill>
                  <a:schemeClr val="tx1"/>
                </a:solidFill>
                <a:latin typeface="Open Sans"/>
                <a:ea typeface="Open Sans"/>
                <a:cs typeface="Arial"/>
              </a:rPr>
              <a:t>）</a:t>
            </a:r>
            <a:endParaRPr lang="en-US" sz="2400" b="1" dirty="0">
              <a:solidFill>
                <a:schemeClr val="tx1"/>
              </a:solidFill>
              <a:latin typeface="Open Sans"/>
            </a:endParaRPr>
          </a:p>
          <a:p>
            <a:pPr marL="285750" indent="-285750">
              <a:buFont typeface="Wingdings" panose="020B0604020202020204" pitchFamily="34" charset="0"/>
              <a:buChar char="q"/>
            </a:pPr>
            <a:r>
              <a:rPr lang="zh-TW" altLang="en-US" b="1" dirty="0">
                <a:solidFill>
                  <a:schemeClr val="tx1"/>
                </a:solidFill>
                <a:latin typeface="Open Sans"/>
                <a:ea typeface="Open Sans"/>
                <a:cs typeface="Arial"/>
              </a:rPr>
              <a:t>當前，</a:t>
            </a:r>
            <a:r>
              <a:rPr lang="zh-TW" altLang="en-US" dirty="0">
                <a:solidFill>
                  <a:schemeClr val="tx1"/>
                </a:solidFill>
                <a:latin typeface="Open Sans"/>
                <a:ea typeface="Open Sans"/>
                <a:cs typeface="Arial"/>
              </a:rPr>
              <a:t>一些拜耳的供應商會發送裝運單據到一個公用郵箱。</a:t>
            </a:r>
          </a:p>
          <a:p>
            <a:pPr marL="972820" lvl="1" indent="-285750">
              <a:buFont typeface="Wingdings" panose="020B0604020202020204" pitchFamily="34" charset="0"/>
              <a:buChar char="v"/>
            </a:pPr>
            <a:r>
              <a:rPr lang="zh-TW" altLang="en-US" sz="1600" b="1" dirty="0">
                <a:solidFill>
                  <a:schemeClr val="tx1"/>
                </a:solidFill>
                <a:latin typeface="Open Sans"/>
                <a:ea typeface="Open Sans"/>
                <a:cs typeface="Arial"/>
              </a:rPr>
              <a:t>額外要求：</a:t>
            </a:r>
            <a:r>
              <a:rPr lang="zh-TW" altLang="en-US" sz="1600" dirty="0">
                <a:solidFill>
                  <a:schemeClr val="tx1"/>
                </a:solidFill>
                <a:latin typeface="Open Sans"/>
                <a:ea typeface="Open Sans"/>
                <a:cs typeface="Arial"/>
              </a:rPr>
              <a:t>入職到 </a:t>
            </a:r>
            <a:r>
              <a:rPr lang="en-US" altLang="zh-TW" sz="1600" dirty="0">
                <a:solidFill>
                  <a:schemeClr val="tx1"/>
                </a:solidFill>
                <a:latin typeface="Open Sans"/>
                <a:ea typeface="Open Sans"/>
                <a:cs typeface="Arial"/>
              </a:rPr>
              <a:t>One Network</a:t>
            </a:r>
            <a:r>
              <a:rPr lang="zh-TW" altLang="en-US" sz="1600" dirty="0">
                <a:solidFill>
                  <a:schemeClr val="tx1"/>
                </a:solidFill>
                <a:latin typeface="Open Sans"/>
                <a:ea typeface="Open Sans"/>
                <a:cs typeface="Arial"/>
              </a:rPr>
              <a:t>，通過分享第一運輸段的詳情，增加可見性</a:t>
            </a:r>
          </a:p>
          <a:p>
            <a:pPr marL="285750" indent="-285750">
              <a:buFont typeface="Wingdings" panose="020B0604020202020204" pitchFamily="34" charset="0"/>
              <a:buChar char="q"/>
            </a:pPr>
            <a:r>
              <a:rPr lang="zh-TW" altLang="en-US" b="1" dirty="0">
                <a:solidFill>
                  <a:schemeClr val="tx1"/>
                </a:solidFill>
                <a:latin typeface="Open Sans"/>
                <a:ea typeface="Open Sans"/>
                <a:cs typeface="Arial"/>
              </a:rPr>
              <a:t>當前，</a:t>
            </a:r>
            <a:r>
              <a:rPr lang="zh-TW" altLang="en-US" dirty="0">
                <a:solidFill>
                  <a:schemeClr val="tx1"/>
                </a:solidFill>
                <a:latin typeface="Open Sans"/>
                <a:ea typeface="Open Sans"/>
                <a:cs typeface="Arial"/>
              </a:rPr>
              <a:t>一些拜耳的供應商不會分享第一，第二運輸段或國內運輸的詳情</a:t>
            </a:r>
          </a:p>
          <a:p>
            <a:pPr marL="972820" lvl="1" indent="-285750">
              <a:buFont typeface="Wingdings" panose="020B0604020202020204" pitchFamily="34" charset="0"/>
              <a:buChar char="v"/>
            </a:pPr>
            <a:r>
              <a:rPr lang="zh-CN" altLang="en-US" sz="1600" b="1" dirty="0">
                <a:solidFill>
                  <a:schemeClr val="tx1"/>
                </a:solidFill>
                <a:latin typeface="Open Sans"/>
                <a:ea typeface="Open Sans"/>
                <a:cs typeface="Arial"/>
              </a:rPr>
              <a:t>新要求：</a:t>
            </a:r>
            <a:r>
              <a:rPr lang="zh-CN" altLang="en-US" sz="1600" dirty="0">
                <a:solidFill>
                  <a:schemeClr val="tx1"/>
                </a:solidFill>
                <a:latin typeface="Open Sans"/>
                <a:ea typeface="Open Sans"/>
                <a:cs typeface="Arial"/>
              </a:rPr>
              <a:t>入職到 </a:t>
            </a:r>
            <a:r>
              <a:rPr lang="en-SG" altLang="zh-CN" sz="1600" dirty="0">
                <a:solidFill>
                  <a:schemeClr val="tx1"/>
                </a:solidFill>
                <a:latin typeface="Open Sans"/>
                <a:ea typeface="Open Sans"/>
                <a:cs typeface="Arial"/>
              </a:rPr>
              <a:t>One Network</a:t>
            </a:r>
            <a:r>
              <a:rPr lang="zh-CN" altLang="en-SG" sz="1600" dirty="0">
                <a:solidFill>
                  <a:schemeClr val="tx1"/>
                </a:solidFill>
                <a:latin typeface="Open Sans"/>
                <a:ea typeface="Open Sans"/>
                <a:cs typeface="Arial"/>
              </a:rPr>
              <a:t>，</a:t>
            </a:r>
            <a:r>
              <a:rPr lang="zh-CN" altLang="en-US" sz="1600" dirty="0">
                <a:solidFill>
                  <a:schemeClr val="tx1"/>
                </a:solidFill>
                <a:latin typeface="Open Sans"/>
                <a:ea typeface="Open Sans"/>
                <a:cs typeface="Arial"/>
              </a:rPr>
              <a:t>增加上游物料的可見性</a:t>
            </a:r>
          </a:p>
          <a:p>
            <a:pPr marL="285750" indent="-285750">
              <a:buFont typeface="Wingdings" panose="020B0604020202020204" pitchFamily="34" charset="0"/>
              <a:buChar char="q"/>
            </a:pPr>
            <a:r>
              <a:rPr lang="zh-TW" altLang="en-US" dirty="0">
                <a:solidFill>
                  <a:schemeClr val="tx1"/>
                </a:solidFill>
                <a:latin typeface="Open Sans"/>
                <a:ea typeface="Open Sans"/>
                <a:cs typeface="Arial"/>
              </a:rPr>
              <a:t>供應商可能已經參與 </a:t>
            </a:r>
            <a:r>
              <a:rPr lang="en-US" altLang="zh-TW" dirty="0">
                <a:solidFill>
                  <a:schemeClr val="tx1"/>
                </a:solidFill>
                <a:latin typeface="Open Sans"/>
                <a:ea typeface="Open Sans"/>
                <a:cs typeface="Arial"/>
              </a:rPr>
              <a:t>Ariba</a:t>
            </a:r>
            <a:r>
              <a:rPr lang="zh-TW" altLang="en-US" dirty="0">
                <a:solidFill>
                  <a:schemeClr val="tx1"/>
                </a:solidFill>
                <a:latin typeface="Open Sans"/>
                <a:ea typeface="Open Sans"/>
                <a:cs typeface="Arial"/>
              </a:rPr>
              <a:t>（不同的過程）</a:t>
            </a:r>
            <a:r>
              <a:rPr lang="en-US" altLang="zh-TW" dirty="0">
                <a:solidFill>
                  <a:schemeClr val="tx1"/>
                </a:solidFill>
                <a:latin typeface="Open Sans"/>
                <a:ea typeface="Open Sans"/>
                <a:cs typeface="Arial"/>
              </a:rPr>
              <a:t>- </a:t>
            </a:r>
            <a:r>
              <a:rPr lang="zh-TW" altLang="en-US" dirty="0">
                <a:solidFill>
                  <a:schemeClr val="tx1"/>
                </a:solidFill>
                <a:latin typeface="Open Sans"/>
                <a:ea typeface="Open Sans"/>
                <a:cs typeface="Arial"/>
              </a:rPr>
              <a:t>與 </a:t>
            </a:r>
            <a:r>
              <a:rPr lang="en-US" altLang="zh-TW" dirty="0">
                <a:solidFill>
                  <a:schemeClr val="tx1"/>
                </a:solidFill>
                <a:latin typeface="Open Sans"/>
                <a:ea typeface="Open Sans"/>
                <a:cs typeface="Arial"/>
              </a:rPr>
              <a:t>Ariba </a:t>
            </a:r>
            <a:r>
              <a:rPr lang="zh-TW" altLang="en-US" dirty="0">
                <a:solidFill>
                  <a:schemeClr val="tx1"/>
                </a:solidFill>
                <a:latin typeface="Open Sans"/>
                <a:ea typeface="Open Sans"/>
                <a:cs typeface="Arial"/>
              </a:rPr>
              <a:t>項目沒有重疊</a:t>
            </a:r>
            <a:br>
              <a:rPr lang="zh-TW" altLang="en-US" dirty="0">
                <a:solidFill>
                  <a:schemeClr val="tx1"/>
                </a:solidFill>
                <a:latin typeface="Open Sans"/>
                <a:ea typeface="Open Sans"/>
                <a:cs typeface="Arial"/>
              </a:rPr>
            </a:br>
            <a:endParaRPr lang="zh-TW" altLang="en-US" dirty="0">
              <a:solidFill>
                <a:schemeClr val="tx1"/>
              </a:solidFill>
              <a:latin typeface="Open Sans"/>
              <a:ea typeface="Open Sans"/>
              <a:cs typeface="Arial"/>
            </a:endParaRPr>
          </a:p>
          <a:p>
            <a:pPr algn="ctr"/>
            <a:r>
              <a:rPr lang="zh-CN" altLang="en-US" dirty="0">
                <a:solidFill>
                  <a:schemeClr val="tx1"/>
                </a:solidFill>
                <a:latin typeface="Open Sans"/>
                <a:ea typeface="Open Sans"/>
                <a:cs typeface="Arial"/>
              </a:rPr>
              <a:t>入職到 </a:t>
            </a:r>
            <a:r>
              <a:rPr lang="en-SG" altLang="zh-CN" dirty="0">
                <a:solidFill>
                  <a:schemeClr val="tx1"/>
                </a:solidFill>
                <a:latin typeface="Open Sans"/>
                <a:ea typeface="Open Sans"/>
                <a:cs typeface="Arial"/>
              </a:rPr>
              <a:t>One Network </a:t>
            </a:r>
            <a:r>
              <a:rPr lang="zh-CN" altLang="en-US" dirty="0">
                <a:solidFill>
                  <a:schemeClr val="tx1"/>
                </a:solidFill>
                <a:latin typeface="Open Sans"/>
                <a:ea typeface="Open Sans"/>
                <a:cs typeface="Arial"/>
              </a:rPr>
              <a:t>的平臺會使我們的原料供應商增強對於第一和第二運輸段的可見性、減少人工工作量</a:t>
            </a:r>
            <a:br>
              <a:rPr lang="zh-CN" altLang="en-US" dirty="0">
                <a:solidFill>
                  <a:schemeClr val="tx1"/>
                </a:solidFill>
                <a:latin typeface="Open Sans"/>
                <a:ea typeface="Open Sans"/>
                <a:cs typeface="Arial"/>
              </a:rPr>
            </a:br>
            <a:r>
              <a:rPr lang="zh-CN" altLang="en-US" dirty="0">
                <a:solidFill>
                  <a:schemeClr val="tx1"/>
                </a:solidFill>
                <a:latin typeface="Open Sans"/>
                <a:ea typeface="Open Sans"/>
                <a:cs typeface="Arial"/>
              </a:rPr>
              <a:t>和正式加入我們的 </a:t>
            </a:r>
            <a:r>
              <a:rPr lang="en-SG" altLang="zh-CN" dirty="0">
                <a:solidFill>
                  <a:schemeClr val="tx1"/>
                </a:solidFill>
                <a:latin typeface="Open Sans"/>
                <a:ea typeface="Open Sans"/>
                <a:cs typeface="Arial"/>
              </a:rPr>
              <a:t>One Network </a:t>
            </a:r>
            <a:r>
              <a:rPr lang="zh-CN" altLang="en-US" dirty="0">
                <a:solidFill>
                  <a:schemeClr val="tx1"/>
                </a:solidFill>
                <a:latin typeface="Open Sans"/>
                <a:ea typeface="Open Sans"/>
                <a:cs typeface="Arial"/>
              </a:rPr>
              <a:t>社區</a:t>
            </a:r>
          </a:p>
        </p:txBody>
      </p:sp>
    </p:spTree>
    <p:extLst>
      <p:ext uri="{BB962C8B-B14F-4D97-AF65-F5344CB8AC3E}">
        <p14:creationId xmlns:p14="http://schemas.microsoft.com/office/powerpoint/2010/main" val="95404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DE152-A55B-5BC6-02D1-4B6F0A846DD7}"/>
              </a:ext>
            </a:extLst>
          </p:cNvPr>
          <p:cNvSpPr/>
          <p:nvPr/>
        </p:nvSpPr>
        <p:spPr>
          <a:xfrm>
            <a:off x="219854" y="1570323"/>
            <a:ext cx="11700476" cy="46873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C082A7E-E310-17E3-E129-649341E980C1}"/>
              </a:ext>
            </a:extLst>
          </p:cNvPr>
          <p:cNvSpPr>
            <a:spLocks noGrp="1"/>
          </p:cNvSpPr>
          <p:nvPr>
            <p:ph type="body" sz="quarter" idx="11"/>
          </p:nvPr>
        </p:nvSpPr>
        <p:spPr/>
        <p:txBody>
          <a:bodyPr/>
          <a:lstStyle/>
          <a:p>
            <a:r>
              <a:rPr lang="en-US" sz="3200" dirty="0">
                <a:solidFill>
                  <a:srgbClr val="FFFFFF"/>
                </a:solidFill>
                <a:latin typeface="Open Sans"/>
                <a:ea typeface="Open Sans"/>
                <a:cs typeface="Arial"/>
              </a:rPr>
              <a:t>LSP - </a:t>
            </a:r>
            <a:r>
              <a:rPr lang="zh-TW" altLang="en-US" sz="3200" dirty="0">
                <a:solidFill>
                  <a:srgbClr val="FFFFFF"/>
                </a:solidFill>
                <a:latin typeface="Open Sans"/>
                <a:ea typeface="Open Sans"/>
                <a:cs typeface="Arial"/>
              </a:rPr>
              <a:t>在溝通和聯繫方面的不同成熟度</a:t>
            </a:r>
            <a:endParaRPr lang="en-US" sz="3200" dirty="0">
              <a:solidFill>
                <a:srgbClr val="FFFFFF"/>
              </a:solidFill>
              <a:latin typeface="Open Sans"/>
              <a:ea typeface="Open Sans"/>
              <a:cs typeface="Arial"/>
            </a:endParaRPr>
          </a:p>
        </p:txBody>
      </p:sp>
      <p:sp>
        <p:nvSpPr>
          <p:cNvPr id="6" name="Text Placeholder 2">
            <a:extLst>
              <a:ext uri="{FF2B5EF4-FFF2-40B4-BE49-F238E27FC236}">
                <a16:creationId xmlns:a16="http://schemas.microsoft.com/office/drawing/2014/main" id="{67198E3D-3C9A-5220-0DC7-94E7ACF46720}"/>
              </a:ext>
            </a:extLst>
          </p:cNvPr>
          <p:cNvSpPr txBox="1">
            <a:spLocks/>
          </p:cNvSpPr>
          <p:nvPr/>
        </p:nvSpPr>
        <p:spPr>
          <a:xfrm>
            <a:off x="221936" y="1585186"/>
            <a:ext cx="11698394" cy="4679264"/>
          </a:xfrm>
          <a:prstGeom prst="rect">
            <a:avLst/>
          </a:prstGeom>
        </p:spPr>
        <p:txBody>
          <a:bodyPr vert="horz" lIns="91440" tIns="45720" rIns="91440" bIns="45720" rtlCol="0" anchor="t">
            <a:normAutofit fontScale="92500" lnSpcReduction="20000"/>
          </a:bodyPr>
          <a:lstStyle>
            <a:lvl1pPr marL="0" indent="0" algn="l" defTabSz="1219170" rtl="0" eaLnBrk="1" latinLnBrk="0" hangingPunct="1">
              <a:spcBef>
                <a:spcPts val="1200"/>
              </a:spcBef>
              <a:buClr>
                <a:srgbClr val="2DA2BF"/>
              </a:buClr>
              <a:buFont typeface="Arial" panose="020B0604020202020204" pitchFamily="34" charset="0"/>
              <a:buNone/>
              <a:tabLst/>
              <a:defRPr sz="1600" b="0" i="0" kern="1200" spc="0">
                <a:solidFill>
                  <a:srgbClr val="00BCFF"/>
                </a:solidFill>
                <a:latin typeface="Arial" panose="020B0604020202020204" pitchFamily="34" charset="0"/>
                <a:ea typeface="Open Sans" panose="020B0606030504020204" pitchFamily="34" charset="0"/>
                <a:cs typeface="Arial" panose="020B0604020202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Arial" panose="020B0604020202020204" pitchFamily="34" charset="0"/>
                <a:ea typeface="+mn-ea"/>
                <a:cs typeface="Arial" panose="020B0604020202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Arial" panose="020B0604020202020204" pitchFamily="34" charset="0"/>
                <a:ea typeface="+mn-ea"/>
                <a:cs typeface="Arial" panose="020B0604020202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Arial" panose="020B0604020202020204" pitchFamily="34" charset="0"/>
                <a:ea typeface="+mn-ea"/>
                <a:cs typeface="Arial" panose="020B0604020202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br>
              <a:rPr lang="en-SG" altLang="zh-CN" sz="2400" b="1" dirty="0">
                <a:solidFill>
                  <a:schemeClr val="tx1"/>
                </a:solidFill>
                <a:latin typeface="Open Sans"/>
                <a:ea typeface="Open Sans"/>
                <a:cs typeface="Arial"/>
              </a:rPr>
            </a:br>
            <a:r>
              <a:rPr lang="zh-TW" altLang="en-US" sz="2400" b="1" dirty="0">
                <a:solidFill>
                  <a:schemeClr val="tx1"/>
                </a:solidFill>
                <a:latin typeface="Open Sans"/>
                <a:ea typeface="Open Sans"/>
                <a:cs typeface="Arial"/>
              </a:rPr>
              <a:t>物流服務提供</a:t>
            </a:r>
            <a:r>
              <a:rPr lang="zh-CN" altLang="en-US" sz="2400" b="1" dirty="0">
                <a:solidFill>
                  <a:schemeClr val="tx1"/>
                </a:solidFill>
                <a:latin typeface="Open Sans"/>
                <a:ea typeface="Open Sans"/>
                <a:cs typeface="Arial"/>
              </a:rPr>
              <a:t>商 （</a:t>
            </a:r>
            <a:r>
              <a:rPr lang="en-US" altLang="zh-CN" sz="2400" b="1" dirty="0">
                <a:solidFill>
                  <a:schemeClr val="tx1"/>
                </a:solidFill>
                <a:latin typeface="Open Sans"/>
                <a:ea typeface="Open Sans"/>
                <a:cs typeface="Arial"/>
              </a:rPr>
              <a:t>LSP</a:t>
            </a:r>
            <a:r>
              <a:rPr lang="zh-CN" altLang="en-US" sz="2400" b="1" dirty="0">
                <a:solidFill>
                  <a:schemeClr val="tx1"/>
                </a:solidFill>
                <a:latin typeface="Open Sans"/>
                <a:ea typeface="Open Sans"/>
                <a:cs typeface="Arial"/>
              </a:rPr>
              <a:t>）</a:t>
            </a:r>
            <a:endParaRPr lang="en-US" sz="2400" dirty="0">
              <a:solidFill>
                <a:schemeClr val="tx1"/>
              </a:solidFill>
              <a:latin typeface="Open Sans"/>
            </a:endParaRPr>
          </a:p>
          <a:p>
            <a:pPr marL="285750" indent="-285750">
              <a:buFont typeface="Wingdings" panose="020B0604020202020204" pitchFamily="34" charset="0"/>
              <a:buChar char="q"/>
            </a:pPr>
            <a:r>
              <a:rPr lang="zh-TW" altLang="en-US" sz="1700" b="1" dirty="0">
                <a:solidFill>
                  <a:schemeClr val="tx1"/>
                </a:solidFill>
                <a:latin typeface="Open Sans"/>
                <a:ea typeface="Open Sans"/>
                <a:cs typeface="Arial"/>
              </a:rPr>
              <a:t>當前，</a:t>
            </a:r>
            <a:r>
              <a:rPr lang="zh-TW" altLang="en-US" sz="1700" dirty="0">
                <a:solidFill>
                  <a:schemeClr val="tx1"/>
                </a:solidFill>
                <a:latin typeface="Open Sans"/>
                <a:ea typeface="Open Sans"/>
                <a:cs typeface="Arial"/>
              </a:rPr>
              <a:t>通過電子數據交換和應用程序</a:t>
            </a:r>
            <a:r>
              <a:rPr lang="zh-CN" altLang="en-US" sz="1700" dirty="0">
                <a:solidFill>
                  <a:schemeClr val="tx1"/>
                </a:solidFill>
                <a:latin typeface="Open Sans"/>
                <a:ea typeface="Open Sans"/>
                <a:cs typeface="Arial"/>
              </a:rPr>
              <a:t>接口（</a:t>
            </a:r>
            <a:r>
              <a:rPr lang="en-US" altLang="zh-CN" sz="1700" dirty="0">
                <a:solidFill>
                  <a:schemeClr val="tx1"/>
                </a:solidFill>
                <a:latin typeface="Open Sans"/>
                <a:ea typeface="Open Sans"/>
                <a:cs typeface="Arial"/>
              </a:rPr>
              <a:t>EDI-API</a:t>
            </a:r>
            <a:r>
              <a:rPr lang="zh-CN" altLang="en-US" sz="1700" dirty="0">
                <a:solidFill>
                  <a:schemeClr val="tx1"/>
                </a:solidFill>
                <a:latin typeface="Open Sans"/>
                <a:ea typeface="Open Sans"/>
                <a:cs typeface="Arial"/>
              </a:rPr>
              <a:t>）</a:t>
            </a:r>
            <a:r>
              <a:rPr lang="zh-TW" altLang="en-US" sz="1700" dirty="0">
                <a:solidFill>
                  <a:schemeClr val="tx1"/>
                </a:solidFill>
                <a:latin typeface="Open Sans"/>
                <a:ea typeface="Open Sans"/>
                <a:cs typeface="Arial"/>
              </a:rPr>
              <a:t>與拜耳的運輸管理解決方案</a:t>
            </a:r>
            <a:r>
              <a:rPr lang="zh-CN" altLang="en-US" sz="1700" dirty="0">
                <a:solidFill>
                  <a:schemeClr val="tx1"/>
                </a:solidFill>
                <a:latin typeface="Open Sans"/>
                <a:ea typeface="Open Sans"/>
                <a:cs typeface="Arial"/>
              </a:rPr>
              <a:t>（</a:t>
            </a:r>
            <a:r>
              <a:rPr lang="en-US" altLang="zh-CN" sz="1700" dirty="0">
                <a:solidFill>
                  <a:schemeClr val="tx1"/>
                </a:solidFill>
                <a:latin typeface="Open Sans"/>
                <a:ea typeface="Open Sans"/>
                <a:cs typeface="Arial"/>
              </a:rPr>
              <a:t>TMS</a:t>
            </a:r>
            <a:r>
              <a:rPr lang="zh-CN" altLang="en-US" sz="1700" dirty="0">
                <a:solidFill>
                  <a:schemeClr val="tx1"/>
                </a:solidFill>
                <a:latin typeface="Open Sans"/>
                <a:ea typeface="Open Sans"/>
                <a:cs typeface="Arial"/>
              </a:rPr>
              <a:t>）分享詳情</a:t>
            </a:r>
            <a:endParaRPr lang="en-US" dirty="0">
              <a:solidFill>
                <a:schemeClr val="tx1"/>
              </a:solidFill>
            </a:endParaRPr>
          </a:p>
          <a:p>
            <a:pPr marL="972820" lvl="1" indent="-285750">
              <a:buFont typeface="Wingdings" panose="020B0604020202020204" pitchFamily="34" charset="0"/>
              <a:buChar char="v"/>
            </a:pPr>
            <a:r>
              <a:rPr lang="en-US" sz="1700" dirty="0">
                <a:solidFill>
                  <a:schemeClr val="tx1"/>
                </a:solidFill>
                <a:latin typeface="Open Sans"/>
                <a:ea typeface="Open Sans"/>
                <a:cs typeface="Arial"/>
              </a:rPr>
              <a:t>One Network </a:t>
            </a:r>
            <a:r>
              <a:rPr lang="zh-TW" altLang="en-US" sz="1700" b="1" dirty="0">
                <a:solidFill>
                  <a:schemeClr val="tx1"/>
                </a:solidFill>
                <a:latin typeface="Open Sans"/>
                <a:ea typeface="Open Sans"/>
                <a:cs typeface="Arial"/>
              </a:rPr>
              <a:t>不會替代 </a:t>
            </a:r>
            <a:r>
              <a:rPr lang="zh-TW" altLang="en-US" sz="1700" dirty="0">
                <a:solidFill>
                  <a:schemeClr val="tx1"/>
                </a:solidFill>
                <a:latin typeface="Open Sans"/>
                <a:ea typeface="Open Sans"/>
                <a:cs typeface="Arial"/>
              </a:rPr>
              <a:t>這個過程</a:t>
            </a:r>
          </a:p>
          <a:p>
            <a:pPr marL="972820" lvl="1" indent="-285750">
              <a:buFont typeface="Wingdings" panose="020B0604020202020204" pitchFamily="34" charset="0"/>
              <a:buChar char="v"/>
            </a:pPr>
            <a:r>
              <a:rPr lang="zh-CN" altLang="en-US" sz="1700" dirty="0">
                <a:solidFill>
                  <a:schemeClr val="tx1"/>
                </a:solidFill>
                <a:latin typeface="Open Sans"/>
                <a:ea typeface="Open Sans"/>
                <a:cs typeface="Arial"/>
              </a:rPr>
              <a:t>由于所有增值</a:t>
            </a:r>
            <a:r>
              <a:rPr lang="en-GB" altLang="zh-CN" sz="1700" dirty="0">
                <a:solidFill>
                  <a:schemeClr val="tx1"/>
                </a:solidFill>
                <a:latin typeface="Open Sans"/>
                <a:ea typeface="Open Sans"/>
                <a:cs typeface="Arial"/>
              </a:rPr>
              <a:t>, </a:t>
            </a:r>
            <a:r>
              <a:rPr lang="zh-CN" altLang="en-US" sz="1700" b="1" dirty="0">
                <a:solidFill>
                  <a:schemeClr val="tx1"/>
                </a:solidFill>
                <a:latin typeface="Open Sans"/>
                <a:ea typeface="Open Sans"/>
                <a:cs typeface="Arial"/>
              </a:rPr>
              <a:t>可选择的可能性</a:t>
            </a:r>
            <a:r>
              <a:rPr lang="zh-CN" altLang="en-US" sz="1700" dirty="0">
                <a:solidFill>
                  <a:schemeClr val="tx1"/>
                </a:solidFill>
                <a:latin typeface="Open Sans"/>
                <a:ea typeface="Open Sans"/>
                <a:cs typeface="Arial"/>
              </a:rPr>
              <a:t> 是利用 </a:t>
            </a:r>
            <a:r>
              <a:rPr lang="en-US" sz="1700" dirty="0">
                <a:solidFill>
                  <a:schemeClr val="tx1"/>
                </a:solidFill>
                <a:latin typeface="Open Sans"/>
                <a:ea typeface="Open Sans"/>
                <a:cs typeface="Arial"/>
              </a:rPr>
              <a:t>One Network </a:t>
            </a:r>
            <a:r>
              <a:rPr lang="zh-CN" altLang="en-US" sz="1700" dirty="0">
                <a:solidFill>
                  <a:schemeClr val="tx1"/>
                </a:solidFill>
                <a:latin typeface="Open Sans"/>
                <a:ea typeface="Open Sans"/>
                <a:cs typeface="Arial"/>
              </a:rPr>
              <a:t>的平台</a:t>
            </a:r>
            <a:endParaRPr lang="en-US" sz="1800" dirty="0">
              <a:solidFill>
                <a:schemeClr val="tx1"/>
              </a:solidFill>
              <a:highlight>
                <a:srgbClr val="FFFF00"/>
              </a:highlight>
            </a:endParaRPr>
          </a:p>
          <a:p>
            <a:pPr marL="285750" indent="-285750">
              <a:buFont typeface="Wingdings" panose="020B0604020202020204" pitchFamily="34" charset="0"/>
              <a:buChar char="q"/>
            </a:pPr>
            <a:r>
              <a:rPr lang="zh-TW" altLang="en-US" sz="1700" b="1" dirty="0">
                <a:solidFill>
                  <a:schemeClr val="tx1"/>
                </a:solidFill>
                <a:latin typeface="Open Sans"/>
                <a:ea typeface="Open Sans"/>
                <a:cs typeface="Arial"/>
              </a:rPr>
              <a:t>當前，</a:t>
            </a:r>
            <a:r>
              <a:rPr lang="zh-TW" altLang="en-US" sz="1700" dirty="0">
                <a:solidFill>
                  <a:schemeClr val="tx1"/>
                </a:solidFill>
                <a:latin typeface="Open Sans"/>
                <a:ea typeface="Open Sans"/>
                <a:cs typeface="Arial"/>
              </a:rPr>
              <a:t>使用拜耳的運輸管理解決方案</a:t>
            </a:r>
            <a:r>
              <a:rPr lang="zh-CN" altLang="en-US" sz="1700" dirty="0">
                <a:solidFill>
                  <a:schemeClr val="tx1"/>
                </a:solidFill>
                <a:latin typeface="Open Sans"/>
                <a:ea typeface="Open Sans"/>
                <a:cs typeface="Arial"/>
              </a:rPr>
              <a:t>（</a:t>
            </a:r>
            <a:r>
              <a:rPr lang="en-US" altLang="zh-CN" sz="1700" dirty="0">
                <a:solidFill>
                  <a:schemeClr val="tx1"/>
                </a:solidFill>
                <a:latin typeface="Open Sans"/>
                <a:ea typeface="Open Sans"/>
                <a:cs typeface="Arial"/>
              </a:rPr>
              <a:t>TMS</a:t>
            </a:r>
            <a:r>
              <a:rPr lang="zh-CN" altLang="en-US" sz="1700" dirty="0">
                <a:solidFill>
                  <a:schemeClr val="tx1"/>
                </a:solidFill>
                <a:latin typeface="Open Sans"/>
                <a:ea typeface="Open Sans"/>
                <a:cs typeface="Arial"/>
              </a:rPr>
              <a:t>），</a:t>
            </a:r>
            <a:r>
              <a:rPr lang="zh-TW" altLang="en-US" sz="1700" dirty="0">
                <a:solidFill>
                  <a:schemeClr val="tx1"/>
                </a:solidFill>
                <a:latin typeface="Open Sans"/>
                <a:ea typeface="Open Sans"/>
                <a:cs typeface="Arial"/>
              </a:rPr>
              <a:t>不包括電子數據交換 </a:t>
            </a:r>
            <a:r>
              <a:rPr lang="zh-CN" altLang="en-US" sz="1700" dirty="0">
                <a:solidFill>
                  <a:schemeClr val="tx1"/>
                </a:solidFill>
                <a:latin typeface="Open Sans"/>
                <a:ea typeface="Open Sans"/>
                <a:cs typeface="Arial"/>
              </a:rPr>
              <a:t>（</a:t>
            </a:r>
            <a:r>
              <a:rPr lang="en-US" altLang="zh-CN" sz="1700" dirty="0">
                <a:solidFill>
                  <a:schemeClr val="tx1"/>
                </a:solidFill>
                <a:latin typeface="Open Sans"/>
                <a:ea typeface="Open Sans"/>
                <a:cs typeface="Arial"/>
              </a:rPr>
              <a:t>EDI</a:t>
            </a:r>
            <a:r>
              <a:rPr lang="zh-CN" altLang="en-US" sz="1700" dirty="0">
                <a:solidFill>
                  <a:schemeClr val="tx1"/>
                </a:solidFill>
                <a:latin typeface="Open Sans"/>
                <a:ea typeface="Open Sans"/>
                <a:cs typeface="Arial"/>
              </a:rPr>
              <a:t>）， </a:t>
            </a:r>
            <a:r>
              <a:rPr lang="zh-TW" altLang="en-US" sz="1700" dirty="0">
                <a:solidFill>
                  <a:schemeClr val="tx1"/>
                </a:solidFill>
                <a:latin typeface="Open Sans"/>
                <a:ea typeface="Open Sans"/>
                <a:cs typeface="Arial"/>
              </a:rPr>
              <a:t>涉及人工手動過程</a:t>
            </a:r>
            <a:endParaRPr lang="en-US" dirty="0">
              <a:solidFill>
                <a:schemeClr val="tx1"/>
              </a:solidFill>
            </a:endParaRPr>
          </a:p>
          <a:p>
            <a:pPr marL="972820" lvl="1" indent="-285750">
              <a:buFont typeface="Wingdings" panose="020B0604020202020204" pitchFamily="34" charset="0"/>
              <a:buChar char="v"/>
            </a:pPr>
            <a:r>
              <a:rPr lang="zh-CN" altLang="en-US" sz="1700" b="1" dirty="0">
                <a:solidFill>
                  <a:schemeClr val="tx1"/>
                </a:solidFill>
                <a:latin typeface="Open Sans"/>
                <a:ea typeface="Open Sans"/>
                <a:cs typeface="Arial"/>
              </a:rPr>
              <a:t>額外要求：</a:t>
            </a:r>
            <a:r>
              <a:rPr lang="zh-CN" altLang="en-US" sz="1700" dirty="0">
                <a:solidFill>
                  <a:schemeClr val="tx1"/>
                </a:solidFill>
                <a:latin typeface="Open Sans"/>
                <a:ea typeface="Open Sans"/>
                <a:cs typeface="Arial"/>
              </a:rPr>
              <a:t>入職到</a:t>
            </a:r>
            <a:r>
              <a:rPr lang="en-US" sz="1700" dirty="0">
                <a:solidFill>
                  <a:schemeClr val="tx1"/>
                </a:solidFill>
                <a:latin typeface="Open Sans"/>
                <a:ea typeface="Open Sans"/>
                <a:cs typeface="Arial"/>
              </a:rPr>
              <a:t> One Network</a:t>
            </a:r>
            <a:r>
              <a:rPr lang="zh-CN" altLang="en-US" sz="1700" dirty="0">
                <a:solidFill>
                  <a:schemeClr val="tx1"/>
                </a:solidFill>
                <a:latin typeface="Open Sans"/>
                <a:ea typeface="Open Sans"/>
                <a:cs typeface="Arial"/>
              </a:rPr>
              <a:t>，提供第三运输段的可见性、公司间运作和经销</a:t>
            </a:r>
            <a:endParaRPr lang="en-US" dirty="0">
              <a:solidFill>
                <a:schemeClr val="tx1"/>
              </a:solidFill>
            </a:endParaRPr>
          </a:p>
          <a:p>
            <a:pPr marL="285750" indent="-285750">
              <a:buFont typeface="Wingdings" panose="020B0604020202020204" pitchFamily="34" charset="0"/>
              <a:buChar char="q"/>
            </a:pPr>
            <a:r>
              <a:rPr lang="zh-TW" altLang="en-US" sz="1700" b="1" dirty="0">
                <a:solidFill>
                  <a:schemeClr val="tx1"/>
                </a:solidFill>
                <a:latin typeface="Open Sans"/>
                <a:ea typeface="Open Sans"/>
                <a:cs typeface="Arial"/>
              </a:rPr>
              <a:t>當前</a:t>
            </a:r>
            <a:r>
              <a:rPr lang="zh-CN" altLang="en-US" sz="1700" b="1" dirty="0">
                <a:solidFill>
                  <a:schemeClr val="tx1"/>
                </a:solidFill>
                <a:latin typeface="Open Sans"/>
                <a:ea typeface="Open Sans"/>
                <a:cs typeface="Arial"/>
              </a:rPr>
              <a:t>，</a:t>
            </a:r>
            <a:r>
              <a:rPr lang="zh-TW" altLang="en-US" sz="1700" dirty="0">
                <a:solidFill>
                  <a:schemeClr val="tx1"/>
                </a:solidFill>
                <a:latin typeface="Open Sans"/>
                <a:ea typeface="Open Sans"/>
                <a:cs typeface="Arial"/>
              </a:rPr>
              <a:t>還未使用拜耳的運輸管理解決方案（進行中）</a:t>
            </a:r>
            <a:endParaRPr lang="en-US" dirty="0">
              <a:solidFill>
                <a:schemeClr val="tx1"/>
              </a:solidFill>
            </a:endParaRPr>
          </a:p>
          <a:p>
            <a:pPr marL="972820" lvl="1" indent="-285750">
              <a:buFont typeface="Wingdings" panose="020B0604020202020204" pitchFamily="34" charset="0"/>
              <a:buChar char="v"/>
            </a:pPr>
            <a:r>
              <a:rPr lang="zh-TW" altLang="en-US" sz="1700" dirty="0">
                <a:solidFill>
                  <a:schemeClr val="tx1"/>
                </a:solidFill>
                <a:latin typeface="Open Sans"/>
                <a:ea typeface="Open Sans"/>
                <a:cs typeface="Arial"/>
              </a:rPr>
              <a:t>如電子數據交換（</a:t>
            </a:r>
            <a:r>
              <a:rPr lang="en-US" altLang="zh-TW" sz="1700" dirty="0">
                <a:solidFill>
                  <a:schemeClr val="tx1"/>
                </a:solidFill>
                <a:latin typeface="Open Sans"/>
                <a:ea typeface="Open Sans"/>
                <a:cs typeface="Arial"/>
              </a:rPr>
              <a:t>EDI</a:t>
            </a:r>
            <a:r>
              <a:rPr lang="zh-TW" altLang="en-US" sz="1700" dirty="0">
                <a:solidFill>
                  <a:schemeClr val="tx1"/>
                </a:solidFill>
                <a:latin typeface="Open Sans"/>
                <a:ea typeface="Open Sans"/>
                <a:cs typeface="Arial"/>
              </a:rPr>
              <a:t>）已經成立，就和第一方案相同</a:t>
            </a:r>
            <a:endParaRPr lang="en-SG" altLang="zh-CN" sz="1700" dirty="0">
              <a:solidFill>
                <a:schemeClr val="tx1"/>
              </a:solidFill>
              <a:latin typeface="Open Sans"/>
              <a:ea typeface="Open Sans"/>
              <a:cs typeface="Arial"/>
            </a:endParaRPr>
          </a:p>
          <a:p>
            <a:pPr marL="972820" lvl="1" indent="-285750">
              <a:buFont typeface="Wingdings" panose="020B0604020202020204" pitchFamily="34" charset="0"/>
              <a:buChar char="v"/>
            </a:pPr>
            <a:r>
              <a:rPr lang="zh-TW" altLang="en-US" sz="1700" dirty="0">
                <a:solidFill>
                  <a:schemeClr val="tx1"/>
                </a:solidFill>
                <a:latin typeface="Open Sans"/>
                <a:ea typeface="Open Sans"/>
                <a:cs typeface="Arial"/>
              </a:rPr>
              <a:t>如還未使用電子數據交換（</a:t>
            </a:r>
            <a:r>
              <a:rPr lang="en-US" altLang="zh-TW" sz="1700" dirty="0">
                <a:solidFill>
                  <a:schemeClr val="tx1"/>
                </a:solidFill>
                <a:latin typeface="Open Sans"/>
                <a:ea typeface="Open Sans"/>
                <a:cs typeface="Arial"/>
              </a:rPr>
              <a:t>EDI</a:t>
            </a:r>
            <a:r>
              <a:rPr lang="zh-TW" altLang="en-US" sz="1700" dirty="0">
                <a:solidFill>
                  <a:schemeClr val="tx1"/>
                </a:solidFill>
                <a:latin typeface="Open Sans"/>
                <a:ea typeface="Open Sans"/>
                <a:cs typeface="Arial"/>
              </a:rPr>
              <a:t>），就符合第二方案</a:t>
            </a:r>
            <a:endParaRPr lang="en-US" dirty="0">
              <a:solidFill>
                <a:schemeClr val="tx1"/>
              </a:solidFill>
            </a:endParaRPr>
          </a:p>
          <a:p>
            <a:pPr marL="285750" indent="-285750">
              <a:buFont typeface="Wingdings" panose="020B0604020202020204" pitchFamily="34" charset="0"/>
              <a:buChar char="q"/>
            </a:pPr>
            <a:r>
              <a:rPr lang="zh-TW" altLang="en-US" sz="1700" dirty="0">
                <a:solidFill>
                  <a:schemeClr val="tx1"/>
                </a:solidFill>
                <a:latin typeface="Open Sans"/>
                <a:ea typeface="Open Sans"/>
                <a:cs typeface="Arial"/>
              </a:rPr>
              <a:t>未使用拜耳的運輸管理解決方案</a:t>
            </a:r>
            <a:r>
              <a:rPr lang="zh-CN" altLang="en-US" sz="1700" dirty="0">
                <a:solidFill>
                  <a:schemeClr val="tx1"/>
                </a:solidFill>
                <a:latin typeface="Open Sans"/>
                <a:ea typeface="Open Sans"/>
                <a:cs typeface="Arial"/>
              </a:rPr>
              <a:t>（</a:t>
            </a:r>
            <a:r>
              <a:rPr lang="en-US" sz="1700" dirty="0">
                <a:solidFill>
                  <a:schemeClr val="tx1"/>
                </a:solidFill>
                <a:latin typeface="Open Sans"/>
                <a:ea typeface="Open Sans"/>
                <a:cs typeface="Arial"/>
              </a:rPr>
              <a:t>TMS</a:t>
            </a:r>
            <a:r>
              <a:rPr lang="zh-CN" altLang="en-US" sz="1700" dirty="0">
                <a:solidFill>
                  <a:schemeClr val="tx1"/>
                </a:solidFill>
                <a:latin typeface="Open Sans"/>
                <a:ea typeface="Open Sans"/>
                <a:cs typeface="Arial"/>
              </a:rPr>
              <a:t>）</a:t>
            </a:r>
            <a:endParaRPr lang="en-US" dirty="0">
              <a:solidFill>
                <a:schemeClr val="tx1"/>
              </a:solidFill>
            </a:endParaRPr>
          </a:p>
          <a:p>
            <a:pPr marL="972820" lvl="1" indent="-285750">
              <a:buFont typeface="Wingdings" panose="020B0604020202020204" pitchFamily="34" charset="0"/>
              <a:buChar char="v"/>
            </a:pPr>
            <a:r>
              <a:rPr lang="zh-TW" altLang="en-US" sz="1700" dirty="0">
                <a:solidFill>
                  <a:schemeClr val="tx1"/>
                </a:solidFill>
                <a:latin typeface="Open Sans"/>
                <a:ea typeface="Open Sans"/>
                <a:cs typeface="Arial"/>
              </a:rPr>
              <a:t>物流服務提供</a:t>
            </a:r>
            <a:r>
              <a:rPr lang="zh-CN" altLang="en-US" sz="1700" dirty="0">
                <a:solidFill>
                  <a:schemeClr val="tx1"/>
                </a:solidFill>
                <a:latin typeface="Open Sans"/>
                <a:ea typeface="Open Sans"/>
                <a:cs typeface="Arial"/>
              </a:rPr>
              <a:t>商</a:t>
            </a:r>
            <a:r>
              <a:rPr lang="zh-TW" altLang="en-US" sz="1700" dirty="0">
                <a:solidFill>
                  <a:schemeClr val="tx1"/>
                </a:solidFill>
                <a:latin typeface="Open Sans"/>
                <a:ea typeface="Open Sans"/>
                <a:cs typeface="Arial"/>
              </a:rPr>
              <a:t>將會入職到</a:t>
            </a:r>
            <a:r>
              <a:rPr lang="zh-CN" altLang="en-US" sz="1700" dirty="0">
                <a:solidFill>
                  <a:schemeClr val="tx1"/>
                </a:solidFill>
                <a:latin typeface="Open Sans"/>
                <a:ea typeface="Open Sans"/>
                <a:cs typeface="Arial"/>
              </a:rPr>
              <a:t> </a:t>
            </a:r>
            <a:r>
              <a:rPr lang="en-US" sz="1700" dirty="0">
                <a:solidFill>
                  <a:schemeClr val="tx1"/>
                </a:solidFill>
                <a:latin typeface="Open Sans"/>
                <a:ea typeface="Open Sans"/>
                <a:cs typeface="Arial"/>
              </a:rPr>
              <a:t>One Network </a:t>
            </a:r>
            <a:r>
              <a:rPr lang="zh-CN" altLang="en-US" sz="1700" dirty="0">
                <a:solidFill>
                  <a:schemeClr val="tx1"/>
                </a:solidFill>
                <a:latin typeface="Open Sans"/>
                <a:ea typeface="Open Sans"/>
                <a:cs typeface="Arial"/>
              </a:rPr>
              <a:t>的平臺，增加</a:t>
            </a:r>
            <a:r>
              <a:rPr lang="zh-TW" altLang="en-US" sz="1700" dirty="0">
                <a:solidFill>
                  <a:schemeClr val="tx1"/>
                </a:solidFill>
                <a:latin typeface="Open Sans"/>
                <a:ea typeface="Open Sans"/>
                <a:cs typeface="Arial"/>
              </a:rPr>
              <a:t>運輸的可見性</a:t>
            </a:r>
            <a:endParaRPr lang="en-US" dirty="0">
              <a:solidFill>
                <a:schemeClr val="tx1"/>
              </a:solidFill>
            </a:endParaRPr>
          </a:p>
          <a:p>
            <a:pPr algn="ctr"/>
            <a:r>
              <a:rPr lang="zh-CN" altLang="en-US" b="1" dirty="0">
                <a:solidFill>
                  <a:schemeClr val="tx1"/>
                </a:solidFill>
                <a:latin typeface="Open Sans"/>
                <a:ea typeface="Open Sans"/>
                <a:cs typeface="Arial"/>
              </a:rPr>
              <a:t>入職到 </a:t>
            </a:r>
            <a:r>
              <a:rPr lang="en-US" b="1" dirty="0">
                <a:solidFill>
                  <a:schemeClr val="tx1"/>
                </a:solidFill>
                <a:latin typeface="Open Sans"/>
                <a:ea typeface="Open Sans"/>
                <a:cs typeface="Arial"/>
              </a:rPr>
              <a:t>One Network </a:t>
            </a:r>
            <a:r>
              <a:rPr lang="zh-TW" altLang="en-US" b="1" dirty="0">
                <a:solidFill>
                  <a:schemeClr val="tx1"/>
                </a:solidFill>
                <a:latin typeface="Open Sans"/>
                <a:ea typeface="Open Sans"/>
                <a:cs typeface="Arial"/>
              </a:rPr>
              <a:t>的平臺將會帶給拜耳和物流服務提供</a:t>
            </a:r>
            <a:r>
              <a:rPr lang="zh-CN" altLang="en-US" b="1" dirty="0">
                <a:solidFill>
                  <a:schemeClr val="tx1"/>
                </a:solidFill>
                <a:latin typeface="Open Sans"/>
                <a:ea typeface="Open Sans"/>
                <a:cs typeface="Arial"/>
              </a:rPr>
              <a:t>商（</a:t>
            </a:r>
            <a:r>
              <a:rPr lang="en-US" altLang="zh-CN" b="1" dirty="0">
                <a:solidFill>
                  <a:schemeClr val="tx1"/>
                </a:solidFill>
                <a:latin typeface="Open Sans"/>
                <a:ea typeface="Open Sans"/>
                <a:cs typeface="Arial"/>
              </a:rPr>
              <a:t>LSP</a:t>
            </a:r>
            <a:r>
              <a:rPr lang="zh-CN" altLang="en-US" b="1" dirty="0">
                <a:solidFill>
                  <a:schemeClr val="tx1"/>
                </a:solidFill>
                <a:latin typeface="Open Sans"/>
                <a:ea typeface="Open Sans"/>
                <a:cs typeface="Arial"/>
              </a:rPr>
              <a:t>） 價值。</a:t>
            </a:r>
            <a:endParaRPr lang="en-US" b="1" dirty="0">
              <a:solidFill>
                <a:schemeClr val="tx1"/>
              </a:solidFill>
              <a:latin typeface="Open Sans"/>
              <a:ea typeface="Open Sans"/>
              <a:cs typeface="Arial"/>
            </a:endParaRPr>
          </a:p>
        </p:txBody>
      </p:sp>
    </p:spTree>
    <p:extLst>
      <p:ext uri="{BB962C8B-B14F-4D97-AF65-F5344CB8AC3E}">
        <p14:creationId xmlns:p14="http://schemas.microsoft.com/office/powerpoint/2010/main" val="1943466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2F8E0AC-3939-14B8-838E-2A4D4786F29B}"/>
              </a:ext>
            </a:extLst>
          </p:cNvPr>
          <p:cNvSpPr/>
          <p:nvPr/>
        </p:nvSpPr>
        <p:spPr>
          <a:xfrm>
            <a:off x="6351376" y="3548334"/>
            <a:ext cx="5609966" cy="4132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747B46-4CBD-E2E5-19D8-6D315FFC826E}"/>
              </a:ext>
            </a:extLst>
          </p:cNvPr>
          <p:cNvSpPr/>
          <p:nvPr/>
        </p:nvSpPr>
        <p:spPr>
          <a:xfrm>
            <a:off x="6315890" y="1383492"/>
            <a:ext cx="5609963" cy="4338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822191B-1E29-E9B6-D578-5AF27A9D8EA2}"/>
              </a:ext>
            </a:extLst>
          </p:cNvPr>
          <p:cNvGrpSpPr/>
          <p:nvPr/>
        </p:nvGrpSpPr>
        <p:grpSpPr>
          <a:xfrm>
            <a:off x="255026" y="771203"/>
            <a:ext cx="5486400" cy="5898468"/>
            <a:chOff x="264551" y="232415"/>
            <a:chExt cx="5486400" cy="5898468"/>
          </a:xfrm>
        </p:grpSpPr>
        <p:cxnSp>
          <p:nvCxnSpPr>
            <p:cNvPr id="8" name="Straight Connector 7">
              <a:extLst>
                <a:ext uri="{FF2B5EF4-FFF2-40B4-BE49-F238E27FC236}">
                  <a16:creationId xmlns:a16="http://schemas.microsoft.com/office/drawing/2014/main" id="{A4876221-5D72-2C5F-9150-AD60BD1F0AEE}"/>
                </a:ext>
              </a:extLst>
            </p:cNvPr>
            <p:cNvCxnSpPr>
              <a:cxnSpLocks/>
            </p:cNvCxnSpPr>
            <p:nvPr/>
          </p:nvCxnSpPr>
          <p:spPr>
            <a:xfrm>
              <a:off x="264551" y="1712820"/>
              <a:ext cx="54864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93E374-4C15-7D0E-FEE9-54ED7668A7BC}"/>
                </a:ext>
              </a:extLst>
            </p:cNvPr>
            <p:cNvCxnSpPr>
              <a:cxnSpLocks/>
            </p:cNvCxnSpPr>
            <p:nvPr/>
          </p:nvCxnSpPr>
          <p:spPr>
            <a:xfrm flipV="1">
              <a:off x="3007751" y="232415"/>
              <a:ext cx="0" cy="585216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296E2C1-EE13-04E8-D923-0EEE20516D19}"/>
                </a:ext>
              </a:extLst>
            </p:cNvPr>
            <p:cNvGrpSpPr/>
            <p:nvPr/>
          </p:nvGrpSpPr>
          <p:grpSpPr>
            <a:xfrm>
              <a:off x="322293" y="4946845"/>
              <a:ext cx="2468880" cy="1184038"/>
              <a:chOff x="128342" y="4444893"/>
              <a:chExt cx="2468880" cy="1184038"/>
            </a:xfrm>
          </p:grpSpPr>
          <p:sp>
            <p:nvSpPr>
              <p:cNvPr id="12" name="Rectangle 11">
                <a:extLst>
                  <a:ext uri="{FF2B5EF4-FFF2-40B4-BE49-F238E27FC236}">
                    <a16:creationId xmlns:a16="http://schemas.microsoft.com/office/drawing/2014/main" id="{C84A45F0-75B3-ACA0-0377-44623464DF58}"/>
                  </a:ext>
                </a:extLst>
              </p:cNvPr>
              <p:cNvSpPr/>
              <p:nvPr/>
            </p:nvSpPr>
            <p:spPr>
              <a:xfrm>
                <a:off x="128342" y="5223231"/>
                <a:ext cx="2468880" cy="405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横跨七大洲中的</a:t>
                </a:r>
                <a:r>
                  <a:rPr lang="zh-CN" altLang="en-US" sz="1400" spc="-50" dirty="0">
                    <a:solidFill>
                      <a:srgbClr val="031434"/>
                    </a:solidFill>
                    <a:latin typeface="Open Sans" panose="020B0606030504020204" pitchFamily="34" charset="0"/>
                    <a:ea typeface="Open Sans" panose="020B0606030504020204" pitchFamily="34" charset="0"/>
                    <a:cs typeface="Open Sans" panose="020B0606030504020204" pitchFamily="34" charset="0"/>
                  </a:rPr>
                  <a:t>六</a:t>
                </a:r>
                <a:r>
                  <a:rPr kumimoji="0" lang="zh-CN"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大洲</a:t>
                </a:r>
                <a:endParaRPr kumimoji="0" 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6D6B5E5B-922C-910A-9B56-2EE369069FF2}"/>
                  </a:ext>
                </a:extLst>
              </p:cNvPr>
              <p:cNvSpPr/>
              <p:nvPr/>
            </p:nvSpPr>
            <p:spPr>
              <a:xfrm>
                <a:off x="128342" y="4444893"/>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54</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國家</a:t>
                </a:r>
                <a:endPar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4" name="Group 43">
              <a:extLst>
                <a:ext uri="{FF2B5EF4-FFF2-40B4-BE49-F238E27FC236}">
                  <a16:creationId xmlns:a16="http://schemas.microsoft.com/office/drawing/2014/main" id="{F9FB453A-D1DC-600A-E167-F7726B2DE34E}"/>
                </a:ext>
              </a:extLst>
            </p:cNvPr>
            <p:cNvGrpSpPr/>
            <p:nvPr/>
          </p:nvGrpSpPr>
          <p:grpSpPr>
            <a:xfrm>
              <a:off x="322293" y="1974859"/>
              <a:ext cx="2468880" cy="1184039"/>
              <a:chOff x="4099279" y="1306105"/>
              <a:chExt cx="2468880" cy="1184039"/>
            </a:xfrm>
          </p:grpSpPr>
          <p:sp>
            <p:nvSpPr>
              <p:cNvPr id="13" name="Rectangle 12">
                <a:extLst>
                  <a:ext uri="{FF2B5EF4-FFF2-40B4-BE49-F238E27FC236}">
                    <a16:creationId xmlns:a16="http://schemas.microsoft.com/office/drawing/2014/main" id="{8E3BD6C0-B419-FC09-F656-FFC7B11B1145}"/>
                  </a:ext>
                </a:extLst>
              </p:cNvPr>
              <p:cNvSpPr/>
              <p:nvPr/>
            </p:nvSpPr>
            <p:spPr>
              <a:xfrm>
                <a:off x="4099279" y="2154292"/>
                <a:ext cx="2468880" cy="335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TW"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在全球物流途徑做交易</a:t>
                </a:r>
                <a:endParaRPr kumimoji="0" 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B8CAD5A7-603A-7B85-B8F0-EBA1217B67D9}"/>
                  </a:ext>
                </a:extLst>
              </p:cNvPr>
              <p:cNvSpPr/>
              <p:nvPr/>
            </p:nvSpPr>
            <p:spPr>
              <a:xfrm>
                <a:off x="4099279" y="1306105"/>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25K+</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運輸公司</a:t>
                </a:r>
                <a:endPar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8" name="Group 47">
              <a:extLst>
                <a:ext uri="{FF2B5EF4-FFF2-40B4-BE49-F238E27FC236}">
                  <a16:creationId xmlns:a16="http://schemas.microsoft.com/office/drawing/2014/main" id="{133936E1-2D86-6616-E5D0-BF959A0DA0F0}"/>
                </a:ext>
              </a:extLst>
            </p:cNvPr>
            <p:cNvGrpSpPr/>
            <p:nvPr/>
          </p:nvGrpSpPr>
          <p:grpSpPr>
            <a:xfrm>
              <a:off x="3224329" y="1974860"/>
              <a:ext cx="2468880" cy="1184037"/>
              <a:chOff x="128342" y="2838392"/>
              <a:chExt cx="2468880" cy="1184037"/>
            </a:xfrm>
          </p:grpSpPr>
          <p:sp>
            <p:nvSpPr>
              <p:cNvPr id="14" name="Rectangle 13">
                <a:extLst>
                  <a:ext uri="{FF2B5EF4-FFF2-40B4-BE49-F238E27FC236}">
                    <a16:creationId xmlns:a16="http://schemas.microsoft.com/office/drawing/2014/main" id="{E52C2348-76C5-4343-C843-7543FE3DC1E6}"/>
                  </a:ext>
                </a:extLst>
              </p:cNvPr>
              <p:cNvSpPr/>
              <p:nvPr/>
            </p:nvSpPr>
            <p:spPr>
              <a:xfrm>
                <a:off x="128342" y="3686578"/>
                <a:ext cx="2468880" cy="335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每日交易</a:t>
                </a:r>
                <a:endParaRPr kumimoji="0" 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93971068-6AD8-5841-9A11-EB8832F2126B}"/>
                  </a:ext>
                </a:extLst>
              </p:cNvPr>
              <p:cNvSpPr/>
              <p:nvPr/>
            </p:nvSpPr>
            <p:spPr>
              <a:xfrm>
                <a:off x="128342" y="2838392"/>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5.6</a:t>
                </a:r>
                <a:endParaRPr lang="en-US" sz="4400" b="1" dirty="0">
                  <a:solidFill>
                    <a:srgbClr val="2CA2B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百萬</a:t>
                </a:r>
                <a:endParaRPr kumimoji="0" lang="en-US"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7" name="Group 46">
              <a:extLst>
                <a:ext uri="{FF2B5EF4-FFF2-40B4-BE49-F238E27FC236}">
                  <a16:creationId xmlns:a16="http://schemas.microsoft.com/office/drawing/2014/main" id="{0800108D-E9F6-E516-09C7-4E89BC5D007C}"/>
                </a:ext>
              </a:extLst>
            </p:cNvPr>
            <p:cNvGrpSpPr/>
            <p:nvPr/>
          </p:nvGrpSpPr>
          <p:grpSpPr>
            <a:xfrm>
              <a:off x="322293" y="3460853"/>
              <a:ext cx="2468880" cy="1184037"/>
              <a:chOff x="2113811" y="2838392"/>
              <a:chExt cx="2468880" cy="1184037"/>
            </a:xfrm>
          </p:grpSpPr>
          <p:sp>
            <p:nvSpPr>
              <p:cNvPr id="15" name="Rectangle 14">
                <a:extLst>
                  <a:ext uri="{FF2B5EF4-FFF2-40B4-BE49-F238E27FC236}">
                    <a16:creationId xmlns:a16="http://schemas.microsoft.com/office/drawing/2014/main" id="{A02ADBB5-EB26-BFB0-630D-889B887EC0A4}"/>
                  </a:ext>
                </a:extLst>
              </p:cNvPr>
              <p:cNvSpPr/>
              <p:nvPr/>
            </p:nvSpPr>
            <p:spPr>
              <a:xfrm>
                <a:off x="2113811" y="3651654"/>
                <a:ext cx="2468880" cy="370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TW"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超過價值一萬億的交易</a:t>
                </a:r>
                <a:endParaRPr kumimoji="0" 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FBBE8390-8D84-53B2-F794-8B503A02E524}"/>
                  </a:ext>
                </a:extLst>
              </p:cNvPr>
              <p:cNvSpPr/>
              <p:nvPr/>
            </p:nvSpPr>
            <p:spPr>
              <a:xfrm>
                <a:off x="2113811" y="2838392"/>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&gt;$1</a:t>
                </a:r>
              </a:p>
              <a:p>
                <a:pPr marL="0" marR="0" lvl="0" indent="0" algn="ctr" defTabSz="914400" rtl="0" eaLnBrk="1" fontAlgn="auto" latinLnBrk="0" hangingPunct="1">
                  <a:lnSpc>
                    <a:spcPct val="95000"/>
                  </a:lnSpc>
                  <a:spcBef>
                    <a:spcPts val="0"/>
                  </a:spcBef>
                  <a:spcAft>
                    <a:spcPts val="0"/>
                  </a:spcAft>
                  <a:buClrTx/>
                  <a:buSzTx/>
                  <a:buFontTx/>
                  <a:buNone/>
                  <a:tabLst/>
                  <a:defRPr/>
                </a:pPr>
                <a:r>
                  <a:rPr lang="zh-CN" altLang="en-US" b="1" dirty="0">
                    <a:solidFill>
                      <a:srgbClr val="2CA2BF"/>
                    </a:solidFill>
                    <a:latin typeface="Open Sans" panose="020B0606030504020204" pitchFamily="34" charset="0"/>
                    <a:ea typeface="Open Sans" panose="020B0606030504020204" pitchFamily="34" charset="0"/>
                    <a:cs typeface="Open Sans" panose="020B0606030504020204" pitchFamily="34" charset="0"/>
                  </a:rPr>
                  <a:t>萬億</a:t>
                </a:r>
                <a:endPar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5" name="Group 44">
              <a:extLst>
                <a:ext uri="{FF2B5EF4-FFF2-40B4-BE49-F238E27FC236}">
                  <a16:creationId xmlns:a16="http://schemas.microsoft.com/office/drawing/2014/main" id="{BEAB1D39-82BC-00F0-6CB8-4D529C210483}"/>
                </a:ext>
              </a:extLst>
            </p:cNvPr>
            <p:cNvGrpSpPr/>
            <p:nvPr/>
          </p:nvGrpSpPr>
          <p:grpSpPr>
            <a:xfrm>
              <a:off x="3224329" y="3460853"/>
              <a:ext cx="2468880" cy="1184037"/>
              <a:chOff x="4099280" y="2838392"/>
              <a:chExt cx="2468880" cy="1184037"/>
            </a:xfrm>
          </p:grpSpPr>
          <p:sp>
            <p:nvSpPr>
              <p:cNvPr id="21" name="Rectangle 20">
                <a:extLst>
                  <a:ext uri="{FF2B5EF4-FFF2-40B4-BE49-F238E27FC236}">
                    <a16:creationId xmlns:a16="http://schemas.microsoft.com/office/drawing/2014/main" id="{0587C098-E9FB-B2FC-4EEC-666E7D440555}"/>
                  </a:ext>
                </a:extLst>
              </p:cNvPr>
              <p:cNvSpPr/>
              <p:nvPr/>
            </p:nvSpPr>
            <p:spPr>
              <a:xfrm>
                <a:off x="4099280" y="3616730"/>
                <a:ext cx="2468880" cy="405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TW"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全面供應鏈管理應用程序。</a:t>
                </a:r>
                <a:endParaRPr kumimoji="0" lang="en-SG" altLang="zh-TW"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TW"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自造，非購買的。</a:t>
                </a:r>
                <a:endParaRPr kumimoji="0" 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267E35D5-348B-F69C-3C94-3F25388104DF}"/>
                  </a:ext>
                </a:extLst>
              </p:cNvPr>
              <p:cNvSpPr/>
              <p:nvPr/>
            </p:nvSpPr>
            <p:spPr>
              <a:xfrm>
                <a:off x="4099280" y="2838392"/>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&gt;300</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應用程序</a:t>
                </a:r>
                <a:endParaRPr kumimoji="0" lang="en-US" sz="11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2" name="Group 41">
              <a:extLst>
                <a:ext uri="{FF2B5EF4-FFF2-40B4-BE49-F238E27FC236}">
                  <a16:creationId xmlns:a16="http://schemas.microsoft.com/office/drawing/2014/main" id="{9D35C2D8-E102-D8BF-6D45-3028BBE18720}"/>
                </a:ext>
              </a:extLst>
            </p:cNvPr>
            <p:cNvGrpSpPr/>
            <p:nvPr/>
          </p:nvGrpSpPr>
          <p:grpSpPr>
            <a:xfrm>
              <a:off x="322293" y="488865"/>
              <a:ext cx="2468880" cy="1007578"/>
              <a:chOff x="128342" y="1306105"/>
              <a:chExt cx="2468880" cy="1007578"/>
            </a:xfrm>
          </p:grpSpPr>
          <p:sp>
            <p:nvSpPr>
              <p:cNvPr id="11" name="Rectangle 10">
                <a:extLst>
                  <a:ext uri="{FF2B5EF4-FFF2-40B4-BE49-F238E27FC236}">
                    <a16:creationId xmlns:a16="http://schemas.microsoft.com/office/drawing/2014/main" id="{EE3ECF10-CF92-506A-5080-1A6891B3DE27}"/>
                  </a:ext>
                </a:extLst>
              </p:cNvPr>
              <p:cNvSpPr/>
              <p:nvPr/>
            </p:nvSpPr>
            <p:spPr>
              <a:xfrm>
                <a:off x="128342" y="2171433"/>
                <a:ext cx="2468880" cy="142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TW"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已連接到我們的系統的組織</a:t>
                </a:r>
                <a:endParaRPr kumimoji="0" 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539EEE5-B8D1-B07E-6303-CDDF2817C0B0}"/>
                  </a:ext>
                </a:extLst>
              </p:cNvPr>
              <p:cNvSpPr/>
              <p:nvPr/>
            </p:nvSpPr>
            <p:spPr>
              <a:xfrm>
                <a:off x="128342" y="1306105"/>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lang="en-US" sz="3200" b="1" dirty="0">
                    <a:solidFill>
                      <a:srgbClr val="2CA2BF"/>
                    </a:solidFill>
                    <a:latin typeface="Open Sans"/>
                    <a:ea typeface="Open Sans"/>
                    <a:cs typeface="Open Sans"/>
                  </a:rPr>
                  <a:t>150K</a:t>
                </a:r>
                <a:r>
                  <a:rPr kumimoji="0" lang="en-US" sz="3200" b="1" i="0" u="none" strike="noStrike" kern="1200" cap="none" spc="0" normalizeH="0" baseline="0" noProof="0" dirty="0">
                    <a:ln>
                      <a:noFill/>
                    </a:ln>
                    <a:solidFill>
                      <a:srgbClr val="2CA2BF"/>
                    </a:solidFill>
                    <a:effectLst/>
                    <a:uLnTx/>
                    <a:uFillTx/>
                    <a:latin typeface="Open Sans"/>
                    <a:ea typeface="Open Sans"/>
                    <a:cs typeface="Open Sans"/>
                  </a:rPr>
                  <a:t>+</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2CA2BF"/>
                    </a:solidFill>
                    <a:effectLst/>
                    <a:uLnTx/>
                    <a:uFillTx/>
                    <a:latin typeface="Open Sans"/>
                    <a:ea typeface="Open Sans"/>
                    <a:cs typeface="Open Sans"/>
                  </a:rPr>
                  <a:t>組織</a:t>
                </a:r>
                <a:endParaRPr kumimoji="0" lang="en-US" sz="2000" b="1" i="0" u="none" strike="noStrike" kern="1200" cap="none" spc="0" normalizeH="0" baseline="0" noProof="0" dirty="0">
                  <a:ln>
                    <a:noFill/>
                  </a:ln>
                  <a:solidFill>
                    <a:srgbClr val="2CA2BF"/>
                  </a:solidFill>
                  <a:effectLst/>
                  <a:uLnTx/>
                  <a:uFillTx/>
                  <a:latin typeface="Open Sans"/>
                  <a:ea typeface="Open Sans"/>
                  <a:cs typeface="Open Sans"/>
                </a:endParaRPr>
              </a:p>
            </p:txBody>
          </p:sp>
        </p:grpSp>
        <p:grpSp>
          <p:nvGrpSpPr>
            <p:cNvPr id="43" name="Group 42">
              <a:extLst>
                <a:ext uri="{FF2B5EF4-FFF2-40B4-BE49-F238E27FC236}">
                  <a16:creationId xmlns:a16="http://schemas.microsoft.com/office/drawing/2014/main" id="{43DEF5C9-963B-F47D-6932-F6F5F788A9AE}"/>
                </a:ext>
              </a:extLst>
            </p:cNvPr>
            <p:cNvGrpSpPr/>
            <p:nvPr/>
          </p:nvGrpSpPr>
          <p:grpSpPr>
            <a:xfrm>
              <a:off x="3224329" y="488866"/>
              <a:ext cx="2482092" cy="1127859"/>
              <a:chOff x="2113811" y="1306105"/>
              <a:chExt cx="2482092" cy="1127859"/>
            </a:xfrm>
          </p:grpSpPr>
          <p:sp>
            <p:nvSpPr>
              <p:cNvPr id="24" name="Rectangle 23">
                <a:extLst>
                  <a:ext uri="{FF2B5EF4-FFF2-40B4-BE49-F238E27FC236}">
                    <a16:creationId xmlns:a16="http://schemas.microsoft.com/office/drawing/2014/main" id="{0E5E8758-02CE-F29A-AC15-6D6673ABA433}"/>
                  </a:ext>
                </a:extLst>
              </p:cNvPr>
              <p:cNvSpPr/>
              <p:nvPr/>
            </p:nvSpPr>
            <p:spPr>
              <a:xfrm>
                <a:off x="2127023" y="2132838"/>
                <a:ext cx="2468880" cy="301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TW"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超過 </a:t>
                </a:r>
                <a:r>
                  <a:rPr kumimoji="0" lang="en-US" altLang="zh-TW"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49,000 </a:t>
                </a:r>
                <a:r>
                  <a:rPr kumimoji="0" lang="zh-TW"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活躍供應商</a:t>
                </a:r>
                <a:endParaRPr kumimoji="0" 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EC7A741-C957-5B02-D422-58D6F0C68CA1}"/>
                  </a:ext>
                </a:extLst>
              </p:cNvPr>
              <p:cNvSpPr/>
              <p:nvPr/>
            </p:nvSpPr>
            <p:spPr>
              <a:xfrm>
                <a:off x="2113811" y="1306105"/>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49K+</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供應商</a:t>
                </a:r>
                <a:endParaRPr kumimoji="0" lang="en-US" sz="24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Group 49">
              <a:extLst>
                <a:ext uri="{FF2B5EF4-FFF2-40B4-BE49-F238E27FC236}">
                  <a16:creationId xmlns:a16="http://schemas.microsoft.com/office/drawing/2014/main" id="{64607986-9D1E-04C2-5D9D-1283E8AF396A}"/>
                </a:ext>
              </a:extLst>
            </p:cNvPr>
            <p:cNvGrpSpPr/>
            <p:nvPr/>
          </p:nvGrpSpPr>
          <p:grpSpPr>
            <a:xfrm>
              <a:off x="3224329" y="4946846"/>
              <a:ext cx="2468880" cy="1184037"/>
              <a:chOff x="2113811" y="4444893"/>
              <a:chExt cx="2468880" cy="1184037"/>
            </a:xfrm>
          </p:grpSpPr>
          <p:sp>
            <p:nvSpPr>
              <p:cNvPr id="26" name="Rectangle 25">
                <a:extLst>
                  <a:ext uri="{FF2B5EF4-FFF2-40B4-BE49-F238E27FC236}">
                    <a16:creationId xmlns:a16="http://schemas.microsoft.com/office/drawing/2014/main" id="{3DBE0B57-672E-65FF-AE6A-42B0F85254F9}"/>
                  </a:ext>
                </a:extLst>
              </p:cNvPr>
              <p:cNvSpPr/>
              <p:nvPr/>
            </p:nvSpPr>
            <p:spPr>
              <a:xfrm>
                <a:off x="2113811" y="5223229"/>
                <a:ext cx="2468880" cy="405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供應鏈管理產品專利</a:t>
                </a:r>
                <a:endParaRPr kumimoji="0" lang="en-US" sz="1400" b="0" i="0" u="none" strike="noStrike" kern="1200" cap="none" spc="-50" normalizeH="0" baseline="0" noProof="0" dirty="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9AC6C022-CAAD-C9E6-3AF9-F9944B223FBF}"/>
                  </a:ext>
                </a:extLst>
              </p:cNvPr>
              <p:cNvSpPr/>
              <p:nvPr/>
            </p:nvSpPr>
            <p:spPr>
              <a:xfrm>
                <a:off x="2113811" y="4444893"/>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14</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專利權</a:t>
                </a:r>
                <a:endParaRPr kumimoji="0" lang="en-US" sz="1100" b="1" i="0" u="none" strike="noStrike" kern="1200" cap="none" spc="0" normalizeH="0" baseline="0" noProof="0" dirty="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30" name="Straight Connector 29">
              <a:extLst>
                <a:ext uri="{FF2B5EF4-FFF2-40B4-BE49-F238E27FC236}">
                  <a16:creationId xmlns:a16="http://schemas.microsoft.com/office/drawing/2014/main" id="{B7AFD1D6-AED6-0334-08A2-9C8D5C87F7DB}"/>
                </a:ext>
              </a:extLst>
            </p:cNvPr>
            <p:cNvCxnSpPr>
              <a:cxnSpLocks/>
            </p:cNvCxnSpPr>
            <p:nvPr/>
          </p:nvCxnSpPr>
          <p:spPr>
            <a:xfrm>
              <a:off x="264551" y="3233738"/>
              <a:ext cx="54864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6BDF03EE-CDF6-0EBD-A5CA-52C24C4A5BBF}"/>
                </a:ext>
              </a:extLst>
            </p:cNvPr>
            <p:cNvCxnSpPr>
              <a:cxnSpLocks/>
            </p:cNvCxnSpPr>
            <p:nvPr/>
          </p:nvCxnSpPr>
          <p:spPr>
            <a:xfrm>
              <a:off x="264551" y="4754655"/>
              <a:ext cx="54864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7BB1EECB-C129-8C31-B116-C8875CC33C6C}"/>
              </a:ext>
            </a:extLst>
          </p:cNvPr>
          <p:cNvSpPr txBox="1"/>
          <p:nvPr/>
        </p:nvSpPr>
        <p:spPr>
          <a:xfrm>
            <a:off x="6818110" y="981906"/>
            <a:ext cx="914400" cy="91440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rtlCol="0" anchor="t">
            <a:noAutofit/>
          </a:bodyPr>
          <a:lstStyle/>
          <a:p>
            <a:pPr algn="l"/>
            <a:endParaRPr lang="en-US" sz="2000" kern="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BF36956-4129-97AD-4D96-18046D33676D}"/>
              </a:ext>
            </a:extLst>
          </p:cNvPr>
          <p:cNvSpPr txBox="1"/>
          <p:nvPr/>
        </p:nvSpPr>
        <p:spPr>
          <a:xfrm>
            <a:off x="7057450" y="1257858"/>
            <a:ext cx="4265154" cy="91440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rtlCol="0" anchor="t">
            <a:noAutofit/>
          </a:bodyPr>
          <a:lstStyle/>
          <a:p>
            <a:pPr algn="l"/>
            <a:endParaRPr lang="en-US" sz="2000" kern="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8">
            <a:extLst>
              <a:ext uri="{FF2B5EF4-FFF2-40B4-BE49-F238E27FC236}">
                <a16:creationId xmlns:a16="http://schemas.microsoft.com/office/drawing/2014/main" id="{06C441A7-D378-BDBD-5BFA-AF3556BD229C}"/>
              </a:ext>
            </a:extLst>
          </p:cNvPr>
          <p:cNvSpPr txBox="1">
            <a:spLocks/>
          </p:cNvSpPr>
          <p:nvPr/>
        </p:nvSpPr>
        <p:spPr>
          <a:xfrm>
            <a:off x="6307939" y="216236"/>
            <a:ext cx="5460787" cy="6627045"/>
          </a:xfrm>
          <a:prstGeom prst="rect">
            <a:avLst/>
          </a:prstGeom>
          <a:noFill/>
        </p:spPr>
        <p:style>
          <a:lnRef idx="0">
            <a:schemeClr val="accent2"/>
          </a:lnRef>
          <a:fillRef idx="3">
            <a:schemeClr val="accent2"/>
          </a:fillRef>
          <a:effectRef idx="3">
            <a:schemeClr val="accent2"/>
          </a:effectRef>
          <a:fontRef idx="minor">
            <a:schemeClr val="lt1"/>
          </a:fontRef>
        </p:style>
        <p:txBody>
          <a:bodyPr lIns="91440" tIns="45720" rIns="91440" bIns="45720" anchor="t">
            <a:normAutofit lnSpcReduction="10000"/>
          </a:bodyPr>
          <a:lst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Aft>
                <a:spcPts val="1200"/>
              </a:spcAft>
              <a:buNone/>
            </a:pPr>
            <a:r>
              <a:rPr lang="zh-CN" altLang="en-US" sz="2000" b="1" dirty="0">
                <a:solidFill>
                  <a:schemeClr val="bg1"/>
                </a:solidFill>
                <a:latin typeface="+mn-lt"/>
                <a:ea typeface="Open Sans"/>
                <a:cs typeface="Open Sans"/>
              </a:rPr>
              <a:t>数码</a:t>
            </a:r>
            <a:r>
              <a:rPr lang="zh-TW" altLang="en-US" sz="2000" b="1" dirty="0">
                <a:solidFill>
                  <a:schemeClr val="bg1"/>
                </a:solidFill>
                <a:latin typeface="+mn-lt"/>
                <a:ea typeface="Open Sans"/>
                <a:cs typeface="Open Sans"/>
              </a:rPr>
              <a:t>供應鏈管理網</a:t>
            </a:r>
            <a:endParaRPr lang="en-US" sz="2000" b="1" dirty="0">
              <a:solidFill>
                <a:schemeClr val="bg1"/>
              </a:solidFill>
              <a:latin typeface="+mn-lt"/>
              <a:ea typeface="Open Sans"/>
              <a:cs typeface="Open Sans"/>
            </a:endParaRPr>
          </a:p>
          <a:p>
            <a:pPr marL="0" indent="0">
              <a:spcBef>
                <a:spcPts val="1400"/>
              </a:spcBef>
              <a:buNone/>
            </a:pPr>
            <a:r>
              <a:rPr lang="en-US" sz="1400" dirty="0">
                <a:solidFill>
                  <a:schemeClr val="bg1"/>
                </a:solidFill>
                <a:latin typeface="+mn-lt"/>
                <a:ea typeface="Open Sans"/>
                <a:cs typeface="Open Sans"/>
              </a:rPr>
              <a:t>One Network Enterprises (ONE) </a:t>
            </a:r>
            <a:r>
              <a:rPr lang="zh-TW" altLang="en-US" sz="1400" dirty="0">
                <a:solidFill>
                  <a:schemeClr val="bg1"/>
                </a:solidFill>
                <a:latin typeface="+mn-lt"/>
                <a:ea typeface="Open Sans"/>
                <a:cs typeface="Open Sans"/>
              </a:rPr>
              <a:t>是全球領先的智慧控制塔和數</a:t>
            </a:r>
            <a:r>
              <a:rPr lang="zh-CN" altLang="en-US" sz="1400" dirty="0">
                <a:solidFill>
                  <a:schemeClr val="bg1"/>
                </a:solidFill>
                <a:latin typeface="+mn-lt"/>
                <a:ea typeface="Open Sans"/>
                <a:cs typeface="Open Sans"/>
              </a:rPr>
              <a:t>字</a:t>
            </a:r>
            <a:r>
              <a:rPr lang="zh-TW" altLang="en-US" sz="1400" dirty="0">
                <a:solidFill>
                  <a:schemeClr val="bg1"/>
                </a:solidFill>
                <a:latin typeface="+mn-lt"/>
                <a:ea typeface="Open Sans"/>
                <a:cs typeface="Open Sans"/>
              </a:rPr>
              <a:t>供應鏈網絡 ™ 提供商</a:t>
            </a:r>
            <a:r>
              <a:rPr lang="zh-CN" altLang="en-US" sz="1400" dirty="0">
                <a:solidFill>
                  <a:schemeClr val="bg1"/>
                </a:solidFill>
                <a:latin typeface="+mn-lt"/>
                <a:ea typeface="Open Sans"/>
                <a:cs typeface="Open Sans"/>
              </a:rPr>
              <a:t>。</a:t>
            </a:r>
            <a:endParaRPr lang="en-US" sz="1400" dirty="0">
              <a:solidFill>
                <a:schemeClr val="bg1"/>
              </a:solidFill>
              <a:latin typeface="+mn-lt"/>
            </a:endParaRPr>
          </a:p>
          <a:p>
            <a:pPr marL="0" indent="0">
              <a:spcBef>
                <a:spcPts val="2000"/>
              </a:spcBef>
              <a:buNone/>
            </a:pPr>
            <a:r>
              <a:rPr lang="zh-CN" altLang="en-US" sz="1600" b="1" dirty="0">
                <a:solidFill>
                  <a:schemeClr val="bg1"/>
                </a:solidFill>
                <a:latin typeface="+mn-lt"/>
                <a:ea typeface="Open Sans"/>
                <a:cs typeface="Open Sans"/>
              </a:rPr>
              <a:t>平臺功能：</a:t>
            </a:r>
            <a:br>
              <a:rPr lang="en-SG" altLang="zh-CN" sz="1600" b="1" dirty="0">
                <a:solidFill>
                  <a:schemeClr val="bg1"/>
                </a:solidFill>
                <a:latin typeface="+mn-lt"/>
                <a:ea typeface="Open Sans"/>
                <a:cs typeface="Open Sans"/>
              </a:rPr>
            </a:br>
            <a:endParaRPr lang="en-SG" altLang="zh-CN" sz="1600" b="1" dirty="0">
              <a:solidFill>
                <a:schemeClr val="bg1"/>
              </a:solidFill>
              <a:latin typeface="+mn-lt"/>
              <a:ea typeface="Open Sans"/>
              <a:cs typeface="Open Sans"/>
            </a:endParaRPr>
          </a:p>
          <a:p>
            <a:pPr marL="347345" indent="-347345">
              <a:spcBef>
                <a:spcPts val="600"/>
              </a:spcBef>
              <a:buFont typeface="+mj-lt"/>
              <a:buAutoNum type="arabicPeriod"/>
            </a:pPr>
            <a:r>
              <a:rPr lang="zh-TW" altLang="en-US" sz="1400" dirty="0">
                <a:solidFill>
                  <a:schemeClr val="bg1"/>
                </a:solidFill>
                <a:latin typeface="+mn-lt"/>
                <a:ea typeface="Open Sans"/>
                <a:cs typeface="Open Sans"/>
              </a:rPr>
              <a:t>結合主要數據和事務數據</a:t>
            </a:r>
            <a:endParaRPr lang="en-US" sz="1400" dirty="0">
              <a:solidFill>
                <a:schemeClr val="bg1"/>
              </a:solidFill>
              <a:latin typeface="+mn-lt"/>
              <a:ea typeface="Open Sans"/>
              <a:cs typeface="Open Sans"/>
            </a:endParaRPr>
          </a:p>
          <a:p>
            <a:pPr marL="347345" indent="-347345">
              <a:spcBef>
                <a:spcPts val="600"/>
              </a:spcBef>
              <a:buFont typeface="+mj-lt"/>
              <a:buAutoNum type="arabicPeriod"/>
            </a:pPr>
            <a:r>
              <a:rPr lang="zh-TW" altLang="en-US" sz="1400" dirty="0">
                <a:solidFill>
                  <a:schemeClr val="bg1"/>
                </a:solidFill>
                <a:latin typeface="+mn-lt"/>
                <a:ea typeface="Open Sans"/>
                <a:cs typeface="Open Sans"/>
              </a:rPr>
              <a:t>向所有合作夥伴傳播活動</a:t>
            </a:r>
            <a:endParaRPr lang="en-SG" altLang="zh-TW" sz="1400" dirty="0">
              <a:solidFill>
                <a:schemeClr val="bg1"/>
              </a:solidFill>
              <a:latin typeface="+mn-lt"/>
              <a:ea typeface="Open Sans"/>
              <a:cs typeface="Open Sans"/>
            </a:endParaRPr>
          </a:p>
          <a:p>
            <a:pPr marL="347345" indent="-347345">
              <a:spcBef>
                <a:spcPts val="600"/>
              </a:spcBef>
              <a:buFont typeface="+mj-lt"/>
              <a:buAutoNum type="arabicPeriod"/>
            </a:pPr>
            <a:r>
              <a:rPr lang="zh-TW" altLang="en-US" sz="1400" dirty="0">
                <a:solidFill>
                  <a:schemeClr val="bg1"/>
                </a:solidFill>
                <a:latin typeface="+mn-lt"/>
                <a:ea typeface="Open Sans"/>
                <a:cs typeface="Open Sans"/>
              </a:rPr>
              <a:t>人工智慧為問題提供規定性的解決方案</a:t>
            </a:r>
            <a:endParaRPr lang="en-SG" altLang="zh-CN" sz="1400" dirty="0">
              <a:solidFill>
                <a:schemeClr val="bg1"/>
              </a:solidFill>
              <a:latin typeface="+mn-lt"/>
              <a:ea typeface="Open Sans"/>
              <a:cs typeface="Open Sans"/>
            </a:endParaRPr>
          </a:p>
          <a:p>
            <a:pPr marL="347345" indent="-347345">
              <a:spcBef>
                <a:spcPts val="600"/>
              </a:spcBef>
              <a:buFont typeface="+mj-lt"/>
              <a:buAutoNum type="arabicPeriod"/>
            </a:pPr>
            <a:r>
              <a:rPr lang="zh-TW" altLang="en-US" sz="1400" dirty="0">
                <a:solidFill>
                  <a:schemeClr val="bg1"/>
                </a:solidFill>
                <a:latin typeface="+mn-lt"/>
                <a:ea typeface="Open Sans"/>
                <a:cs typeface="Open Sans"/>
              </a:rPr>
              <a:t>對於典型問題給與自主解決方案</a:t>
            </a:r>
            <a:endParaRPr lang="en-SG" altLang="zh-CN" sz="1400" dirty="0">
              <a:solidFill>
                <a:schemeClr val="bg1"/>
              </a:solidFill>
              <a:latin typeface="+mn-lt"/>
              <a:ea typeface="Open Sans"/>
              <a:cs typeface="Open Sans"/>
            </a:endParaRPr>
          </a:p>
          <a:p>
            <a:pPr marL="347345" indent="-347345">
              <a:spcBef>
                <a:spcPts val="600"/>
              </a:spcBef>
              <a:buFont typeface="+mj-lt"/>
              <a:buAutoNum type="arabicPeriod"/>
            </a:pPr>
            <a:r>
              <a:rPr lang="zh-TW" altLang="en-US" sz="1400" dirty="0">
                <a:solidFill>
                  <a:schemeClr val="bg1"/>
                </a:solidFill>
                <a:latin typeface="+mn-lt"/>
                <a:ea typeface="Open Sans"/>
                <a:cs typeface="Open Sans"/>
              </a:rPr>
              <a:t>跨多層供應鏈的無縫互操作性</a:t>
            </a:r>
            <a:endParaRPr lang="en-SG" altLang="zh-CN" sz="1400" dirty="0">
              <a:solidFill>
                <a:schemeClr val="bg1"/>
              </a:solidFill>
              <a:latin typeface="+mn-lt"/>
              <a:ea typeface="Open Sans"/>
              <a:cs typeface="Open Sans"/>
            </a:endParaRPr>
          </a:p>
          <a:p>
            <a:pPr marL="0" indent="0">
              <a:spcBef>
                <a:spcPts val="600"/>
              </a:spcBef>
              <a:buNone/>
            </a:pPr>
            <a:endParaRPr lang="en-US" sz="1700" b="1" dirty="0">
              <a:solidFill>
                <a:schemeClr val="bg1"/>
              </a:solidFill>
              <a:latin typeface="+mn-lt"/>
              <a:ea typeface="Open Sans"/>
              <a:cs typeface="Open Sans"/>
            </a:endParaRPr>
          </a:p>
          <a:p>
            <a:pPr marL="0" indent="0">
              <a:spcBef>
                <a:spcPts val="600"/>
              </a:spcBef>
              <a:buNone/>
            </a:pPr>
            <a:r>
              <a:rPr lang="zh-TW" altLang="en-US" sz="1700" b="1" dirty="0">
                <a:solidFill>
                  <a:schemeClr val="bg1"/>
                </a:solidFill>
                <a:latin typeface="+mn-lt"/>
                <a:ea typeface="Open Sans"/>
                <a:cs typeface="Open Sans"/>
              </a:rPr>
              <a:t>合作夥伴權益</a:t>
            </a:r>
            <a:r>
              <a:rPr lang="zh-CN" altLang="en-US" sz="1700" b="1" dirty="0">
                <a:solidFill>
                  <a:schemeClr val="bg1"/>
                </a:solidFill>
                <a:latin typeface="+mn-lt"/>
                <a:ea typeface="Open Sans"/>
                <a:cs typeface="Open Sans"/>
              </a:rPr>
              <a:t>：</a:t>
            </a:r>
            <a:br>
              <a:rPr lang="en-SG" altLang="zh-CN" sz="1700" b="1" dirty="0">
                <a:solidFill>
                  <a:schemeClr val="bg1"/>
                </a:solidFill>
                <a:latin typeface="+mn-lt"/>
                <a:ea typeface="Open Sans"/>
                <a:cs typeface="Open Sans"/>
              </a:rPr>
            </a:br>
            <a:endParaRPr lang="en-US" sz="1700" b="1" dirty="0">
              <a:solidFill>
                <a:schemeClr val="bg1"/>
              </a:solidFill>
              <a:latin typeface="+mn-lt"/>
              <a:ea typeface="Open Sans"/>
              <a:cs typeface="Open Sans"/>
            </a:endParaRPr>
          </a:p>
          <a:p>
            <a:pPr marL="347345" indent="-347345">
              <a:spcBef>
                <a:spcPts val="600"/>
              </a:spcBef>
              <a:buFont typeface="+mj-lt"/>
              <a:buAutoNum type="arabicPeriod"/>
            </a:pPr>
            <a:r>
              <a:rPr lang="zh-TW" altLang="en-US" sz="1400" dirty="0">
                <a:solidFill>
                  <a:schemeClr val="bg1"/>
                </a:solidFill>
                <a:latin typeface="+mn-lt"/>
                <a:ea typeface="Open Sans"/>
                <a:cs typeface="Open Sans"/>
              </a:rPr>
              <a:t>只需入職一次</a:t>
            </a:r>
            <a:r>
              <a:rPr lang="en-US" altLang="zh-TW" sz="1400" dirty="0">
                <a:solidFill>
                  <a:schemeClr val="bg1"/>
                </a:solidFill>
                <a:latin typeface="+mn-lt"/>
                <a:ea typeface="Open Sans"/>
                <a:cs typeface="Open Sans"/>
              </a:rPr>
              <a:t>–</a:t>
            </a:r>
            <a:r>
              <a:rPr lang="zh-TW" altLang="en-US" sz="1400" dirty="0">
                <a:solidFill>
                  <a:schemeClr val="bg1"/>
                </a:solidFill>
                <a:latin typeface="+mn-lt"/>
                <a:ea typeface="Open Sans"/>
                <a:cs typeface="Open Sans"/>
              </a:rPr>
              <a:t>連結合作夥伴</a:t>
            </a:r>
            <a:endParaRPr lang="en-US" sz="1400" dirty="0">
              <a:solidFill>
                <a:schemeClr val="bg1"/>
              </a:solidFill>
              <a:latin typeface="+mn-lt"/>
              <a:ea typeface="Open Sans"/>
              <a:cs typeface="Open Sans"/>
            </a:endParaRPr>
          </a:p>
          <a:p>
            <a:pPr marL="347345" indent="-347345">
              <a:spcBef>
                <a:spcPts val="600"/>
              </a:spcBef>
              <a:buFont typeface="+mj-lt"/>
              <a:buAutoNum type="arabicPeriod"/>
            </a:pPr>
            <a:r>
              <a:rPr lang="zh-TW" altLang="en-US" sz="1400" dirty="0">
                <a:solidFill>
                  <a:schemeClr val="bg1"/>
                </a:solidFill>
                <a:latin typeface="+mn-lt"/>
                <a:ea typeface="Open Sans"/>
                <a:cs typeface="Open Sans"/>
              </a:rPr>
              <a:t>單程的數據模式</a:t>
            </a:r>
            <a:r>
              <a:rPr lang="en-US" altLang="zh-TW" sz="1400" dirty="0">
                <a:solidFill>
                  <a:schemeClr val="bg1"/>
                </a:solidFill>
                <a:latin typeface="+mn-lt"/>
                <a:ea typeface="Open Sans"/>
                <a:cs typeface="Open Sans"/>
              </a:rPr>
              <a:t>–</a:t>
            </a:r>
            <a:r>
              <a:rPr lang="zh-TW" altLang="en-US" sz="1400" dirty="0">
                <a:solidFill>
                  <a:schemeClr val="bg1"/>
                </a:solidFill>
                <a:latin typeface="+mn-lt"/>
                <a:ea typeface="Open Sans"/>
                <a:cs typeface="Open Sans"/>
              </a:rPr>
              <a:t>單程的實情描述</a:t>
            </a:r>
            <a:endParaRPr lang="en-SG" altLang="zh-CN" sz="1400" dirty="0">
              <a:solidFill>
                <a:schemeClr val="bg1"/>
              </a:solidFill>
              <a:latin typeface="+mn-lt"/>
              <a:ea typeface="Open Sans"/>
              <a:cs typeface="Open Sans"/>
            </a:endParaRPr>
          </a:p>
          <a:p>
            <a:pPr marL="347345" indent="-347345">
              <a:spcBef>
                <a:spcPts val="600"/>
              </a:spcBef>
              <a:buFont typeface="+mj-lt"/>
              <a:buAutoNum type="arabicPeriod"/>
            </a:pPr>
            <a:r>
              <a:rPr lang="zh-TW" altLang="en-US" sz="1400" dirty="0">
                <a:solidFill>
                  <a:schemeClr val="bg1"/>
                </a:solidFill>
                <a:latin typeface="+mn-lt"/>
                <a:ea typeface="Open Sans"/>
                <a:cs typeface="Open Sans"/>
              </a:rPr>
              <a:t>端到端可見性與實施</a:t>
            </a:r>
            <a:endParaRPr lang="en-US" altLang="zh-CN" sz="1400" dirty="0">
              <a:solidFill>
                <a:schemeClr val="bg1"/>
              </a:solidFill>
              <a:latin typeface="+mn-lt"/>
              <a:ea typeface="Open Sans"/>
              <a:cs typeface="Open Sans"/>
            </a:endParaRPr>
          </a:p>
          <a:p>
            <a:pPr marL="347345" indent="-347345">
              <a:spcBef>
                <a:spcPts val="600"/>
              </a:spcBef>
              <a:buFont typeface="+mj-lt"/>
              <a:buAutoNum type="arabicPeriod"/>
            </a:pPr>
            <a:r>
              <a:rPr lang="zh-TW" altLang="en-US" sz="1400" dirty="0">
                <a:solidFill>
                  <a:schemeClr val="bg1"/>
                </a:solidFill>
                <a:latin typeface="+mn-lt"/>
                <a:ea typeface="Open Sans"/>
                <a:cs typeface="Open Sans"/>
              </a:rPr>
              <a:t>供應鏈協調</a:t>
            </a:r>
            <a:r>
              <a:rPr lang="en-US" altLang="zh-TW" sz="1400" dirty="0">
                <a:solidFill>
                  <a:schemeClr val="bg1"/>
                </a:solidFill>
                <a:latin typeface="+mn-lt"/>
                <a:ea typeface="Open Sans"/>
                <a:cs typeface="Open Sans"/>
              </a:rPr>
              <a:t>–</a:t>
            </a:r>
            <a:r>
              <a:rPr lang="zh-TW" altLang="en-US" sz="1400" dirty="0">
                <a:solidFill>
                  <a:schemeClr val="bg1"/>
                </a:solidFill>
                <a:latin typeface="+mn-lt"/>
                <a:ea typeface="Open Sans"/>
                <a:cs typeface="Open Sans"/>
              </a:rPr>
              <a:t>原材料直到最後一英里的運載</a:t>
            </a:r>
            <a:endParaRPr lang="en-SG" altLang="zh-CN" sz="1400" dirty="0">
              <a:solidFill>
                <a:schemeClr val="bg1"/>
              </a:solidFill>
              <a:latin typeface="+mn-lt"/>
              <a:ea typeface="Open Sans"/>
              <a:cs typeface="Open Sans"/>
            </a:endParaRPr>
          </a:p>
          <a:p>
            <a:pPr marL="0" indent="0">
              <a:spcBef>
                <a:spcPts val="600"/>
              </a:spcBef>
              <a:buNone/>
            </a:pPr>
            <a:endParaRPr lang="en-SG" sz="1400" i="1" dirty="0">
              <a:solidFill>
                <a:schemeClr val="bg1"/>
              </a:solidFill>
              <a:effectLst/>
              <a:latin typeface="+mn-lt"/>
              <a:ea typeface="Open Sans"/>
              <a:cs typeface="Open Sans"/>
            </a:endParaRPr>
          </a:p>
          <a:p>
            <a:pPr marL="0" indent="0">
              <a:spcBef>
                <a:spcPts val="600"/>
              </a:spcBef>
              <a:buNone/>
            </a:pPr>
            <a:r>
              <a:rPr lang="en-US" sz="1400" i="1" dirty="0">
                <a:solidFill>
                  <a:schemeClr val="bg1"/>
                </a:solidFill>
                <a:effectLst/>
                <a:latin typeface="+mn-lt"/>
                <a:ea typeface="Open Sans"/>
                <a:cs typeface="Open Sans"/>
              </a:rPr>
              <a:t>“</a:t>
            </a:r>
            <a:r>
              <a:rPr lang="zh-CN" altLang="en-US" sz="1400" i="1" dirty="0">
                <a:solidFill>
                  <a:schemeClr val="bg1"/>
                </a:solidFill>
                <a:effectLst/>
                <a:latin typeface="+mn-lt"/>
                <a:ea typeface="Open Sans"/>
                <a:cs typeface="Open Sans"/>
              </a:rPr>
              <a:t>藍幸（</a:t>
            </a:r>
            <a:r>
              <a:rPr lang="en-US" sz="1400" i="1" dirty="0">
                <a:solidFill>
                  <a:schemeClr val="bg1"/>
                </a:solidFill>
                <a:effectLst/>
                <a:latin typeface="+mn-lt"/>
                <a:ea typeface="Open Sans"/>
                <a:cs typeface="Open Sans"/>
              </a:rPr>
              <a:t>Blue Yonder</a:t>
            </a:r>
            <a:r>
              <a:rPr lang="zh-CN" altLang="en-US" sz="1400" i="1" dirty="0">
                <a:solidFill>
                  <a:schemeClr val="bg1"/>
                </a:solidFill>
                <a:effectLst/>
                <a:latin typeface="+mn-lt"/>
                <a:ea typeface="Open Sans"/>
                <a:cs typeface="Open Sans"/>
              </a:rPr>
              <a:t>）發表協議，</a:t>
            </a:r>
            <a:r>
              <a:rPr lang="zh-TW" altLang="en-US" sz="1400" i="1" dirty="0">
                <a:solidFill>
                  <a:schemeClr val="bg1"/>
                </a:solidFill>
                <a:effectLst/>
                <a:latin typeface="+mn-lt"/>
                <a:ea typeface="Open Sans"/>
                <a:cs typeface="Open Sans"/>
              </a:rPr>
              <a:t> 以約</a:t>
            </a:r>
            <a:r>
              <a:rPr lang="en-US" altLang="zh-TW" sz="1400" i="1" dirty="0">
                <a:solidFill>
                  <a:schemeClr val="bg1"/>
                </a:solidFill>
                <a:effectLst/>
                <a:latin typeface="+mn-lt"/>
                <a:ea typeface="Open Sans"/>
                <a:cs typeface="Open Sans"/>
              </a:rPr>
              <a:t>8.39</a:t>
            </a:r>
            <a:r>
              <a:rPr lang="zh-TW" altLang="en-US" sz="1400" i="1" dirty="0">
                <a:solidFill>
                  <a:schemeClr val="bg1"/>
                </a:solidFill>
                <a:effectLst/>
                <a:latin typeface="+mn-lt"/>
                <a:ea typeface="Open Sans"/>
                <a:cs typeface="Open Sans"/>
              </a:rPr>
              <a:t>億美元收購</a:t>
            </a:r>
            <a:r>
              <a:rPr lang="zh-CN" altLang="en-US" sz="1400" i="1" dirty="0">
                <a:solidFill>
                  <a:schemeClr val="bg1"/>
                </a:solidFill>
                <a:effectLst/>
                <a:latin typeface="+mn-lt"/>
                <a:ea typeface="Open Sans"/>
                <a:cs typeface="Open Sans"/>
              </a:rPr>
              <a:t> </a:t>
            </a:r>
            <a:r>
              <a:rPr lang="en-SG" altLang="zh-CN" sz="1400" i="1" dirty="0">
                <a:solidFill>
                  <a:schemeClr val="bg1"/>
                </a:solidFill>
                <a:effectLst/>
                <a:latin typeface="+mn-lt"/>
                <a:ea typeface="Open Sans"/>
                <a:cs typeface="Open Sans"/>
              </a:rPr>
              <a:t>One Network</a:t>
            </a:r>
            <a:r>
              <a:rPr lang="zh-CN" altLang="en-US" sz="1400" i="1" dirty="0">
                <a:solidFill>
                  <a:schemeClr val="bg1"/>
                </a:solidFill>
                <a:effectLst/>
                <a:latin typeface="+mn-lt"/>
                <a:ea typeface="Open Sans"/>
                <a:cs typeface="Open Sans"/>
              </a:rPr>
              <a:t>企業，</a:t>
            </a:r>
            <a:r>
              <a:rPr lang="zh-TW" altLang="en-US" sz="1400" i="1" dirty="0">
                <a:solidFill>
                  <a:schemeClr val="bg1"/>
                </a:solidFill>
                <a:effectLst/>
                <a:latin typeface="+mn-lt"/>
                <a:ea typeface="Open Sans"/>
                <a:cs typeface="Open Sans"/>
              </a:rPr>
              <a:t> 以創建多企業供應鏈生態系統 </a:t>
            </a:r>
            <a:r>
              <a:rPr lang="zh-CN" altLang="en-US" sz="1400" i="1" dirty="0">
                <a:solidFill>
                  <a:schemeClr val="bg1"/>
                </a:solidFill>
                <a:effectLst/>
                <a:latin typeface="+mn-lt"/>
                <a:ea typeface="Open Sans"/>
                <a:cs typeface="Open Sans"/>
              </a:rPr>
              <a:t>。</a:t>
            </a:r>
            <a:r>
              <a:rPr lang="en-SG" altLang="zh-CN" sz="1400" i="1" dirty="0">
                <a:solidFill>
                  <a:schemeClr val="bg1"/>
                </a:solidFill>
                <a:effectLst/>
                <a:latin typeface="+mn-lt"/>
                <a:ea typeface="Open Sans"/>
                <a:cs typeface="Open Sans"/>
              </a:rPr>
              <a:t>”</a:t>
            </a:r>
            <a:endParaRPr lang="en-US" sz="1400" i="1" dirty="0">
              <a:solidFill>
                <a:schemeClr val="bg1"/>
              </a:solidFill>
              <a:effectLst/>
              <a:latin typeface="+mn-lt"/>
              <a:ea typeface="Open Sans"/>
              <a:cs typeface="Open Sans"/>
            </a:endParaRPr>
          </a:p>
          <a:p>
            <a:pPr marL="0" indent="0">
              <a:spcBef>
                <a:spcPts val="0"/>
              </a:spcBef>
              <a:buNone/>
            </a:pPr>
            <a:r>
              <a:rPr lang="en-US" sz="1400" i="1" dirty="0">
                <a:solidFill>
                  <a:schemeClr val="bg1"/>
                </a:solidFill>
                <a:latin typeface="+mn-lt"/>
                <a:ea typeface="Open Sans"/>
                <a:cs typeface="Open Sans"/>
              </a:rPr>
              <a:t>			</a:t>
            </a:r>
            <a:r>
              <a:rPr lang="zh-TW" altLang="en-US" sz="1400" i="1" dirty="0">
                <a:solidFill>
                  <a:schemeClr val="bg1"/>
                </a:solidFill>
                <a:latin typeface="+mn-lt"/>
                <a:ea typeface="Open Sans"/>
                <a:cs typeface="Open Sans"/>
              </a:rPr>
              <a:t>商業新聞專線服務</a:t>
            </a:r>
            <a:r>
              <a:rPr lang="zh-CN" altLang="en-US" sz="1400" i="1" dirty="0">
                <a:solidFill>
                  <a:schemeClr val="bg1"/>
                </a:solidFill>
                <a:latin typeface="+mn-lt"/>
                <a:ea typeface="Open Sans"/>
                <a:cs typeface="Open Sans"/>
              </a:rPr>
              <a:t>        </a:t>
            </a:r>
            <a:r>
              <a:rPr lang="en-SG" altLang="zh-CN" sz="1400" i="1" dirty="0">
                <a:solidFill>
                  <a:schemeClr val="bg1"/>
                </a:solidFill>
                <a:latin typeface="+mn-lt"/>
                <a:ea typeface="Open Sans"/>
                <a:cs typeface="Open Sans"/>
              </a:rPr>
              <a:t>			</a:t>
            </a:r>
            <a:r>
              <a:rPr lang="en-US" sz="1400" i="1" dirty="0">
                <a:solidFill>
                  <a:schemeClr val="bg1"/>
                </a:solidFill>
                <a:latin typeface="+mn-lt"/>
                <a:ea typeface="Open Sans"/>
                <a:cs typeface="Open Sans"/>
              </a:rPr>
              <a:t>(Business Wire)</a:t>
            </a:r>
          </a:p>
          <a:p>
            <a:pPr marL="0" indent="0">
              <a:spcBef>
                <a:spcPts val="0"/>
              </a:spcBef>
              <a:buNone/>
            </a:pPr>
            <a:r>
              <a:rPr lang="en-US" sz="1100" i="1" dirty="0">
                <a:solidFill>
                  <a:schemeClr val="bg1"/>
                </a:solidFill>
                <a:latin typeface="+mn-lt"/>
                <a:ea typeface="Open Sans"/>
                <a:cs typeface="Open Sans"/>
              </a:rPr>
              <a:t>			3</a:t>
            </a:r>
            <a:r>
              <a:rPr lang="zh-CN" altLang="en-US" sz="1100" i="1" dirty="0">
                <a:solidFill>
                  <a:schemeClr val="bg1"/>
                </a:solidFill>
                <a:latin typeface="+mn-lt"/>
                <a:ea typeface="Open Sans"/>
                <a:cs typeface="Open Sans"/>
              </a:rPr>
              <a:t>月</a:t>
            </a:r>
            <a:r>
              <a:rPr lang="en-US" altLang="zh-CN" sz="1100" i="1" dirty="0">
                <a:solidFill>
                  <a:schemeClr val="bg1"/>
                </a:solidFill>
                <a:latin typeface="+mn-lt"/>
                <a:ea typeface="Open Sans"/>
                <a:cs typeface="Open Sans"/>
              </a:rPr>
              <a:t> 29</a:t>
            </a:r>
            <a:r>
              <a:rPr lang="zh-CN" altLang="en-US" sz="1100" i="1" dirty="0">
                <a:solidFill>
                  <a:schemeClr val="bg1"/>
                </a:solidFill>
                <a:latin typeface="+mn-lt"/>
                <a:ea typeface="Open Sans"/>
                <a:cs typeface="Open Sans"/>
              </a:rPr>
              <a:t>日</a:t>
            </a:r>
            <a:r>
              <a:rPr lang="en-US" sz="1100" i="1" dirty="0">
                <a:solidFill>
                  <a:schemeClr val="bg1"/>
                </a:solidFill>
                <a:latin typeface="+mn-lt"/>
                <a:ea typeface="Open Sans"/>
                <a:cs typeface="Open Sans"/>
              </a:rPr>
              <a:t> 2024</a:t>
            </a:r>
            <a:r>
              <a:rPr lang="zh-CN" altLang="en-US" sz="1100" i="1" dirty="0">
                <a:solidFill>
                  <a:schemeClr val="bg1"/>
                </a:solidFill>
                <a:latin typeface="+mn-lt"/>
                <a:ea typeface="Open Sans"/>
                <a:cs typeface="Open Sans"/>
              </a:rPr>
              <a:t>年</a:t>
            </a:r>
            <a:endParaRPr lang="en-US" sz="1100" i="1" dirty="0">
              <a:solidFill>
                <a:schemeClr val="bg1"/>
              </a:solidFill>
              <a:effectLst/>
              <a:latin typeface="+mn-lt"/>
              <a:ea typeface="Open Sans"/>
              <a:cs typeface="Open Sans"/>
            </a:endParaRPr>
          </a:p>
        </p:txBody>
      </p:sp>
      <p:sp>
        <p:nvSpPr>
          <p:cNvPr id="7" name="TextBox 6">
            <a:extLst>
              <a:ext uri="{FF2B5EF4-FFF2-40B4-BE49-F238E27FC236}">
                <a16:creationId xmlns:a16="http://schemas.microsoft.com/office/drawing/2014/main" id="{B1EC106C-FDD3-7830-8024-4D4E6F0A99F8}"/>
              </a:ext>
            </a:extLst>
          </p:cNvPr>
          <p:cNvSpPr txBox="1"/>
          <p:nvPr/>
        </p:nvSpPr>
        <p:spPr>
          <a:xfrm>
            <a:off x="255024" y="164419"/>
            <a:ext cx="5673229" cy="52030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rtlCol="0" anchor="t">
            <a:noAutofit/>
          </a:bodyPr>
          <a:lstStyle/>
          <a:p>
            <a:pPr algn="l"/>
            <a:r>
              <a:rPr lang="en-US" sz="3000" b="1" kern="0">
                <a:latin typeface="Open Sans" panose="020B0606030504020204" pitchFamily="34" charset="0"/>
                <a:ea typeface="Open Sans" panose="020B0606030504020204" pitchFamily="34" charset="0"/>
                <a:cs typeface="Open Sans" panose="020B0606030504020204" pitchFamily="34" charset="0"/>
              </a:rPr>
              <a:t>One Network</a:t>
            </a:r>
          </a:p>
        </p:txBody>
      </p:sp>
    </p:spTree>
    <p:extLst>
      <p:ext uri="{BB962C8B-B14F-4D97-AF65-F5344CB8AC3E}">
        <p14:creationId xmlns:p14="http://schemas.microsoft.com/office/powerpoint/2010/main" val="172185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CN" altLang="en-US" sz="3200" dirty="0">
                <a:latin typeface="Open Sans"/>
                <a:ea typeface="Open Sans"/>
              </a:rPr>
              <a:t>數碼</a:t>
            </a:r>
            <a:r>
              <a:rPr lang="zh-TW" altLang="en-US" sz="3200" dirty="0">
                <a:latin typeface="Open Sans"/>
                <a:ea typeface="Open Sans"/>
              </a:rPr>
              <a:t>供應鏈網是個</a:t>
            </a:r>
            <a:r>
              <a:rPr lang="zh-TW" altLang="en-US" sz="3200" i="1" dirty="0">
                <a:latin typeface="Open Sans"/>
                <a:ea typeface="Open Sans"/>
              </a:rPr>
              <a:t>三方向系統</a:t>
            </a:r>
            <a:endParaRPr lang="en-US" sz="3200" i="1" dirty="0">
              <a:latin typeface="Open Sans"/>
            </a:endParaRPr>
          </a:p>
        </p:txBody>
      </p:sp>
      <p:pic>
        <p:nvPicPr>
          <p:cNvPr id="3" name="Picture 2">
            <a:extLst>
              <a:ext uri="{FF2B5EF4-FFF2-40B4-BE49-F238E27FC236}">
                <a16:creationId xmlns:a16="http://schemas.microsoft.com/office/drawing/2014/main" id="{DBA6CD77-4FFD-D0C4-2709-EE4270F682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2177" y="1438577"/>
            <a:ext cx="6257215" cy="283837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4" name="Rectangle: Rounded Corners 3">
            <a:extLst>
              <a:ext uri="{FF2B5EF4-FFF2-40B4-BE49-F238E27FC236}">
                <a16:creationId xmlns:a16="http://schemas.microsoft.com/office/drawing/2014/main" id="{EFC45C1D-3E3D-CBA2-6BFC-045908EAE652}"/>
              </a:ext>
            </a:extLst>
          </p:cNvPr>
          <p:cNvSpPr/>
          <p:nvPr/>
        </p:nvSpPr>
        <p:spPr>
          <a:xfrm>
            <a:off x="4837213" y="1354435"/>
            <a:ext cx="2352516" cy="422922"/>
          </a:xfrm>
          <a:prstGeom prst="roundRect">
            <a:avLst/>
          </a:prstGeom>
          <a:solidFill>
            <a:srgbClr val="D9443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en-US" sz="1200" b="1">
                <a:solidFill>
                  <a:prstClr val="white"/>
                </a:solidFill>
                <a:latin typeface="+mj-lt"/>
              </a:rPr>
              <a:t>Projected Inventory View</a:t>
            </a:r>
          </a:p>
        </p:txBody>
      </p:sp>
      <p:grpSp>
        <p:nvGrpSpPr>
          <p:cNvPr id="5" name="Group 4">
            <a:extLst>
              <a:ext uri="{FF2B5EF4-FFF2-40B4-BE49-F238E27FC236}">
                <a16:creationId xmlns:a16="http://schemas.microsoft.com/office/drawing/2014/main" id="{C4D739C9-9E09-4382-FBAF-5A2971AD9F89}"/>
              </a:ext>
            </a:extLst>
          </p:cNvPr>
          <p:cNvGrpSpPr/>
          <p:nvPr/>
        </p:nvGrpSpPr>
        <p:grpSpPr>
          <a:xfrm>
            <a:off x="7049215" y="2900016"/>
            <a:ext cx="4401955" cy="2082600"/>
            <a:chOff x="526606" y="474285"/>
            <a:chExt cx="10991480" cy="5431565"/>
          </a:xfrm>
        </p:grpSpPr>
        <p:pic>
          <p:nvPicPr>
            <p:cNvPr id="7" name="Picture 6">
              <a:extLst>
                <a:ext uri="{FF2B5EF4-FFF2-40B4-BE49-F238E27FC236}">
                  <a16:creationId xmlns:a16="http://schemas.microsoft.com/office/drawing/2014/main" id="{C31D4299-35AB-3F10-9305-2A97CB4FED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606" y="474285"/>
              <a:ext cx="10991480" cy="5431565"/>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9158BA2-EE0D-4C0B-ED7D-234B7AA379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6796" y="3091430"/>
              <a:ext cx="9895820" cy="2260746"/>
            </a:xfrm>
            <a:prstGeom prst="rect">
              <a:avLst/>
            </a:prstGeom>
          </p:spPr>
        </p:pic>
      </p:grpSp>
      <p:sp>
        <p:nvSpPr>
          <p:cNvPr id="10" name="Rectangle: Rounded Corners 9">
            <a:extLst>
              <a:ext uri="{FF2B5EF4-FFF2-40B4-BE49-F238E27FC236}">
                <a16:creationId xmlns:a16="http://schemas.microsoft.com/office/drawing/2014/main" id="{F92F939B-C20B-4A8E-E564-8C217501FDE6}"/>
              </a:ext>
            </a:extLst>
          </p:cNvPr>
          <p:cNvSpPr/>
          <p:nvPr/>
        </p:nvSpPr>
        <p:spPr>
          <a:xfrm>
            <a:off x="9069626" y="4951113"/>
            <a:ext cx="2352516" cy="422922"/>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zh-TW" altLang="en-US" sz="1200" b="1" dirty="0">
                <a:solidFill>
                  <a:prstClr val="white"/>
                </a:solidFill>
                <a:latin typeface="+mj-lt"/>
              </a:rPr>
              <a:t>原料供應商的訂單視圖</a:t>
            </a:r>
            <a:endParaRPr lang="en-US" sz="1200" b="1" dirty="0">
              <a:solidFill>
                <a:prstClr val="white"/>
              </a:solidFill>
              <a:latin typeface="+mj-lt"/>
            </a:endParaRPr>
          </a:p>
        </p:txBody>
      </p:sp>
      <p:grpSp>
        <p:nvGrpSpPr>
          <p:cNvPr id="12" name="Group 11">
            <a:extLst>
              <a:ext uri="{FF2B5EF4-FFF2-40B4-BE49-F238E27FC236}">
                <a16:creationId xmlns:a16="http://schemas.microsoft.com/office/drawing/2014/main" id="{3BCBA17C-CF8E-AB40-4DCE-8D54208085AB}"/>
              </a:ext>
            </a:extLst>
          </p:cNvPr>
          <p:cNvGrpSpPr/>
          <p:nvPr/>
        </p:nvGrpSpPr>
        <p:grpSpPr>
          <a:xfrm>
            <a:off x="4385589" y="3900154"/>
            <a:ext cx="4278645" cy="2157839"/>
            <a:chOff x="302004" y="600818"/>
            <a:chExt cx="11558127" cy="5657012"/>
          </a:xfrm>
        </p:grpSpPr>
        <p:pic>
          <p:nvPicPr>
            <p:cNvPr id="14" name="Picture 13">
              <a:extLst>
                <a:ext uri="{FF2B5EF4-FFF2-40B4-BE49-F238E27FC236}">
                  <a16:creationId xmlns:a16="http://schemas.microsoft.com/office/drawing/2014/main" id="{41404C41-45D3-6F93-4281-37D6940188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004" y="600818"/>
              <a:ext cx="11558127" cy="565701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E3C67B7-23CD-9B61-FEDF-3C3539E428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4796" y="1190056"/>
              <a:ext cx="10711736" cy="4506069"/>
            </a:xfrm>
            <a:prstGeom prst="rect">
              <a:avLst/>
            </a:prstGeom>
          </p:spPr>
        </p:pic>
      </p:grpSp>
      <p:sp>
        <p:nvSpPr>
          <p:cNvPr id="17" name="Rectangle: Rounded Corners 16">
            <a:extLst>
              <a:ext uri="{FF2B5EF4-FFF2-40B4-BE49-F238E27FC236}">
                <a16:creationId xmlns:a16="http://schemas.microsoft.com/office/drawing/2014/main" id="{C3C6F43B-B1BB-4E4B-CAD6-47182928EFA1}"/>
              </a:ext>
            </a:extLst>
          </p:cNvPr>
          <p:cNvSpPr/>
          <p:nvPr/>
        </p:nvSpPr>
        <p:spPr>
          <a:xfrm>
            <a:off x="4889523" y="5562047"/>
            <a:ext cx="2346323" cy="420707"/>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zh-TW" altLang="en-US" sz="1200" b="1" dirty="0">
                <a:solidFill>
                  <a:prstClr val="white"/>
                </a:solidFill>
                <a:latin typeface="+mj-lt"/>
              </a:rPr>
              <a:t>物流服務提供</a:t>
            </a:r>
            <a:r>
              <a:rPr lang="zh-CN" altLang="en-US" sz="1200" b="1" dirty="0">
                <a:solidFill>
                  <a:prstClr val="white"/>
                </a:solidFill>
                <a:latin typeface="+mj-lt"/>
              </a:rPr>
              <a:t>商的發貨試圖</a:t>
            </a:r>
            <a:endParaRPr lang="en-US" sz="1200" b="1" dirty="0">
              <a:solidFill>
                <a:prstClr val="white"/>
              </a:solidFill>
              <a:latin typeface="+mj-lt"/>
            </a:endParaRPr>
          </a:p>
        </p:txBody>
      </p:sp>
      <p:grpSp>
        <p:nvGrpSpPr>
          <p:cNvPr id="18" name="Group 17">
            <a:extLst>
              <a:ext uri="{FF2B5EF4-FFF2-40B4-BE49-F238E27FC236}">
                <a16:creationId xmlns:a16="http://schemas.microsoft.com/office/drawing/2014/main" id="{007CB1BB-97E7-0AFB-7802-4735A261A105}"/>
              </a:ext>
            </a:extLst>
          </p:cNvPr>
          <p:cNvGrpSpPr/>
          <p:nvPr/>
        </p:nvGrpSpPr>
        <p:grpSpPr>
          <a:xfrm>
            <a:off x="955534" y="2822671"/>
            <a:ext cx="4920573" cy="2328255"/>
            <a:chOff x="1007552" y="616178"/>
            <a:chExt cx="10305006" cy="5038002"/>
          </a:xfrm>
        </p:grpSpPr>
        <p:pic>
          <p:nvPicPr>
            <p:cNvPr id="20" name="Picture 19">
              <a:extLst>
                <a:ext uri="{FF2B5EF4-FFF2-40B4-BE49-F238E27FC236}">
                  <a16:creationId xmlns:a16="http://schemas.microsoft.com/office/drawing/2014/main" id="{02D6FD8D-1AC3-ECCB-FF92-D88805F017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552" y="616178"/>
              <a:ext cx="10305006" cy="503800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63B1619D-BF7C-7F55-82EC-2CA0625FDBC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979801" y="3055165"/>
              <a:ext cx="9250785" cy="1751727"/>
            </a:xfrm>
            <a:prstGeom prst="rect">
              <a:avLst/>
            </a:prstGeom>
          </p:spPr>
        </p:pic>
      </p:grpSp>
      <p:sp>
        <p:nvSpPr>
          <p:cNvPr id="24" name="Rectangle: Rounded Corners 23">
            <a:extLst>
              <a:ext uri="{FF2B5EF4-FFF2-40B4-BE49-F238E27FC236}">
                <a16:creationId xmlns:a16="http://schemas.microsoft.com/office/drawing/2014/main" id="{0F61432C-43A8-42BE-9844-B84CD563C8E9}"/>
              </a:ext>
            </a:extLst>
          </p:cNvPr>
          <p:cNvSpPr/>
          <p:nvPr/>
        </p:nvSpPr>
        <p:spPr>
          <a:xfrm>
            <a:off x="901390" y="2434843"/>
            <a:ext cx="2352516" cy="422922"/>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zh-TW" altLang="en-US" sz="1200" b="1" dirty="0">
                <a:solidFill>
                  <a:prstClr val="white"/>
                </a:solidFill>
                <a:latin typeface="+mj-lt"/>
              </a:rPr>
              <a:t>拜耳的訂單視圖</a:t>
            </a:r>
            <a:endParaRPr lang="en-US" sz="1200" b="1" dirty="0">
              <a:solidFill>
                <a:prstClr val="white"/>
              </a:solidFill>
              <a:latin typeface="+mj-lt"/>
            </a:endParaRPr>
          </a:p>
        </p:txBody>
      </p:sp>
      <p:grpSp>
        <p:nvGrpSpPr>
          <p:cNvPr id="27" name="Group 26">
            <a:extLst>
              <a:ext uri="{FF2B5EF4-FFF2-40B4-BE49-F238E27FC236}">
                <a16:creationId xmlns:a16="http://schemas.microsoft.com/office/drawing/2014/main" id="{778095BA-C9F0-F5AA-71BD-B02DC2118F10}"/>
              </a:ext>
            </a:extLst>
          </p:cNvPr>
          <p:cNvGrpSpPr/>
          <p:nvPr/>
        </p:nvGrpSpPr>
        <p:grpSpPr>
          <a:xfrm>
            <a:off x="3704443" y="1354435"/>
            <a:ext cx="6898742" cy="4326218"/>
            <a:chOff x="3215344" y="799230"/>
            <a:chExt cx="7820966" cy="5308690"/>
          </a:xfrm>
        </p:grpSpPr>
        <p:pic>
          <p:nvPicPr>
            <p:cNvPr id="28" name="Picture 27">
              <a:extLst>
                <a:ext uri="{FF2B5EF4-FFF2-40B4-BE49-F238E27FC236}">
                  <a16:creationId xmlns:a16="http://schemas.microsoft.com/office/drawing/2014/main" id="{91588C87-94C8-9840-0F61-8E2A5E0BF1F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215344" y="902480"/>
              <a:ext cx="6090900" cy="348296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9" name="Rectangle: Rounded Corners 28">
              <a:extLst>
                <a:ext uri="{FF2B5EF4-FFF2-40B4-BE49-F238E27FC236}">
                  <a16:creationId xmlns:a16="http://schemas.microsoft.com/office/drawing/2014/main" id="{99273230-CFF6-2B00-D148-2D8F804B2242}"/>
                </a:ext>
              </a:extLst>
            </p:cNvPr>
            <p:cNvSpPr/>
            <p:nvPr/>
          </p:nvSpPr>
          <p:spPr>
            <a:xfrm>
              <a:off x="4499542" y="799230"/>
              <a:ext cx="2667000" cy="518967"/>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zh-CN" altLang="en-US" sz="1200" b="1" dirty="0">
                  <a:solidFill>
                    <a:prstClr val="white"/>
                  </a:solidFill>
                  <a:latin typeface="+mj-lt"/>
                </a:rPr>
                <a:t>共亯視圖</a:t>
              </a:r>
              <a:endParaRPr lang="en-US" sz="1200" b="1" dirty="0">
                <a:solidFill>
                  <a:prstClr val="white"/>
                </a:solidFill>
                <a:latin typeface="+mj-lt"/>
              </a:endParaRPr>
            </a:p>
          </p:txBody>
        </p:sp>
        <p:grpSp>
          <p:nvGrpSpPr>
            <p:cNvPr id="30" name="Group 29">
              <a:extLst>
                <a:ext uri="{FF2B5EF4-FFF2-40B4-BE49-F238E27FC236}">
                  <a16:creationId xmlns:a16="http://schemas.microsoft.com/office/drawing/2014/main" id="{EE135636-1FD7-372B-62A3-331A1AA4E8EE}"/>
                </a:ext>
              </a:extLst>
            </p:cNvPr>
            <p:cNvGrpSpPr/>
            <p:nvPr/>
          </p:nvGrpSpPr>
          <p:grpSpPr>
            <a:xfrm>
              <a:off x="4347142" y="4063009"/>
              <a:ext cx="6689168" cy="2044911"/>
              <a:chOff x="4347142" y="4063009"/>
              <a:chExt cx="6689168" cy="2044911"/>
            </a:xfrm>
          </p:grpSpPr>
          <p:cxnSp>
            <p:nvCxnSpPr>
              <p:cNvPr id="31" name="Straight Arrow Connector 30">
                <a:extLst>
                  <a:ext uri="{FF2B5EF4-FFF2-40B4-BE49-F238E27FC236}">
                    <a16:creationId xmlns:a16="http://schemas.microsoft.com/office/drawing/2014/main" id="{A462942D-5FD4-3A3E-B597-A4A8F28375D4}"/>
                  </a:ext>
                </a:extLst>
              </p:cNvPr>
              <p:cNvCxnSpPr>
                <a:cxnSpLocks/>
                <a:stCxn id="33" idx="7"/>
              </p:cNvCxnSpPr>
              <p:nvPr/>
            </p:nvCxnSpPr>
            <p:spPr>
              <a:xfrm flipV="1">
                <a:off x="4607305" y="4063009"/>
                <a:ext cx="1048608" cy="470119"/>
              </a:xfrm>
              <a:prstGeom prst="straightConnector1">
                <a:avLst/>
              </a:prstGeom>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98C778D-FF2F-30FD-72BE-2BDF53964B1F}"/>
                  </a:ext>
                </a:extLst>
              </p:cNvPr>
              <p:cNvCxnSpPr>
                <a:cxnSpLocks/>
                <a:stCxn id="34" idx="0"/>
              </p:cNvCxnSpPr>
              <p:nvPr/>
            </p:nvCxnSpPr>
            <p:spPr>
              <a:xfrm flipH="1" flipV="1">
                <a:off x="6476025" y="4402666"/>
                <a:ext cx="962358" cy="1400454"/>
              </a:xfrm>
              <a:prstGeom prst="straightConnector1">
                <a:avLst/>
              </a:prstGeom>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2EBCCCB-FBBB-FDF3-89AA-441DA2F052CE}"/>
                  </a:ext>
                </a:extLst>
              </p:cNvPr>
              <p:cNvSpPr/>
              <p:nvPr/>
            </p:nvSpPr>
            <p:spPr>
              <a:xfrm>
                <a:off x="4347142" y="4488491"/>
                <a:ext cx="304800" cy="304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mj-lt"/>
                </a:endParaRPr>
              </a:p>
            </p:txBody>
          </p:sp>
          <p:sp>
            <p:nvSpPr>
              <p:cNvPr id="34" name="Oval 33">
                <a:extLst>
                  <a:ext uri="{FF2B5EF4-FFF2-40B4-BE49-F238E27FC236}">
                    <a16:creationId xmlns:a16="http://schemas.microsoft.com/office/drawing/2014/main" id="{0B5AD9D8-5663-029F-C86C-7C6C24D4D422}"/>
                  </a:ext>
                </a:extLst>
              </p:cNvPr>
              <p:cNvSpPr/>
              <p:nvPr/>
            </p:nvSpPr>
            <p:spPr>
              <a:xfrm>
                <a:off x="7285983" y="5803120"/>
                <a:ext cx="304800" cy="304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mj-lt"/>
                </a:endParaRPr>
              </a:p>
            </p:txBody>
          </p:sp>
          <p:cxnSp>
            <p:nvCxnSpPr>
              <p:cNvPr id="35" name="Straight Arrow Connector 34">
                <a:extLst>
                  <a:ext uri="{FF2B5EF4-FFF2-40B4-BE49-F238E27FC236}">
                    <a16:creationId xmlns:a16="http://schemas.microsoft.com/office/drawing/2014/main" id="{9EF3EF7E-96F1-894E-85AF-59C22AF2044E}"/>
                  </a:ext>
                </a:extLst>
              </p:cNvPr>
              <p:cNvCxnSpPr>
                <a:cxnSpLocks/>
                <a:stCxn id="36" idx="1"/>
              </p:cNvCxnSpPr>
              <p:nvPr/>
            </p:nvCxnSpPr>
            <p:spPr>
              <a:xfrm flipH="1" flipV="1">
                <a:off x="7524323" y="4108649"/>
                <a:ext cx="3251824" cy="469116"/>
              </a:xfrm>
              <a:prstGeom prst="straightConnector1">
                <a:avLst/>
              </a:prstGeom>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BA3E102-C4C4-2E5A-2A8F-C27332B44E90}"/>
                  </a:ext>
                </a:extLst>
              </p:cNvPr>
              <p:cNvSpPr/>
              <p:nvPr/>
            </p:nvSpPr>
            <p:spPr>
              <a:xfrm>
                <a:off x="10731510" y="4533128"/>
                <a:ext cx="304800" cy="304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mj-lt"/>
                </a:endParaRPr>
              </a:p>
            </p:txBody>
          </p:sp>
        </p:grpSp>
      </p:grpSp>
      <p:sp>
        <p:nvSpPr>
          <p:cNvPr id="37" name="Rectangle 36">
            <a:extLst>
              <a:ext uri="{FF2B5EF4-FFF2-40B4-BE49-F238E27FC236}">
                <a16:creationId xmlns:a16="http://schemas.microsoft.com/office/drawing/2014/main" id="{6C95D344-9027-FC67-8426-6DC52A1D927C}"/>
              </a:ext>
            </a:extLst>
          </p:cNvPr>
          <p:cNvSpPr/>
          <p:nvPr/>
        </p:nvSpPr>
        <p:spPr>
          <a:xfrm>
            <a:off x="5876107" y="3949820"/>
            <a:ext cx="1629215" cy="33550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39" name="Content Placeholder 2">
            <a:extLst>
              <a:ext uri="{FF2B5EF4-FFF2-40B4-BE49-F238E27FC236}">
                <a16:creationId xmlns:a16="http://schemas.microsoft.com/office/drawing/2014/main" id="{F9C36BCB-B447-EB12-7954-F0C508AED988}"/>
              </a:ext>
            </a:extLst>
          </p:cNvPr>
          <p:cNvSpPr txBox="1">
            <a:spLocks/>
          </p:cNvSpPr>
          <p:nvPr/>
        </p:nvSpPr>
        <p:spPr>
          <a:xfrm>
            <a:off x="1033239" y="6179769"/>
            <a:ext cx="10143205" cy="528393"/>
          </a:xfrm>
          <a:prstGeom prst="rect">
            <a:avLst/>
          </a:prstGeom>
          <a:solidFill>
            <a:schemeClr val="accent2"/>
          </a:solidFill>
        </p:spPr>
        <p:txBody>
          <a:bodyPr lIns="91440" tIns="45720" rIns="91440" bIns="45720" anchor="ctr">
            <a:noAutofit/>
          </a:bodyPr>
          <a:lst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21945" lvl="1" indent="0" algn="ctr">
              <a:spcBef>
                <a:spcPts val="600"/>
              </a:spcBef>
              <a:buNone/>
            </a:pPr>
            <a:r>
              <a:rPr lang="zh-TW" altLang="en-US" sz="1400" b="1" dirty="0">
                <a:solidFill>
                  <a:schemeClr val="bg1"/>
                </a:solidFill>
                <a:latin typeface="Open Sans"/>
                <a:ea typeface="Open Sans"/>
                <a:cs typeface="Open Sans"/>
              </a:rPr>
              <a:t>“共亯系統”大大减少了問題識別和解决週期，並消除了大量的人工手動和重複性活動。</a:t>
            </a:r>
            <a:endParaRPr lang="en-US" sz="1400" b="1" dirty="0">
              <a:solidFill>
                <a:schemeClr val="bg1"/>
              </a:solidFill>
              <a:latin typeface="Open Sans"/>
              <a:ea typeface="Open Sans"/>
              <a:cs typeface="Open Sans"/>
            </a:endParaRPr>
          </a:p>
        </p:txBody>
      </p:sp>
    </p:spTree>
    <p:extLst>
      <p:ext uri="{BB962C8B-B14F-4D97-AF65-F5344CB8AC3E}">
        <p14:creationId xmlns:p14="http://schemas.microsoft.com/office/powerpoint/2010/main" val="3435256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TW" altLang="en-US" sz="3200" dirty="0">
                <a:solidFill>
                  <a:srgbClr val="FFFFFF"/>
                </a:solidFill>
                <a:latin typeface="Open Sans"/>
                <a:ea typeface="Open Sans"/>
              </a:rPr>
              <a:t>合作夥伴的儀錶板</a:t>
            </a:r>
            <a:endParaRPr lang="en-US" sz="3200" dirty="0">
              <a:solidFill>
                <a:srgbClr val="031434"/>
              </a:solidFill>
              <a:latin typeface="Open Sans"/>
            </a:endParaRPr>
          </a:p>
        </p:txBody>
      </p:sp>
      <p:sp>
        <p:nvSpPr>
          <p:cNvPr id="3" name="TextBox 2">
            <a:extLst>
              <a:ext uri="{FF2B5EF4-FFF2-40B4-BE49-F238E27FC236}">
                <a16:creationId xmlns:a16="http://schemas.microsoft.com/office/drawing/2014/main" id="{27CB820E-ED16-2A8E-E527-F8E89105E1DE}"/>
              </a:ext>
            </a:extLst>
          </p:cNvPr>
          <p:cNvSpPr txBox="1"/>
          <p:nvPr/>
        </p:nvSpPr>
        <p:spPr>
          <a:xfrm>
            <a:off x="429994" y="1495211"/>
            <a:ext cx="10528346" cy="646331"/>
          </a:xfrm>
          <a:prstGeom prst="rect">
            <a:avLst/>
          </a:prstGeom>
          <a:noFill/>
          <a:ln w="12700">
            <a:miter lim="400000"/>
          </a:ln>
          <a:extLst>
            <a:ext uri="{C572A759-6A51-4108-AA02-DFA0A04FC94B}">
              <ma14:wrappingTextBoxFlag xmlns:ma14="http://schemas.microsoft.com/office/mac/drawingml/2011/main" xmlns=""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r>
              <a:rPr lang="zh-TW" altLang="en-US" sz="1800" kern="0" dirty="0">
                <a:ea typeface="+mn-lt"/>
                <a:cs typeface="+mn-lt"/>
              </a:rPr>
              <a:t>拜耳將會提供預先配寘的儀錶板，給與合作夥伴接觸重要的實时</a:t>
            </a:r>
            <a:r>
              <a:rPr lang="zh-CN" altLang="en-US" sz="1800" kern="0" dirty="0">
                <a:ea typeface="+mn-lt"/>
                <a:cs typeface="+mn-lt"/>
              </a:rPr>
              <a:t>資訊，</a:t>
            </a:r>
            <a:endParaRPr lang="en-SG" altLang="zh-CN" sz="1800" kern="0" dirty="0">
              <a:ea typeface="+mn-lt"/>
              <a:cs typeface="+mn-lt"/>
            </a:endParaRPr>
          </a:p>
          <a:p>
            <a:r>
              <a:rPr lang="zh-CN" altLang="en-US" sz="1800" kern="0" dirty="0">
                <a:ea typeface="+mn-lt"/>
                <a:cs typeface="+mn-lt"/>
              </a:rPr>
              <a:t>實現</a:t>
            </a:r>
            <a:r>
              <a:rPr lang="zh-CN" altLang="en-US" sz="1800" b="1" kern="0" dirty="0">
                <a:ea typeface="+mn-lt"/>
                <a:cs typeface="+mn-lt"/>
              </a:rPr>
              <a:t>可見性</a:t>
            </a:r>
            <a:r>
              <a:rPr lang="zh-CN" altLang="en-US" sz="1800" b="1" i="1" kern="0" dirty="0">
                <a:ea typeface="+mn-lt"/>
                <a:cs typeface="+mn-lt"/>
              </a:rPr>
              <a:t>、可操作性和性能分析</a:t>
            </a:r>
            <a:r>
              <a:rPr lang="zh-CN" altLang="en-US" sz="1800" kern="0" dirty="0">
                <a:ea typeface="+mn-lt"/>
                <a:cs typeface="+mn-lt"/>
              </a:rPr>
              <a:t>。 </a:t>
            </a:r>
            <a:endParaRPr lang="en-US" sz="1800" kern="0" dirty="0">
              <a:ea typeface="+mn-lt"/>
              <a:cs typeface="+mn-lt"/>
            </a:endParaRPr>
          </a:p>
        </p:txBody>
      </p:sp>
      <p:sp>
        <p:nvSpPr>
          <p:cNvPr id="6" name="TextBox 4">
            <a:extLst>
              <a:ext uri="{FF2B5EF4-FFF2-40B4-BE49-F238E27FC236}">
                <a16:creationId xmlns:a16="http://schemas.microsoft.com/office/drawing/2014/main" id="{ACA393EB-151A-701E-E8B1-131408E18CDC}"/>
              </a:ext>
            </a:extLst>
          </p:cNvPr>
          <p:cNvSpPr txBox="1"/>
          <p:nvPr/>
        </p:nvSpPr>
        <p:spPr>
          <a:xfrm>
            <a:off x="429994" y="2628586"/>
            <a:ext cx="2922806" cy="3602525"/>
          </a:xfrm>
          <a:prstGeom prst="rect">
            <a:avLst/>
          </a:prstGeom>
          <a:solidFill>
            <a:schemeClr val="bg1">
              <a:lumMod val="95000"/>
            </a:schemeClr>
          </a:solidFill>
          <a:ln w="12700">
            <a:noFill/>
            <a:miter lim="400000"/>
          </a:ln>
          <a:extLst>
            <a:ext uri="{C572A759-6A51-4108-AA02-DFA0A04FC94B}">
              <ma14:wrappingTextBoxFlag xmlns:ma14="http://schemas.microsoft.com/office/mac/drawingml/2011/main" xmlns:lc="http://schemas.openxmlformats.org/drawingml/2006/lockedCanvas" xmlns="" val="1"/>
            </a:ext>
          </a:extLst>
        </p:spPr>
        <p:txBody>
          <a:bodyPr rot="0" spcFirstLastPara="0" vert="horz" wrap="square" lIns="45719" tIns="45720" rIns="45719" bIns="4572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zh-CN" altLang="en-US" sz="1800" b="1" kern="0" dirty="0">
                <a:latin typeface="Open Sans"/>
                <a:ea typeface="Open Sans"/>
                <a:cs typeface="Open Sans"/>
              </a:rPr>
              <a:t>合</a:t>
            </a:r>
            <a:r>
              <a:rPr lang="zh-TW" altLang="en-US" sz="1800" b="1" kern="0" dirty="0">
                <a:latin typeface="Open Sans"/>
                <a:ea typeface="Open Sans"/>
                <a:cs typeface="Open Sans"/>
              </a:rPr>
              <a:t>作夥伴的儀錶板</a:t>
            </a:r>
            <a:r>
              <a:rPr lang="en-US" sz="1800" b="1" kern="0" dirty="0">
                <a:latin typeface="Open Sans"/>
                <a:ea typeface="Open Sans"/>
                <a:cs typeface="Open Sans"/>
              </a:rPr>
              <a:t>:</a:t>
            </a:r>
            <a:endParaRPr lang="en-US" sz="1800" b="1" kern="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spcBef>
                <a:spcPts val="1200"/>
              </a:spcBef>
              <a:buFont typeface="Arial" panose="020B0604020202020204" pitchFamily="34" charset="0"/>
              <a:buChar char="•"/>
            </a:pPr>
            <a:r>
              <a:rPr lang="zh-CN" altLang="en-US" sz="1500" kern="0" dirty="0">
                <a:ea typeface="Open Sans"/>
                <a:cs typeface="Open Sans"/>
              </a:rPr>
              <a:t>通告摘要</a:t>
            </a:r>
            <a:endParaRPr lang="en-US" sz="1500" kern="0" dirty="0">
              <a:ea typeface="Open Sans"/>
              <a:cs typeface="Open Sans"/>
            </a:endParaRPr>
          </a:p>
          <a:p>
            <a:pPr marL="285750" indent="-285750">
              <a:lnSpc>
                <a:spcPct val="150000"/>
              </a:lnSpc>
              <a:buFont typeface="Arial" panose="020B0604020202020204" pitchFamily="34" charset="0"/>
              <a:buChar char="•"/>
            </a:pPr>
            <a:r>
              <a:rPr lang="zh-CN" altLang="en-US" sz="1500" kern="0" dirty="0">
                <a:ea typeface="Open Sans"/>
                <a:cs typeface="Open Sans"/>
              </a:rPr>
              <a:t>問題摘要</a:t>
            </a:r>
            <a:endParaRPr lang="en-US" sz="1500" kern="0" dirty="0">
              <a:ea typeface="Open Sans"/>
              <a:cs typeface="Open Sans"/>
            </a:endParaRPr>
          </a:p>
          <a:p>
            <a:pPr marL="285750" indent="-285750">
              <a:lnSpc>
                <a:spcPct val="150000"/>
              </a:lnSpc>
              <a:buFont typeface="Arial" panose="020B0604020202020204" pitchFamily="34" charset="0"/>
              <a:buChar char="•"/>
            </a:pPr>
            <a:r>
              <a:rPr lang="zh-CN" altLang="en-US" sz="1500" kern="0" dirty="0">
                <a:ea typeface="Open Sans"/>
                <a:cs typeface="Open Sans"/>
              </a:rPr>
              <a:t>運輸指標</a:t>
            </a:r>
            <a:endParaRPr lang="en-SG" altLang="zh-CN" sz="1500" kern="0" dirty="0">
              <a:ea typeface="Open Sans"/>
              <a:cs typeface="Open Sans"/>
            </a:endParaRPr>
          </a:p>
          <a:p>
            <a:pPr marL="285750" indent="-285750">
              <a:lnSpc>
                <a:spcPct val="150000"/>
              </a:lnSpc>
              <a:buFont typeface="Arial" panose="020B0604020202020204" pitchFamily="34" charset="0"/>
              <a:buChar char="•"/>
            </a:pPr>
            <a:r>
              <a:rPr lang="zh-CN" altLang="en-US" sz="1500" kern="0" dirty="0">
                <a:ea typeface="Open Sans"/>
                <a:cs typeface="Open Sans"/>
              </a:rPr>
              <a:t>運輸摘要</a:t>
            </a:r>
            <a:endParaRPr lang="en-US" sz="1500" dirty="0">
              <a:ea typeface="Open Sans"/>
              <a:cs typeface="Open Sans"/>
            </a:endParaRPr>
          </a:p>
          <a:p>
            <a:pPr marL="285750" indent="-285750">
              <a:lnSpc>
                <a:spcPct val="150000"/>
              </a:lnSpc>
              <a:buFont typeface="Arial" panose="020B0604020202020204" pitchFamily="34" charset="0"/>
              <a:buChar char="•"/>
            </a:pPr>
            <a:r>
              <a:rPr lang="zh-CN" altLang="en-US" sz="1500" kern="0" dirty="0">
                <a:ea typeface="Open Sans"/>
                <a:cs typeface="Open Sans"/>
              </a:rPr>
              <a:t>訂單指標</a:t>
            </a:r>
            <a:endParaRPr lang="en-US" sz="1500" kern="0" dirty="0">
              <a:ea typeface="Open Sans"/>
              <a:cs typeface="Open Sans"/>
            </a:endParaRPr>
          </a:p>
          <a:p>
            <a:pPr marL="285750" indent="-285750">
              <a:lnSpc>
                <a:spcPct val="150000"/>
              </a:lnSpc>
              <a:buFont typeface="Arial" panose="020B0604020202020204" pitchFamily="34" charset="0"/>
              <a:buChar char="•"/>
            </a:pPr>
            <a:r>
              <a:rPr lang="zh-CN" altLang="en-US" sz="1500" kern="0" dirty="0">
                <a:ea typeface="Open Sans"/>
                <a:cs typeface="Open Sans"/>
              </a:rPr>
              <a:t>訂單摘要</a:t>
            </a:r>
            <a:endParaRPr lang="en-US" sz="1500" kern="0" dirty="0">
              <a:ea typeface="Open Sans"/>
              <a:cs typeface="Open Sans"/>
            </a:endParaRPr>
          </a:p>
          <a:p>
            <a:pPr marL="285750" indent="-285750">
              <a:lnSpc>
                <a:spcPct val="150000"/>
              </a:lnSpc>
              <a:buFont typeface="Arial" panose="020B0604020202020204" pitchFamily="34" charset="0"/>
              <a:buChar char="•"/>
            </a:pPr>
            <a:r>
              <a:rPr lang="zh-CN" altLang="en-US" sz="1500" kern="0" dirty="0">
                <a:ea typeface="Open Sans"/>
                <a:cs typeface="Open Sans"/>
              </a:rPr>
              <a:t>績效指標</a:t>
            </a:r>
            <a:r>
              <a:rPr lang="zh-TW" altLang="en-US" sz="1500" kern="0" dirty="0">
                <a:ea typeface="Open Sans"/>
                <a:cs typeface="Open Sans"/>
              </a:rPr>
              <a:t>對比顯示報告</a:t>
            </a:r>
            <a:endParaRPr lang="en-SG" altLang="zh-CN" sz="1500" kern="0" dirty="0">
              <a:ea typeface="Open Sans"/>
              <a:cs typeface="Open Sans"/>
            </a:endParaRPr>
          </a:p>
          <a:p>
            <a:pPr marL="285750" indent="-285750">
              <a:lnSpc>
                <a:spcPct val="150000"/>
              </a:lnSpc>
              <a:buFont typeface="Arial" panose="020B0604020202020204" pitchFamily="34" charset="0"/>
              <a:buChar char="•"/>
            </a:pPr>
            <a:r>
              <a:rPr lang="zh-CN" altLang="en-US" sz="1500" kern="0" dirty="0">
                <a:ea typeface="Open Sans"/>
                <a:cs typeface="Open Sans"/>
              </a:rPr>
              <a:t>自動化報告</a:t>
            </a:r>
            <a:endParaRPr lang="en-SG" altLang="zh-CN" sz="1500" kern="0" dirty="0">
              <a:ea typeface="Open Sans"/>
              <a:cs typeface="Open Sans"/>
            </a:endParaRPr>
          </a:p>
          <a:p>
            <a:pPr marL="285750" indent="-285750">
              <a:lnSpc>
                <a:spcPct val="150000"/>
              </a:lnSpc>
              <a:buFont typeface="Arial" panose="020B0604020202020204" pitchFamily="34" charset="0"/>
              <a:buChar char="•"/>
            </a:pPr>
            <a:r>
              <a:rPr lang="zh-CN" altLang="en-US" sz="1500" kern="0" dirty="0">
                <a:ea typeface="Open Sans"/>
                <a:cs typeface="Open Sans"/>
              </a:rPr>
              <a:t>集成摘要</a:t>
            </a:r>
            <a:endParaRPr lang="en-US" sz="1500" kern="0" dirty="0">
              <a:ea typeface="Open Sans"/>
              <a:cs typeface="Open Sans"/>
            </a:endParaRPr>
          </a:p>
        </p:txBody>
      </p:sp>
      <p:pic>
        <p:nvPicPr>
          <p:cNvPr id="10" name="Picture 4" descr="Graphical user interface, application, PowerPoint&#10;&#10;Description automatically generated">
            <a:extLst>
              <a:ext uri="{FF2B5EF4-FFF2-40B4-BE49-F238E27FC236}">
                <a16:creationId xmlns:a16="http://schemas.microsoft.com/office/drawing/2014/main" id="{D41CA259-FF66-66C8-8AE7-3DEEBCB6DF9E}"/>
              </a:ext>
            </a:extLst>
          </p:cNvPr>
          <p:cNvPicPr>
            <a:picLocks noChangeAspect="1"/>
          </p:cNvPicPr>
          <p:nvPr/>
        </p:nvPicPr>
        <p:blipFill>
          <a:blip r:embed="rId2"/>
          <a:stretch>
            <a:fillRect/>
          </a:stretch>
        </p:blipFill>
        <p:spPr>
          <a:xfrm>
            <a:off x="3889142" y="2385334"/>
            <a:ext cx="3379327" cy="182676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1CC73EC-7986-28B7-8298-C5D43255955D}"/>
              </a:ext>
            </a:extLst>
          </p:cNvPr>
          <p:cNvPicPr>
            <a:picLocks noChangeAspect="1"/>
          </p:cNvPicPr>
          <p:nvPr/>
        </p:nvPicPr>
        <p:blipFill>
          <a:blip r:embed="rId3"/>
          <a:stretch>
            <a:fillRect/>
          </a:stretch>
        </p:blipFill>
        <p:spPr>
          <a:xfrm>
            <a:off x="7395060" y="2385334"/>
            <a:ext cx="3706795" cy="18267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E954F9A-6E4D-E092-9B78-7E58A43AC6AC}"/>
              </a:ext>
            </a:extLst>
          </p:cNvPr>
          <p:cNvPicPr>
            <a:picLocks noChangeAspect="1"/>
          </p:cNvPicPr>
          <p:nvPr/>
        </p:nvPicPr>
        <p:blipFill>
          <a:blip r:embed="rId4"/>
          <a:stretch>
            <a:fillRect/>
          </a:stretch>
        </p:blipFill>
        <p:spPr>
          <a:xfrm>
            <a:off x="7375687" y="4602404"/>
            <a:ext cx="3744345" cy="182676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07161DB-2FA6-C8CE-8C1A-C41121511997}"/>
              </a:ext>
            </a:extLst>
          </p:cNvPr>
          <p:cNvPicPr>
            <a:picLocks noChangeAspect="1"/>
          </p:cNvPicPr>
          <p:nvPr/>
        </p:nvPicPr>
        <p:blipFill>
          <a:blip r:embed="rId5"/>
          <a:stretch>
            <a:fillRect/>
          </a:stretch>
        </p:blipFill>
        <p:spPr>
          <a:xfrm>
            <a:off x="3882684" y="4576574"/>
            <a:ext cx="3390569" cy="1866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7349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5" id="{C3CC0818-99DF-5F4F-9A28-4EF9F3FC74E1}" vid="{A72F6D6D-38DD-BF4A-842F-996ACBFE3A66}"/>
    </a:ext>
  </a:extLst>
</a:theme>
</file>

<file path=ppt/theme/theme2.xml><?xml version="1.0" encoding="utf-8"?>
<a:theme xmlns:a="http://schemas.openxmlformats.org/drawingml/2006/main" name="1_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3.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4.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5.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6.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ac8f69b-e8b3-4978-97c1-f889f31d47e6">
      <UserInfo>
        <DisplayName>Castillo, Julian</DisplayName>
        <AccountId>140</AccountId>
        <AccountType/>
      </UserInfo>
      <UserInfo>
        <DisplayName>Tadros, Ashraf</DisplayName>
        <AccountId>84</AccountId>
        <AccountType/>
      </UserInfo>
      <UserInfo>
        <DisplayName>Huffman, Marshall</DisplayName>
        <AccountId>86</AccountId>
        <AccountType/>
      </UserInfo>
      <UserInfo>
        <DisplayName>Soshnikov, Sergey</DisplayName>
        <AccountId>28</AccountId>
        <AccountType/>
      </UserInfo>
      <UserInfo>
        <DisplayName>Notani, Ranjit</DisplayName>
        <AccountId>25</AccountId>
        <AccountType/>
      </UserInfo>
      <UserInfo>
        <DisplayName>Firake, Jeevan</DisplayName>
        <AccountId>219</AccountId>
        <AccountType/>
      </UserInfo>
      <UserInfo>
        <DisplayName>Harrison, Rochelle</DisplayName>
        <AccountId>155</AccountId>
        <AccountType/>
      </UserInfo>
      <UserInfo>
        <DisplayName>NT Service\spsearch</DisplayName>
        <AccountId>11</AccountId>
        <AccountType/>
      </UserInfo>
      <UserInfo>
        <DisplayName>Dickinson, Melody</DisplayName>
        <AccountId>695</AccountId>
        <AccountType/>
      </UserInfo>
      <UserInfo>
        <DisplayName>LeMons, Daniel</DisplayName>
        <AccountId>320</AccountId>
        <AccountType/>
      </UserInfo>
    </SharedWithUsers>
    <lcf76f155ced4ddcb4097134ff3c332f xmlns="57394dbe-3c0f-435b-a208-9a61b989f355">
      <Terms xmlns="http://schemas.microsoft.com/office/infopath/2007/PartnerControls"/>
    </lcf76f155ced4ddcb4097134ff3c332f>
    <MediaLengthInSeconds xmlns="57394dbe-3c0f-435b-a208-9a61b989f355" xsi:nil="true"/>
    <TaxCatchAll xmlns="8ac8f69b-e8b3-4978-97c1-f889f31d47e6" xsi:nil="true"/>
    <Status xmlns="57394dbe-3c0f-435b-a208-9a61b989f355" xsi:nil="true"/>
    <TargetDate xmlns="57394dbe-3c0f-435b-a208-9a61b989f355" xsi:nil="true"/>
    <CommentField xmlns="57394dbe-3c0f-435b-a208-9a61b989f355" xsi:nil="true"/>
    <BRDReviewed xmlns="57394dbe-3c0f-435b-a208-9a61b989f355">false</BRDReviewed>
    <CR_x0020_Driver xmlns="57394dbe-3c0f-435b-a208-9a61b989f355">
      <UserInfo>
        <DisplayName/>
        <AccountId xsi:nil="true"/>
        <AccountType/>
      </UserInfo>
    </CR_x0020_Driver>
    <SDD_x0020_Link xmlns="57394dbe-3c0f-435b-a208-9a61b989f355">
      <Url xsi:nil="true"/>
      <Description xsi:nil="true"/>
    </SDD_x0020_Link>
    <Hours xmlns="57394dbe-3c0f-435b-a208-9a61b989f355" xsi:nil="true"/>
    <BRD_x0020_Link xmlns="57394dbe-3c0f-435b-a208-9a61b989f355">
      <Url xsi:nil="true"/>
      <Description xsi:nil="true"/>
    </BRD_x0020_Link>
    <SDDReviewed xmlns="57394dbe-3c0f-435b-a208-9a61b989f355">false</SDDReviewed>
    <BRD_x0020_Driver xmlns="57394dbe-3c0f-435b-a208-9a61b989f355">
      <UserInfo>
        <DisplayName/>
        <AccountId xsi:nil="true"/>
        <AccountType/>
      </UserInfo>
    </BRD_x0020_Driver>
    <SDD_x0020_Driver xmlns="57394dbe-3c0f-435b-a208-9a61b989f355">
      <UserInfo>
        <DisplayName/>
        <AccountId xsi:nil="true"/>
        <AccountType/>
      </UserInfo>
    </SDD_x0020_Driver>
    <Program_x0020__x002d__x0020_Supporting xmlns="57394dbe-3c0f-435b-a208-9a61b989f355">
      <Value>Inbound</Value>
    </Program_x0020__x002d__x0020_Supporting>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276442D51BDE43857A4B5B0AA6B191" ma:contentTypeVersion="31" ma:contentTypeDescription="Create a new document." ma:contentTypeScope="" ma:versionID="d62d51a135893acd160956a248dcbe0f">
  <xsd:schema xmlns:xsd="http://www.w3.org/2001/XMLSchema" xmlns:xs="http://www.w3.org/2001/XMLSchema" xmlns:p="http://schemas.microsoft.com/office/2006/metadata/properties" xmlns:ns2="57394dbe-3c0f-435b-a208-9a61b989f355" xmlns:ns3="8ac8f69b-e8b3-4978-97c1-f889f31d47e6" targetNamespace="http://schemas.microsoft.com/office/2006/metadata/properties" ma:root="true" ma:fieldsID="02c6668c37c4d67786052924789b3822" ns2:_="" ns3:_="">
    <xsd:import namespace="57394dbe-3c0f-435b-a208-9a61b989f355"/>
    <xsd:import namespace="8ac8f69b-e8b3-4978-97c1-f889f31d47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Status" minOccurs="0"/>
                <xsd:element ref="ns2:BRD_x0020_Link" minOccurs="0"/>
                <xsd:element ref="ns2:SDD_x0020_Link" minOccurs="0"/>
                <xsd:element ref="ns2:BRDReviewed" minOccurs="0"/>
                <xsd:element ref="ns2:SDDReviewed" minOccurs="0"/>
                <xsd:element ref="ns2:CR_x0020_Driver" minOccurs="0"/>
                <xsd:element ref="ns2:BRD_x0020_Driver" minOccurs="0"/>
                <xsd:element ref="ns2:SDD_x0020_Driver" minOccurs="0"/>
                <xsd:element ref="ns2:CommentField" minOccurs="0"/>
                <xsd:element ref="ns2:TargetDate" minOccurs="0"/>
                <xsd:element ref="ns2:Hours" minOccurs="0"/>
                <xsd:element ref="ns2:Program_x0020__x002d__x0020_Supporting"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94dbe-3c0f-435b-a208-9a61b989f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7ceb3b-7834-4f7d-ab71-1903c4a73f0b" ma:termSetId="09814cd3-568e-fe90-9814-8d621ff8fb84" ma:anchorId="fba54fb3-c3e1-fe81-a776-ca4b69148c4d" ma:open="true" ma:isKeyword="false">
      <xsd:complexType>
        <xsd:sequence>
          <xsd:element ref="pc:Terms" minOccurs="0" maxOccurs="1"/>
        </xsd:sequence>
      </xsd:complexType>
    </xsd:element>
    <xsd:element name="Status" ma:index="23" nillable="true" ma:displayName="Status" ma:description="Current Status" ma:format="Dropdown" ma:internalName="Status">
      <xsd:simpleType>
        <xsd:restriction base="dms:Choice">
          <xsd:enumeration value="0-Request"/>
          <xsd:enumeration value="1-In ONE Approval Process"/>
          <xsd:enumeration value="2-In HPE Approval Process"/>
          <xsd:enumeration value="3-Approved"/>
          <xsd:enumeration value="4-Rejected"/>
          <xsd:enumeration value="5-Archive"/>
          <xsd:enumeration value="99-Unknown"/>
          <xsd:enumeration value="1a-ONE"/>
          <xsd:enumeration value="1b-HPE"/>
          <xsd:enumeration value="6-Completed"/>
          <xsd:enumeration value="6-Completed - No Charge"/>
          <xsd:enumeration value="Potential"/>
        </xsd:restriction>
      </xsd:simpleType>
    </xsd:element>
    <xsd:element name="BRD_x0020_Link" ma:index="24" nillable="true" ma:displayName="BRD Link" ma:description="Link to BRD" ma:format="Hyperlink" ma:internalName="BRD_x0020_Link">
      <xsd:complexType>
        <xsd:complexContent>
          <xsd:extension base="dms:URL">
            <xsd:sequence>
              <xsd:element name="Url" type="dms:ValidUrl" minOccurs="0" nillable="true"/>
              <xsd:element name="Description" type="xsd:string" nillable="true"/>
            </xsd:sequence>
          </xsd:extension>
        </xsd:complexContent>
      </xsd:complexType>
    </xsd:element>
    <xsd:element name="SDD_x0020_Link" ma:index="25" nillable="true" ma:displayName="SDD Link" ma:format="Hyperlink" ma:internalName="SDD_x0020_Link">
      <xsd:complexType>
        <xsd:complexContent>
          <xsd:extension base="dms:URL">
            <xsd:sequence>
              <xsd:element name="Url" type="dms:ValidUrl" minOccurs="0" nillable="true"/>
              <xsd:element name="Description" type="xsd:string" nillable="true"/>
            </xsd:sequence>
          </xsd:extension>
        </xsd:complexContent>
      </xsd:complexType>
    </xsd:element>
    <xsd:element name="BRDReviewed" ma:index="26" nillable="true" ma:displayName="BRD Reviewed" ma:default="0" ma:format="Dropdown" ma:internalName="BRDReviewed">
      <xsd:simpleType>
        <xsd:restriction base="dms:Boolean"/>
      </xsd:simpleType>
    </xsd:element>
    <xsd:element name="SDDReviewed" ma:index="27" nillable="true" ma:displayName="SDD Reviewed" ma:default="0" ma:format="Dropdown" ma:internalName="SDDReviewed">
      <xsd:simpleType>
        <xsd:restriction base="dms:Boolean"/>
      </xsd:simpleType>
    </xsd:element>
    <xsd:element name="CR_x0020_Driver" ma:index="28" nillable="true" ma:displayName="CR Driver" ma:format="Dropdown" ma:list="UserInfo" ma:SharePointGroup="0" ma:internalName="CR_x0020_Dri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RD_x0020_Driver" ma:index="29" nillable="true" ma:displayName="BRD Driver" ma:format="Dropdown" ma:list="UserInfo" ma:SharePointGroup="0" ma:internalName="BRD_x0020_Dri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DD_x0020_Driver" ma:index="30" nillable="true" ma:displayName="SDD Driver" ma:format="Dropdown" ma:list="UserInfo" ma:SharePointGroup="0" ma:internalName="SDD_x0020_Dri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mentField" ma:index="31" nillable="true" ma:displayName="Comment Field" ma:format="Dropdown" ma:internalName="CommentField">
      <xsd:simpleType>
        <xsd:restriction base="dms:Note">
          <xsd:maxLength value="255"/>
        </xsd:restriction>
      </xsd:simpleType>
    </xsd:element>
    <xsd:element name="TargetDate" ma:index="32" nillable="true" ma:displayName="Target Date" ma:description="When can we expect it " ma:format="DateOnly" ma:internalName="TargetDate">
      <xsd:simpleType>
        <xsd:restriction base="dms:DateTime"/>
      </xsd:simpleType>
    </xsd:element>
    <xsd:element name="Hours" ma:index="33" nillable="true" ma:displayName="Hours" ma:description="FTE-hours" ma:format="Dropdown" ma:internalName="Hours" ma:percentage="FALSE">
      <xsd:simpleType>
        <xsd:restriction base="dms:Number"/>
      </xsd:simpleType>
    </xsd:element>
    <xsd:element name="Program_x0020__x002d__x0020_Supporting" ma:index="34" nillable="true" ma:displayName="Program - Supporting" ma:default="Inbound" ma:internalName="Program_x0020__x002d__x0020_Supporting">
      <xsd:complexType>
        <xsd:complexContent>
          <xsd:extension base="dms:MultiChoice">
            <xsd:sequence>
              <xsd:element name="Value" maxOccurs="unbounded" minOccurs="0" nillable="true">
                <xsd:simpleType>
                  <xsd:restriction base="dms:Choice">
                    <xsd:enumeration value="Inbound"/>
                    <xsd:enumeration value="Outbound"/>
                    <xsd:enumeration value="Chain of Custody"/>
                    <xsd:enumeration value="Block Chain"/>
                    <xsd:enumeration value="Collaboration"/>
                  </xsd:restriction>
                </xsd:simpleType>
              </xsd:element>
            </xsd:sequence>
          </xsd:extension>
        </xsd:complexContent>
      </xsd:complex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c8f69b-e8b3-4978-97c1-f889f31d47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f216bd-16f8-4679-808f-19e49ae247d9}" ma:internalName="TaxCatchAll" ma:showField="CatchAllData" ma:web="8ac8f69b-e8b3-4978-97c1-f889f31d47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0745B4-0355-45E8-88A2-C9791438816D}">
  <ds:schemaRefs>
    <ds:schemaRef ds:uri="http://schemas.microsoft.com/office/2006/metadata/properties"/>
    <ds:schemaRef ds:uri="http://schemas.microsoft.com/office/2006/documentManagement/types"/>
    <ds:schemaRef ds:uri="8ac8f69b-e8b3-4978-97c1-f889f31d47e6"/>
    <ds:schemaRef ds:uri="http://purl.org/dc/dcmitype/"/>
    <ds:schemaRef ds:uri="http://purl.org/dc/terms/"/>
    <ds:schemaRef ds:uri="http://schemas.microsoft.com/office/infopath/2007/PartnerControls"/>
    <ds:schemaRef ds:uri="http://purl.org/dc/elements/1.1/"/>
    <ds:schemaRef ds:uri="http://schemas.openxmlformats.org/package/2006/metadata/core-properties"/>
    <ds:schemaRef ds:uri="57394dbe-3c0f-435b-a208-9a61b989f355"/>
    <ds:schemaRef ds:uri="http://www.w3.org/XML/1998/namespace"/>
  </ds:schemaRefs>
</ds:datastoreItem>
</file>

<file path=customXml/itemProps2.xml><?xml version="1.0" encoding="utf-8"?>
<ds:datastoreItem xmlns:ds="http://schemas.openxmlformats.org/officeDocument/2006/customXml" ds:itemID="{84550D04-4DC7-4208-86D1-0AF6AC0B18FA}">
  <ds:schemaRefs>
    <ds:schemaRef ds:uri="57394dbe-3c0f-435b-a208-9a61b989f355"/>
    <ds:schemaRef ds:uri="8ac8f69b-e8b3-4978-97c1-f889f31d47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BC617DB-0A3A-4765-9AD4-1A3532FD35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611</TotalTime>
  <Words>2915</Words>
  <Application>Microsoft Office PowerPoint</Application>
  <PresentationFormat>Widescreen</PresentationFormat>
  <Paragraphs>301</Paragraphs>
  <Slides>19</Slides>
  <Notes>4</Notes>
  <HiddenSlides>0</HiddenSlides>
  <MMClips>0</MMClips>
  <ScaleCrop>false</ScaleCrop>
  <HeadingPairs>
    <vt:vector size="4" baseType="variant">
      <vt:variant>
        <vt:lpstr>Theme</vt:lpstr>
      </vt:variant>
      <vt:variant>
        <vt:i4>6</vt:i4>
      </vt:variant>
      <vt:variant>
        <vt:lpstr>Slide Titles</vt:lpstr>
      </vt:variant>
      <vt:variant>
        <vt:i4>19</vt:i4>
      </vt:variant>
    </vt:vector>
  </HeadingPairs>
  <TitlesOfParts>
    <vt:vector size="25" baseType="lpstr">
      <vt:lpstr>One Network Enterprises</vt:lpstr>
      <vt:lpstr>1_One Network Enterprises</vt:lpstr>
      <vt:lpstr>One Network Enterprises</vt:lpstr>
      <vt:lpstr>One Network Enterprises</vt:lpstr>
      <vt:lpstr>One Network Enterprises</vt:lpstr>
      <vt:lpstr>One Network Enterprises</vt:lpstr>
      <vt:lpstr>供應鏈管理可視性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PowerPoint Presentation</dc:title>
  <dc:subject/>
  <dc:creator>Peter Nilsson</dc:creator>
  <cp:keywords/>
  <dc:description/>
  <cp:lastModifiedBy>Alexandra Howell</cp:lastModifiedBy>
  <cp:revision>6</cp:revision>
  <dcterms:created xsi:type="dcterms:W3CDTF">2022-12-05T13:29:07Z</dcterms:created>
  <dcterms:modified xsi:type="dcterms:W3CDTF">2024-04-12T03:15:31Z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ContentTypeId">
    <vt:lpwstr>0x010100FB276442D51BDE43857A4B5B0AA6B191</vt:lpwstr>
  </property>
  <property fmtid="{D5CDD505-2E9C-101B-9397-08002B2CF9AE}" pid="10" name="MSIP_Label_66f47cd8-41fa-4235-8c80-86b50baa48d7_Enabled">
    <vt:lpwstr>true</vt:lpwstr>
  </property>
  <property fmtid="{D5CDD505-2E9C-101B-9397-08002B2CF9AE}" pid="11" name="MSIP_Label_66f47cd8-41fa-4235-8c80-86b50baa48d7_SetDate">
    <vt:lpwstr>2024-01-16T18:22:49Z</vt:lpwstr>
  </property>
  <property fmtid="{D5CDD505-2E9C-101B-9397-08002B2CF9AE}" pid="12" name="MSIP_Label_66f47cd8-41fa-4235-8c80-86b50baa48d7_Method">
    <vt:lpwstr>Standard</vt:lpwstr>
  </property>
  <property fmtid="{D5CDD505-2E9C-101B-9397-08002B2CF9AE}" pid="13" name="MSIP_Label_66f47cd8-41fa-4235-8c80-86b50baa48d7_Name">
    <vt:lpwstr>Kroger Internal</vt:lpwstr>
  </property>
  <property fmtid="{D5CDD505-2E9C-101B-9397-08002B2CF9AE}" pid="14" name="MSIP_Label_66f47cd8-41fa-4235-8c80-86b50baa48d7_SiteId">
    <vt:lpwstr>8331e14a-9134-4288-bf5a-5e2c8412f074</vt:lpwstr>
  </property>
  <property fmtid="{D5CDD505-2E9C-101B-9397-08002B2CF9AE}" pid="15" name="MSIP_Label_66f47cd8-41fa-4235-8c80-86b50baa48d7_ActionId">
    <vt:lpwstr>30b3db39-7f18-4b46-ba1d-101f77224dc3</vt:lpwstr>
  </property>
  <property fmtid="{D5CDD505-2E9C-101B-9397-08002B2CF9AE}" pid="16" name="MSIP_Label_66f47cd8-41fa-4235-8c80-86b50baa48d7_ContentBits">
    <vt:lpwstr>0</vt:lpwstr>
  </property>
  <property fmtid="{D5CDD505-2E9C-101B-9397-08002B2CF9AE}" pid="17" name="_NewReviewCycle">
    <vt:lpwstr/>
  </property>
</Properties>
</file>