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4.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5.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7" r:id="rId4"/>
    <p:sldMasterId id="2147484156" r:id="rId5"/>
    <p:sldMasterId id="2147484018" r:id="rId6"/>
    <p:sldMasterId id="2147483660" r:id="rId7"/>
    <p:sldMasterId id="2147484273" r:id="rId8"/>
    <p:sldMasterId id="2147484315" r:id="rId9"/>
  </p:sldMasterIdLst>
  <p:notesMasterIdLst>
    <p:notesMasterId r:id="rId30"/>
  </p:notesMasterIdLst>
  <p:handoutMasterIdLst>
    <p:handoutMasterId r:id="rId31"/>
  </p:handoutMasterIdLst>
  <p:sldIdLst>
    <p:sldId id="2126986164" r:id="rId10"/>
    <p:sldId id="2147480141" r:id="rId11"/>
    <p:sldId id="2147480109" r:id="rId12"/>
    <p:sldId id="2147480126" r:id="rId13"/>
    <p:sldId id="2147480138" r:id="rId14"/>
    <p:sldId id="2147480132" r:id="rId15"/>
    <p:sldId id="2147479555" r:id="rId16"/>
    <p:sldId id="2147480139" r:id="rId17"/>
    <p:sldId id="2147480136" r:id="rId18"/>
    <p:sldId id="2147480119" r:id="rId19"/>
    <p:sldId id="2147480123" r:id="rId20"/>
    <p:sldId id="2147480137" r:id="rId21"/>
    <p:sldId id="2147480140" r:id="rId22"/>
    <p:sldId id="2147480120" r:id="rId23"/>
    <p:sldId id="2147480131" r:id="rId24"/>
    <p:sldId id="2147480107" r:id="rId25"/>
    <p:sldId id="2147480101" r:id="rId26"/>
    <p:sldId id="2147480110" r:id="rId27"/>
    <p:sldId id="2147480116" r:id="rId28"/>
    <p:sldId id="2147480111" r:id="rId29"/>
  </p:sldIdLst>
  <p:sldSz cx="12192000" cy="6858000"/>
  <p:notesSz cx="7010400" cy="92964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ashboards and Reporting" id="{CE0973D0-669F-524F-998F-2764E8C4D465}">
          <p14:sldIdLst>
            <p14:sldId id="2126986164"/>
            <p14:sldId id="2147480141"/>
            <p14:sldId id="2147480109"/>
            <p14:sldId id="2147480126"/>
            <p14:sldId id="2147480138"/>
            <p14:sldId id="2147480132"/>
            <p14:sldId id="2147479555"/>
            <p14:sldId id="2147480139"/>
            <p14:sldId id="2147480136"/>
            <p14:sldId id="2147480119"/>
            <p14:sldId id="2147480123"/>
            <p14:sldId id="2147480137"/>
            <p14:sldId id="2147480140"/>
            <p14:sldId id="2147480120"/>
            <p14:sldId id="2147480131"/>
            <p14:sldId id="2147480107"/>
            <p14:sldId id="2147480101"/>
            <p14:sldId id="2147480110"/>
            <p14:sldId id="2147480116"/>
            <p14:sldId id="2147480111"/>
          </p14:sldIdLst>
        </p14:section>
        <p14:section name="Appendix" id="{8629EE69-E3E4-4D40-9A65-2F1C2F4D1E1C}">
          <p14:sldIdLst/>
        </p14:section>
      </p14:sectionLst>
    </p:ext>
    <p:ext uri="{EFAFB233-063F-42B5-8137-9DF3F51BA10A}">
      <p15:sldGuideLst xmlns:p15="http://schemas.microsoft.com/office/powerpoint/2012/main">
        <p15:guide id="1" orient="horz" pos="384" userDrawn="1">
          <p15:clr>
            <a:srgbClr val="A4A3A4"/>
          </p15:clr>
        </p15:guide>
        <p15:guide id="2" pos="28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4A2250C-7A1F-077C-FAFF-5789C8CA09AE}" name="VanDerHarst, Chris" initials="VC" userId="S::cvanderharst@elogex.com::cc024ebc-47e4-46cd-923a-ffe389398b51" providerId="AD"/>
  <p188:author id="{75A9A028-C0B6-0832-94AE-E97801A26E79}" name="Kasiviswanathan, Palanisamy" initials="KP" userId="S::pkasiviswanathan@elogex.com::f86a283d-153c-4a5d-aefe-c7c7b240f75f" providerId="AD"/>
  <p188:author id="{10702554-CCB7-EC3F-1A88-1B0472E41358}" name="Karmakar, Sumit" initials="SK" userId="S::skarmakar@elogex.com::5d020034-ff2c-4e7e-8d00-e94708d613b2" providerId="AD"/>
  <p188:author id="{D5AD89A6-675F-21E6-2AA4-7468A9E5A9A2}" name="Kasiviswanathan, Palanisamy" initials="KP" userId="Kasiviswanathan, Palanisamy"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eGuzman, Charles" initials="DC" lastIdx="1" clrIdx="0">
    <p:extLst>
      <p:ext uri="{19B8F6BF-5375-455C-9EA6-DF929625EA0E}">
        <p15:presenceInfo xmlns:p15="http://schemas.microsoft.com/office/powerpoint/2012/main" userId="S-1-5-21-1711500582-553462016-4547331-99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085"/>
    <a:srgbClr val="2DA2BF"/>
    <a:srgbClr val="DDF7DA"/>
    <a:srgbClr val="D7F5F7"/>
    <a:srgbClr val="EDEBE9"/>
    <a:srgbClr val="03183F"/>
    <a:srgbClr val="031435"/>
    <a:srgbClr val="1D3446"/>
    <a:srgbClr val="EFEFEF"/>
    <a:srgbClr val="F1F1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DCB584-F2F4-EAC5-E0F2-BA0EA104EB0F}" v="3" dt="2024-04-01T15:28:01.330"/>
    <p1510:client id="{66D90A12-E60F-A355-4C17-86A5E1997704}" v="7" dt="2024-04-03T14:54:38.313"/>
    <p1510:client id="{6B72B1A5-2E9B-4580-BDC0-FDFF35AA2A03}" v="8" dt="2024-04-03T15:09:16.702"/>
    <p1510:client id="{82646302-C00E-6378-C68E-238722ACE21B}" v="41" dt="2024-04-03T15:07:47.804"/>
    <p1510:client id="{8EFC3125-F6C5-F0BB-0617-76E504AB0911}" v="11" dt="2024-04-03T14:59:11.216"/>
    <p1510:client id="{981F33C5-EC81-FF75-BABF-D5E49EEBDCAE}" v="4" dt="2024-04-01T15:28:33.127"/>
  </p1510:revLst>
</p1510:revInfo>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384"/>
        <p:guide pos="288"/>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microsoft.com/office/2018/10/relationships/authors" Target="authors.xml"/><Relationship Id="rId21" Type="http://schemas.openxmlformats.org/officeDocument/2006/relationships/slide" Target="slides/slide12.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makar, Sumit" userId="S::skarmakar@elogex.com::5d020034-ff2c-4e7e-8d00-e94708d613b2" providerId="AD" clId="Web-{79B0EE60-8554-F23B-DB7A-17CFB40B4C67}"/>
    <pc:docChg chg="modSld">
      <pc:chgData name="Karmakar, Sumit" userId="S::skarmakar@elogex.com::5d020034-ff2c-4e7e-8d00-e94708d613b2" providerId="AD" clId="Web-{79B0EE60-8554-F23B-DB7A-17CFB40B4C67}" dt="2024-03-28T13:04:00.339" v="53"/>
      <pc:docMkLst>
        <pc:docMk/>
      </pc:docMkLst>
      <pc:sldChg chg="modSp">
        <pc:chgData name="Karmakar, Sumit" userId="S::skarmakar@elogex.com::5d020034-ff2c-4e7e-8d00-e94708d613b2" providerId="AD" clId="Web-{79B0EE60-8554-F23B-DB7A-17CFB40B4C67}" dt="2024-03-28T13:04:00.339" v="53"/>
        <pc:sldMkLst>
          <pc:docMk/>
          <pc:sldMk cId="2801638841" sldId="2147480120"/>
        </pc:sldMkLst>
        <pc:spChg chg="mod">
          <ac:chgData name="Karmakar, Sumit" userId="S::skarmakar@elogex.com::5d020034-ff2c-4e7e-8d00-e94708d613b2" providerId="AD" clId="Web-{79B0EE60-8554-F23B-DB7A-17CFB40B4C67}" dt="2024-03-28T13:04:00.339" v="53"/>
          <ac:spMkLst>
            <pc:docMk/>
            <pc:sldMk cId="2801638841" sldId="2147480120"/>
            <ac:spMk id="4" creationId="{7D4BF2ED-AC5B-0D24-516C-84EE34EF0F26}"/>
          </ac:spMkLst>
        </pc:spChg>
        <pc:spChg chg="mod">
          <ac:chgData name="Karmakar, Sumit" userId="S::skarmakar@elogex.com::5d020034-ff2c-4e7e-8d00-e94708d613b2" providerId="AD" clId="Web-{79B0EE60-8554-F23B-DB7A-17CFB40B4C67}" dt="2024-03-28T13:03:32.073" v="51"/>
          <ac:spMkLst>
            <pc:docMk/>
            <pc:sldMk cId="2801638841" sldId="2147480120"/>
            <ac:spMk id="8" creationId="{9A8AFD97-6548-3F4A-4D20-68484CE3E0C6}"/>
          </ac:spMkLst>
        </pc:spChg>
      </pc:sldChg>
      <pc:sldChg chg="modSp">
        <pc:chgData name="Karmakar, Sumit" userId="S::skarmakar@elogex.com::5d020034-ff2c-4e7e-8d00-e94708d613b2" providerId="AD" clId="Web-{79B0EE60-8554-F23B-DB7A-17CFB40B4C67}" dt="2024-03-28T12:44:49.096" v="17"/>
        <pc:sldMkLst>
          <pc:docMk/>
          <pc:sldMk cId="1287383114" sldId="2147480126"/>
        </pc:sldMkLst>
        <pc:graphicFrameChg chg="mod modGraphic">
          <ac:chgData name="Karmakar, Sumit" userId="S::skarmakar@elogex.com::5d020034-ff2c-4e7e-8d00-e94708d613b2" providerId="AD" clId="Web-{79B0EE60-8554-F23B-DB7A-17CFB40B4C67}" dt="2024-03-28T12:43:51.016" v="5" actId="1076"/>
          <ac:graphicFrameMkLst>
            <pc:docMk/>
            <pc:sldMk cId="1287383114" sldId="2147480126"/>
            <ac:graphicFrameMk id="3" creationId="{CA9C21C4-2AEC-CC4C-240D-B02DAA76F564}"/>
          </ac:graphicFrameMkLst>
        </pc:graphicFrameChg>
        <pc:graphicFrameChg chg="mod modGraphic">
          <ac:chgData name="Karmakar, Sumit" userId="S::skarmakar@elogex.com::5d020034-ff2c-4e7e-8d00-e94708d613b2" providerId="AD" clId="Web-{79B0EE60-8554-F23B-DB7A-17CFB40B4C67}" dt="2024-03-28T12:44:18.736" v="9" actId="1076"/>
          <ac:graphicFrameMkLst>
            <pc:docMk/>
            <pc:sldMk cId="1287383114" sldId="2147480126"/>
            <ac:graphicFrameMk id="17" creationId="{39C2D995-BEAD-B4F2-BAA5-251C62A1C594}"/>
          </ac:graphicFrameMkLst>
        </pc:graphicFrameChg>
        <pc:graphicFrameChg chg="mod modGraphic">
          <ac:chgData name="Karmakar, Sumit" userId="S::skarmakar@elogex.com::5d020034-ff2c-4e7e-8d00-e94708d613b2" providerId="AD" clId="Web-{79B0EE60-8554-F23B-DB7A-17CFB40B4C67}" dt="2024-03-28T12:44:49.096" v="17"/>
          <ac:graphicFrameMkLst>
            <pc:docMk/>
            <pc:sldMk cId="1287383114" sldId="2147480126"/>
            <ac:graphicFrameMk id="55" creationId="{BAD24F01-D7F4-BF36-D16C-1074A0E6487F}"/>
          </ac:graphicFrameMkLst>
        </pc:graphicFrameChg>
      </pc:sldChg>
      <pc:sldChg chg="modSp">
        <pc:chgData name="Karmakar, Sumit" userId="S::skarmakar@elogex.com::5d020034-ff2c-4e7e-8d00-e94708d613b2" providerId="AD" clId="Web-{79B0EE60-8554-F23B-DB7A-17CFB40B4C67}" dt="2024-03-28T12:48:26.147" v="33" actId="20577"/>
        <pc:sldMkLst>
          <pc:docMk/>
          <pc:sldMk cId="1943466375" sldId="2147480132"/>
        </pc:sldMkLst>
        <pc:spChg chg="mod">
          <ac:chgData name="Karmakar, Sumit" userId="S::skarmakar@elogex.com::5d020034-ff2c-4e7e-8d00-e94708d613b2" providerId="AD" clId="Web-{79B0EE60-8554-F23B-DB7A-17CFB40B4C67}" dt="2024-03-28T12:47:12.411" v="27"/>
          <ac:spMkLst>
            <pc:docMk/>
            <pc:sldMk cId="1943466375" sldId="2147480132"/>
            <ac:spMk id="5" creationId="{AD6DA829-B88B-9940-7A69-8B2210CED0EA}"/>
          </ac:spMkLst>
        </pc:spChg>
        <pc:spChg chg="mod">
          <ac:chgData name="Karmakar, Sumit" userId="S::skarmakar@elogex.com::5d020034-ff2c-4e7e-8d00-e94708d613b2" providerId="AD" clId="Web-{79B0EE60-8554-F23B-DB7A-17CFB40B4C67}" dt="2024-03-28T12:48:26.147" v="33" actId="20577"/>
          <ac:spMkLst>
            <pc:docMk/>
            <pc:sldMk cId="1943466375" sldId="2147480132"/>
            <ac:spMk id="6" creationId="{67198E3D-3C9A-5220-0DC7-94E7ACF46720}"/>
          </ac:spMkLst>
        </pc:spChg>
      </pc:sldChg>
      <pc:sldChg chg="modSp">
        <pc:chgData name="Karmakar, Sumit" userId="S::skarmakar@elogex.com::5d020034-ff2c-4e7e-8d00-e94708d613b2" providerId="AD" clId="Web-{79B0EE60-8554-F23B-DB7A-17CFB40B4C67}" dt="2024-03-28T12:50:23.478" v="44" actId="1076"/>
        <pc:sldMkLst>
          <pc:docMk/>
          <pc:sldMk cId="3435256583" sldId="2147480136"/>
        </pc:sldMkLst>
        <pc:spChg chg="mod">
          <ac:chgData name="Karmakar, Sumit" userId="S::skarmakar@elogex.com::5d020034-ff2c-4e7e-8d00-e94708d613b2" providerId="AD" clId="Web-{79B0EE60-8554-F23B-DB7A-17CFB40B4C67}" dt="2024-03-28T12:50:23.072" v="35" actId="1076"/>
          <ac:spMkLst>
            <pc:docMk/>
            <pc:sldMk cId="3435256583" sldId="2147480136"/>
            <ac:spMk id="4" creationId="{EFC45C1D-3E3D-CBA2-6BFC-045908EAE652}"/>
          </ac:spMkLst>
        </pc:spChg>
        <pc:spChg chg="mod">
          <ac:chgData name="Karmakar, Sumit" userId="S::skarmakar@elogex.com::5d020034-ff2c-4e7e-8d00-e94708d613b2" providerId="AD" clId="Web-{79B0EE60-8554-F23B-DB7A-17CFB40B4C67}" dt="2024-03-28T12:50:23.165" v="37" actId="1076"/>
          <ac:spMkLst>
            <pc:docMk/>
            <pc:sldMk cId="3435256583" sldId="2147480136"/>
            <ac:spMk id="10" creationId="{F92F939B-C20B-4A8E-E564-8C217501FDE6}"/>
          </ac:spMkLst>
        </pc:spChg>
        <pc:spChg chg="mod">
          <ac:chgData name="Karmakar, Sumit" userId="S::skarmakar@elogex.com::5d020034-ff2c-4e7e-8d00-e94708d613b2" providerId="AD" clId="Web-{79B0EE60-8554-F23B-DB7A-17CFB40B4C67}" dt="2024-03-28T12:50:23.259" v="39" actId="1076"/>
          <ac:spMkLst>
            <pc:docMk/>
            <pc:sldMk cId="3435256583" sldId="2147480136"/>
            <ac:spMk id="17" creationId="{C3C6F43B-B1BB-4E4B-CAD6-47182928EFA1}"/>
          </ac:spMkLst>
        </pc:spChg>
        <pc:spChg chg="mod">
          <ac:chgData name="Karmakar, Sumit" userId="S::skarmakar@elogex.com::5d020034-ff2c-4e7e-8d00-e94708d613b2" providerId="AD" clId="Web-{79B0EE60-8554-F23B-DB7A-17CFB40B4C67}" dt="2024-03-28T12:50:23.353" v="41" actId="1076"/>
          <ac:spMkLst>
            <pc:docMk/>
            <pc:sldMk cId="3435256583" sldId="2147480136"/>
            <ac:spMk id="24" creationId="{0F61432C-43A8-42BE-9844-B84CD563C8E9}"/>
          </ac:spMkLst>
        </pc:spChg>
        <pc:spChg chg="mod">
          <ac:chgData name="Karmakar, Sumit" userId="S::skarmakar@elogex.com::5d020034-ff2c-4e7e-8d00-e94708d613b2" providerId="AD" clId="Web-{79B0EE60-8554-F23B-DB7A-17CFB40B4C67}" dt="2024-03-28T12:50:23.462" v="43" actId="1076"/>
          <ac:spMkLst>
            <pc:docMk/>
            <pc:sldMk cId="3435256583" sldId="2147480136"/>
            <ac:spMk id="37" creationId="{6C95D344-9027-FC67-8426-6DC52A1D927C}"/>
          </ac:spMkLst>
        </pc:spChg>
        <pc:spChg chg="mod">
          <ac:chgData name="Karmakar, Sumit" userId="S::skarmakar@elogex.com::5d020034-ff2c-4e7e-8d00-e94708d613b2" providerId="AD" clId="Web-{79B0EE60-8554-F23B-DB7A-17CFB40B4C67}" dt="2024-03-28T12:50:23.478" v="44" actId="1076"/>
          <ac:spMkLst>
            <pc:docMk/>
            <pc:sldMk cId="3435256583" sldId="2147480136"/>
            <ac:spMk id="39" creationId="{F9C36BCB-B447-EB12-7954-F0C508AED988}"/>
          </ac:spMkLst>
        </pc:spChg>
        <pc:grpChg chg="mod">
          <ac:chgData name="Karmakar, Sumit" userId="S::skarmakar@elogex.com::5d020034-ff2c-4e7e-8d00-e94708d613b2" providerId="AD" clId="Web-{79B0EE60-8554-F23B-DB7A-17CFB40B4C67}" dt="2024-03-28T12:50:23.150" v="36" actId="1076"/>
          <ac:grpSpMkLst>
            <pc:docMk/>
            <pc:sldMk cId="3435256583" sldId="2147480136"/>
            <ac:grpSpMk id="5" creationId="{C4D739C9-9E09-4382-FBAF-5A2971AD9F89}"/>
          </ac:grpSpMkLst>
        </pc:grpChg>
        <pc:grpChg chg="mod">
          <ac:chgData name="Karmakar, Sumit" userId="S::skarmakar@elogex.com::5d020034-ff2c-4e7e-8d00-e94708d613b2" providerId="AD" clId="Web-{79B0EE60-8554-F23B-DB7A-17CFB40B4C67}" dt="2024-03-28T12:50:23.259" v="38" actId="1076"/>
          <ac:grpSpMkLst>
            <pc:docMk/>
            <pc:sldMk cId="3435256583" sldId="2147480136"/>
            <ac:grpSpMk id="12" creationId="{3BCBA17C-CF8E-AB40-4DCE-8D54208085AB}"/>
          </ac:grpSpMkLst>
        </pc:grpChg>
        <pc:grpChg chg="mod">
          <ac:chgData name="Karmakar, Sumit" userId="S::skarmakar@elogex.com::5d020034-ff2c-4e7e-8d00-e94708d613b2" providerId="AD" clId="Web-{79B0EE60-8554-F23B-DB7A-17CFB40B4C67}" dt="2024-03-28T12:50:23.353" v="40" actId="1076"/>
          <ac:grpSpMkLst>
            <pc:docMk/>
            <pc:sldMk cId="3435256583" sldId="2147480136"/>
            <ac:grpSpMk id="18" creationId="{007CB1BB-97E7-0AFB-7802-4735A261A105}"/>
          </ac:grpSpMkLst>
        </pc:grpChg>
        <pc:grpChg chg="mod">
          <ac:chgData name="Karmakar, Sumit" userId="S::skarmakar@elogex.com::5d020034-ff2c-4e7e-8d00-e94708d613b2" providerId="AD" clId="Web-{79B0EE60-8554-F23B-DB7A-17CFB40B4C67}" dt="2024-03-28T12:50:23.447" v="42" actId="1076"/>
          <ac:grpSpMkLst>
            <pc:docMk/>
            <pc:sldMk cId="3435256583" sldId="2147480136"/>
            <ac:grpSpMk id="27" creationId="{778095BA-C9F0-F5AA-71BD-B02DC2118F10}"/>
          </ac:grpSpMkLst>
        </pc:grpChg>
        <pc:picChg chg="mod">
          <ac:chgData name="Karmakar, Sumit" userId="S::skarmakar@elogex.com::5d020034-ff2c-4e7e-8d00-e94708d613b2" providerId="AD" clId="Web-{79B0EE60-8554-F23B-DB7A-17CFB40B4C67}" dt="2024-03-28T12:50:23.056" v="34" actId="1076"/>
          <ac:picMkLst>
            <pc:docMk/>
            <pc:sldMk cId="3435256583" sldId="2147480136"/>
            <ac:picMk id="3" creationId="{DBA6CD77-4FFD-D0C4-2709-EE4270F682B1}"/>
          </ac:picMkLst>
        </pc:picChg>
      </pc:sldChg>
      <pc:sldChg chg="modSp">
        <pc:chgData name="Karmakar, Sumit" userId="S::skarmakar@elogex.com::5d020034-ff2c-4e7e-8d00-e94708d613b2" providerId="AD" clId="Web-{79B0EE60-8554-F23B-DB7A-17CFB40B4C67}" dt="2024-03-28T12:48:09.678" v="30" actId="20577"/>
        <pc:sldMkLst>
          <pc:docMk/>
          <pc:sldMk cId="954045621" sldId="2147480138"/>
        </pc:sldMkLst>
        <pc:spChg chg="mod">
          <ac:chgData name="Karmakar, Sumit" userId="S::skarmakar@elogex.com::5d020034-ff2c-4e7e-8d00-e94708d613b2" providerId="AD" clId="Web-{79B0EE60-8554-F23B-DB7A-17CFB40B4C67}" dt="2024-03-28T12:48:09.678" v="30" actId="20577"/>
          <ac:spMkLst>
            <pc:docMk/>
            <pc:sldMk cId="954045621" sldId="2147480138"/>
            <ac:spMk id="3" creationId="{95EACCFC-1AB4-E705-39CF-082950901B82}"/>
          </ac:spMkLst>
        </pc:spChg>
        <pc:spChg chg="mod">
          <ac:chgData name="Karmakar, Sumit" userId="S::skarmakar@elogex.com::5d020034-ff2c-4e7e-8d00-e94708d613b2" providerId="AD" clId="Web-{79B0EE60-8554-F23B-DB7A-17CFB40B4C67}" dt="2024-03-28T12:46:57.489" v="26"/>
          <ac:spMkLst>
            <pc:docMk/>
            <pc:sldMk cId="954045621" sldId="2147480138"/>
            <ac:spMk id="4" creationId="{53D61D74-7667-418B-79BA-8B3D88D7D0F6}"/>
          </ac:spMkLst>
        </pc:spChg>
      </pc:sldChg>
      <pc:sldChg chg="modSp">
        <pc:chgData name="Karmakar, Sumit" userId="S::skarmakar@elogex.com::5d020034-ff2c-4e7e-8d00-e94708d613b2" providerId="AD" clId="Web-{79B0EE60-8554-F23B-DB7A-17CFB40B4C67}" dt="2024-03-28T13:02:00.071" v="49"/>
        <pc:sldMkLst>
          <pc:docMk/>
          <pc:sldMk cId="2272208059" sldId="2147480139"/>
        </pc:sldMkLst>
        <pc:spChg chg="mod">
          <ac:chgData name="Karmakar, Sumit" userId="S::skarmakar@elogex.com::5d020034-ff2c-4e7e-8d00-e94708d613b2" providerId="AD" clId="Web-{79B0EE60-8554-F23B-DB7A-17CFB40B4C67}" dt="2024-03-28T13:02:00.071" v="49"/>
          <ac:spMkLst>
            <pc:docMk/>
            <pc:sldMk cId="2272208059" sldId="2147480139"/>
            <ac:spMk id="37" creationId="{2BC1BB96-5E69-9E49-FFEF-B8486102AFD0}"/>
          </ac:spMkLst>
        </pc:spChg>
      </pc:sldChg>
    </pc:docChg>
  </pc:docChgLst>
  <pc:docChgLst>
    <pc:chgData name="Karmakar, Sumit" userId="S::skarmakar@elogex.com::5d020034-ff2c-4e7e-8d00-e94708d613b2" providerId="AD" clId="Web-{CB6891F5-AFE4-92A7-3856-2F7C4D23CF57}"/>
    <pc:docChg chg="addSld delSld modSld modSection">
      <pc:chgData name="Karmakar, Sumit" userId="S::skarmakar@elogex.com::5d020034-ff2c-4e7e-8d00-e94708d613b2" providerId="AD" clId="Web-{CB6891F5-AFE4-92A7-3856-2F7C4D23CF57}" dt="2024-03-26T12:13:59.261" v="290"/>
      <pc:docMkLst>
        <pc:docMk/>
      </pc:docMkLst>
      <pc:sldChg chg="modSp del">
        <pc:chgData name="Karmakar, Sumit" userId="S::skarmakar@elogex.com::5d020034-ff2c-4e7e-8d00-e94708d613b2" providerId="AD" clId="Web-{CB6891F5-AFE4-92A7-3856-2F7C4D23CF57}" dt="2024-03-26T12:01:49.656" v="122"/>
        <pc:sldMkLst>
          <pc:docMk/>
          <pc:sldMk cId="565861938" sldId="2147480095"/>
        </pc:sldMkLst>
        <pc:spChg chg="mod">
          <ac:chgData name="Karmakar, Sumit" userId="S::skarmakar@elogex.com::5d020034-ff2c-4e7e-8d00-e94708d613b2" providerId="AD" clId="Web-{CB6891F5-AFE4-92A7-3856-2F7C4D23CF57}" dt="2024-03-26T11:59:28.641" v="20" actId="1076"/>
          <ac:spMkLst>
            <pc:docMk/>
            <pc:sldMk cId="565861938" sldId="2147480095"/>
            <ac:spMk id="3" creationId="{F3DA6107-33E1-9438-D065-7B23A77E442B}"/>
          </ac:spMkLst>
        </pc:spChg>
        <pc:spChg chg="mod">
          <ac:chgData name="Karmakar, Sumit" userId="S::skarmakar@elogex.com::5d020034-ff2c-4e7e-8d00-e94708d613b2" providerId="AD" clId="Web-{CB6891F5-AFE4-92A7-3856-2F7C4D23CF57}" dt="2024-03-26T11:59:28.656" v="21" actId="1076"/>
          <ac:spMkLst>
            <pc:docMk/>
            <pc:sldMk cId="565861938" sldId="2147480095"/>
            <ac:spMk id="4" creationId="{CC4D759E-91DC-1EF6-3378-6D0AA70590B9}"/>
          </ac:spMkLst>
        </pc:spChg>
        <pc:spChg chg="mod">
          <ac:chgData name="Karmakar, Sumit" userId="S::skarmakar@elogex.com::5d020034-ff2c-4e7e-8d00-e94708d613b2" providerId="AD" clId="Web-{CB6891F5-AFE4-92A7-3856-2F7C4D23CF57}" dt="2024-03-26T11:59:28.656" v="22" actId="1076"/>
          <ac:spMkLst>
            <pc:docMk/>
            <pc:sldMk cId="565861938" sldId="2147480095"/>
            <ac:spMk id="5" creationId="{9EC53D68-A263-06FE-93B4-B648803621B0}"/>
          </ac:spMkLst>
        </pc:spChg>
        <pc:spChg chg="mod">
          <ac:chgData name="Karmakar, Sumit" userId="S::skarmakar@elogex.com::5d020034-ff2c-4e7e-8d00-e94708d613b2" providerId="AD" clId="Web-{CB6891F5-AFE4-92A7-3856-2F7C4D23CF57}" dt="2024-03-26T11:59:18.234" v="19" actId="1076"/>
          <ac:spMkLst>
            <pc:docMk/>
            <pc:sldMk cId="565861938" sldId="2147480095"/>
            <ac:spMk id="25" creationId="{0E961777-BCE0-B3C3-9228-16DF9679EB1C}"/>
          </ac:spMkLst>
        </pc:spChg>
        <pc:picChg chg="mod">
          <ac:chgData name="Karmakar, Sumit" userId="S::skarmakar@elogex.com::5d020034-ff2c-4e7e-8d00-e94708d613b2" providerId="AD" clId="Web-{CB6891F5-AFE4-92A7-3856-2F7C4D23CF57}" dt="2024-03-26T11:59:37.297" v="24" actId="1076"/>
          <ac:picMkLst>
            <pc:docMk/>
            <pc:sldMk cId="565861938" sldId="2147480095"/>
            <ac:picMk id="7" creationId="{AF11AF0C-C878-7741-2649-FB09F74C4FC4}"/>
          </ac:picMkLst>
        </pc:picChg>
      </pc:sldChg>
      <pc:sldChg chg="del">
        <pc:chgData name="Karmakar, Sumit" userId="S::skarmakar@elogex.com::5d020034-ff2c-4e7e-8d00-e94708d613b2" providerId="AD" clId="Web-{CB6891F5-AFE4-92A7-3856-2F7C4D23CF57}" dt="2024-03-26T11:54:43.236" v="3"/>
        <pc:sldMkLst>
          <pc:docMk/>
          <pc:sldMk cId="1920257705" sldId="2147480112"/>
        </pc:sldMkLst>
      </pc:sldChg>
      <pc:sldChg chg="addSp add">
        <pc:chgData name="Karmakar, Sumit" userId="S::skarmakar@elogex.com::5d020034-ff2c-4e7e-8d00-e94708d613b2" providerId="AD" clId="Web-{CB6891F5-AFE4-92A7-3856-2F7C4D23CF57}" dt="2024-03-26T12:13:59.261" v="290"/>
        <pc:sldMkLst>
          <pc:docMk/>
          <pc:sldMk cId="3006918676" sldId="2147480124"/>
        </pc:sldMkLst>
        <pc:picChg chg="add">
          <ac:chgData name="Karmakar, Sumit" userId="S::skarmakar@elogex.com::5d020034-ff2c-4e7e-8d00-e94708d613b2" providerId="AD" clId="Web-{CB6891F5-AFE4-92A7-3856-2F7C4D23CF57}" dt="2024-03-26T12:13:59.261" v="290"/>
          <ac:picMkLst>
            <pc:docMk/>
            <pc:sldMk cId="3006918676" sldId="2147480124"/>
            <ac:picMk id="5" creationId="{DEB90E75-5841-C927-62E0-C1A8FF2DB906}"/>
          </ac:picMkLst>
        </pc:picChg>
      </pc:sldChg>
      <pc:sldChg chg="addSp delSp modSp add">
        <pc:chgData name="Karmakar, Sumit" userId="S::skarmakar@elogex.com::5d020034-ff2c-4e7e-8d00-e94708d613b2" providerId="AD" clId="Web-{CB6891F5-AFE4-92A7-3856-2F7C4D23CF57}" dt="2024-03-26T12:13:49.089" v="289" actId="1076"/>
        <pc:sldMkLst>
          <pc:docMk/>
          <pc:sldMk cId="124787207" sldId="2147480125"/>
        </pc:sldMkLst>
        <pc:spChg chg="mod">
          <ac:chgData name="Karmakar, Sumit" userId="S::skarmakar@elogex.com::5d020034-ff2c-4e7e-8d00-e94708d613b2" providerId="AD" clId="Web-{CB6891F5-AFE4-92A7-3856-2F7C4D23CF57}" dt="2024-03-26T12:09:25.669" v="235" actId="1076"/>
          <ac:spMkLst>
            <pc:docMk/>
            <pc:sldMk cId="124787207" sldId="2147480125"/>
            <ac:spMk id="3" creationId="{F3DA6107-33E1-9438-D065-7B23A77E442B}"/>
          </ac:spMkLst>
        </pc:spChg>
        <pc:spChg chg="del mod">
          <ac:chgData name="Karmakar, Sumit" userId="S::skarmakar@elogex.com::5d020034-ff2c-4e7e-8d00-e94708d613b2" providerId="AD" clId="Web-{CB6891F5-AFE4-92A7-3856-2F7C4D23CF57}" dt="2024-03-26T12:02:33.655" v="127"/>
          <ac:spMkLst>
            <pc:docMk/>
            <pc:sldMk cId="124787207" sldId="2147480125"/>
            <ac:spMk id="4" creationId="{CC4D759E-91DC-1EF6-3378-6D0AA70590B9}"/>
          </ac:spMkLst>
        </pc:spChg>
        <pc:spChg chg="mod">
          <ac:chgData name="Karmakar, Sumit" userId="S::skarmakar@elogex.com::5d020034-ff2c-4e7e-8d00-e94708d613b2" providerId="AD" clId="Web-{CB6891F5-AFE4-92A7-3856-2F7C4D23CF57}" dt="2024-03-26T12:11:38.246" v="275" actId="1076"/>
          <ac:spMkLst>
            <pc:docMk/>
            <pc:sldMk cId="124787207" sldId="2147480125"/>
            <ac:spMk id="5" creationId="{9EC53D68-A263-06FE-93B4-B648803621B0}"/>
          </ac:spMkLst>
        </pc:spChg>
        <pc:spChg chg="mod">
          <ac:chgData name="Karmakar, Sumit" userId="S::skarmakar@elogex.com::5d020034-ff2c-4e7e-8d00-e94708d613b2" providerId="AD" clId="Web-{CB6891F5-AFE4-92A7-3856-2F7C4D23CF57}" dt="2024-03-26T12:08:06.872" v="214" actId="1076"/>
          <ac:spMkLst>
            <pc:docMk/>
            <pc:sldMk cId="124787207" sldId="2147480125"/>
            <ac:spMk id="9" creationId="{07CE4040-D44C-B20B-3297-1B5F090F8C99}"/>
          </ac:spMkLst>
        </pc:spChg>
        <pc:spChg chg="mod">
          <ac:chgData name="Karmakar, Sumit" userId="S::skarmakar@elogex.com::5d020034-ff2c-4e7e-8d00-e94708d613b2" providerId="AD" clId="Web-{CB6891F5-AFE4-92A7-3856-2F7C4D23CF57}" dt="2024-03-26T12:09:18.013" v="231" actId="1076"/>
          <ac:spMkLst>
            <pc:docMk/>
            <pc:sldMk cId="124787207" sldId="2147480125"/>
            <ac:spMk id="11" creationId="{9B8733AF-1ACA-0817-500E-BF850E95ECC4}"/>
          </ac:spMkLst>
        </pc:spChg>
        <pc:spChg chg="del">
          <ac:chgData name="Karmakar, Sumit" userId="S::skarmakar@elogex.com::5d020034-ff2c-4e7e-8d00-e94708d613b2" providerId="AD" clId="Web-{CB6891F5-AFE4-92A7-3856-2F7C4D23CF57}" dt="2024-03-26T12:00:53.296" v="54"/>
          <ac:spMkLst>
            <pc:docMk/>
            <pc:sldMk cId="124787207" sldId="2147480125"/>
            <ac:spMk id="13" creationId="{C1D28996-B9E7-8C64-127C-378031DDAC5B}"/>
          </ac:spMkLst>
        </pc:spChg>
        <pc:spChg chg="add del mod">
          <ac:chgData name="Karmakar, Sumit" userId="S::skarmakar@elogex.com::5d020034-ff2c-4e7e-8d00-e94708d613b2" providerId="AD" clId="Web-{CB6891F5-AFE4-92A7-3856-2F7C4D23CF57}" dt="2024-03-26T12:09:51.059" v="248"/>
          <ac:spMkLst>
            <pc:docMk/>
            <pc:sldMk cId="124787207" sldId="2147480125"/>
            <ac:spMk id="14" creationId="{A4B9B0F8-AA30-7A81-A52C-C58986EB3727}"/>
          </ac:spMkLst>
        </pc:spChg>
        <pc:spChg chg="add del mod">
          <ac:chgData name="Karmakar, Sumit" userId="S::skarmakar@elogex.com::5d020034-ff2c-4e7e-8d00-e94708d613b2" providerId="AD" clId="Web-{CB6891F5-AFE4-92A7-3856-2F7C4D23CF57}" dt="2024-03-26T12:03:25.702" v="142"/>
          <ac:spMkLst>
            <pc:docMk/>
            <pc:sldMk cId="124787207" sldId="2147480125"/>
            <ac:spMk id="17" creationId="{8A828325-103B-DC5E-3BB7-8A8781C7FE95}"/>
          </ac:spMkLst>
        </pc:spChg>
        <pc:spChg chg="del">
          <ac:chgData name="Karmakar, Sumit" userId="S::skarmakar@elogex.com::5d020034-ff2c-4e7e-8d00-e94708d613b2" providerId="AD" clId="Web-{CB6891F5-AFE4-92A7-3856-2F7C4D23CF57}" dt="2024-03-26T12:00:53.296" v="52"/>
          <ac:spMkLst>
            <pc:docMk/>
            <pc:sldMk cId="124787207" sldId="2147480125"/>
            <ac:spMk id="19" creationId="{4D995FCE-2224-CDDB-DDEA-4F6A2FB80C72}"/>
          </ac:spMkLst>
        </pc:spChg>
        <pc:spChg chg="add mod">
          <ac:chgData name="Karmakar, Sumit" userId="S::skarmakar@elogex.com::5d020034-ff2c-4e7e-8d00-e94708d613b2" providerId="AD" clId="Web-{CB6891F5-AFE4-92A7-3856-2F7C4D23CF57}" dt="2024-03-26T12:11:56.074" v="280" actId="1076"/>
          <ac:spMkLst>
            <pc:docMk/>
            <pc:sldMk cId="124787207" sldId="2147480125"/>
            <ac:spMk id="20" creationId="{EF3CC311-68AE-AC78-C191-00D4A319D760}"/>
          </ac:spMkLst>
        </pc:spChg>
        <pc:spChg chg="del mod">
          <ac:chgData name="Karmakar, Sumit" userId="S::skarmakar@elogex.com::5d020034-ff2c-4e7e-8d00-e94708d613b2" providerId="AD" clId="Web-{CB6891F5-AFE4-92A7-3856-2F7C4D23CF57}" dt="2024-03-26T12:02:15.859" v="124"/>
          <ac:spMkLst>
            <pc:docMk/>
            <pc:sldMk cId="124787207" sldId="2147480125"/>
            <ac:spMk id="21" creationId="{80FEDC7B-E799-1C2B-1C3F-CDD3197062CA}"/>
          </ac:spMkLst>
        </pc:spChg>
        <pc:spChg chg="mod">
          <ac:chgData name="Karmakar, Sumit" userId="S::skarmakar@elogex.com::5d020034-ff2c-4e7e-8d00-e94708d613b2" providerId="AD" clId="Web-{CB6891F5-AFE4-92A7-3856-2F7C4D23CF57}" dt="2024-03-26T12:11:19.168" v="270" actId="1076"/>
          <ac:spMkLst>
            <pc:docMk/>
            <pc:sldMk cId="124787207" sldId="2147480125"/>
            <ac:spMk id="23" creationId="{920ABBEB-F283-196D-8086-99FAA1F4F9B3}"/>
          </ac:spMkLst>
        </pc:spChg>
        <pc:spChg chg="add del mod">
          <ac:chgData name="Karmakar, Sumit" userId="S::skarmakar@elogex.com::5d020034-ff2c-4e7e-8d00-e94708d613b2" providerId="AD" clId="Web-{CB6891F5-AFE4-92A7-3856-2F7C4D23CF57}" dt="2024-03-26T12:08:51.778" v="225"/>
          <ac:spMkLst>
            <pc:docMk/>
            <pc:sldMk cId="124787207" sldId="2147480125"/>
            <ac:spMk id="24" creationId="{2A136DF9-1C73-03ED-FF17-BB7F58621AC6}"/>
          </ac:spMkLst>
        </pc:spChg>
        <pc:spChg chg="del">
          <ac:chgData name="Karmakar, Sumit" userId="S::skarmakar@elogex.com::5d020034-ff2c-4e7e-8d00-e94708d613b2" providerId="AD" clId="Web-{CB6891F5-AFE4-92A7-3856-2F7C4D23CF57}" dt="2024-03-26T12:00:53.296" v="51"/>
          <ac:spMkLst>
            <pc:docMk/>
            <pc:sldMk cId="124787207" sldId="2147480125"/>
            <ac:spMk id="25" creationId="{0E961777-BCE0-B3C3-9228-16DF9679EB1C}"/>
          </ac:spMkLst>
        </pc:spChg>
        <pc:spChg chg="del mod">
          <ac:chgData name="Karmakar, Sumit" userId="S::skarmakar@elogex.com::5d020034-ff2c-4e7e-8d00-e94708d613b2" providerId="AD" clId="Web-{CB6891F5-AFE4-92A7-3856-2F7C4D23CF57}" dt="2024-03-26T12:02:25.937" v="126"/>
          <ac:spMkLst>
            <pc:docMk/>
            <pc:sldMk cId="124787207" sldId="2147480125"/>
            <ac:spMk id="27" creationId="{851BF37F-AE54-9EC4-7B8E-B0D6E1D8DCB4}"/>
          </ac:spMkLst>
        </pc:spChg>
        <pc:spChg chg="add del mod">
          <ac:chgData name="Karmakar, Sumit" userId="S::skarmakar@elogex.com::5d020034-ff2c-4e7e-8d00-e94708d613b2" providerId="AD" clId="Web-{CB6891F5-AFE4-92A7-3856-2F7C4D23CF57}" dt="2024-03-26T12:02:41.327" v="128"/>
          <ac:spMkLst>
            <pc:docMk/>
            <pc:sldMk cId="124787207" sldId="2147480125"/>
            <ac:spMk id="28" creationId="{E8A251BD-536F-C462-AC1D-6BB3C5AB57BF}"/>
          </ac:spMkLst>
        </pc:spChg>
        <pc:spChg chg="mod">
          <ac:chgData name="Karmakar, Sumit" userId="S::skarmakar@elogex.com::5d020034-ff2c-4e7e-8d00-e94708d613b2" providerId="AD" clId="Web-{CB6891F5-AFE4-92A7-3856-2F7C4D23CF57}" dt="2024-03-26T12:11:29.512" v="273" actId="1076"/>
          <ac:spMkLst>
            <pc:docMk/>
            <pc:sldMk cId="124787207" sldId="2147480125"/>
            <ac:spMk id="29" creationId="{4E17A846-0BA2-FE67-6117-4A9F9C2AC2DA}"/>
          </ac:spMkLst>
        </pc:spChg>
        <pc:spChg chg="add mod">
          <ac:chgData name="Karmakar, Sumit" userId="S::skarmakar@elogex.com::5d020034-ff2c-4e7e-8d00-e94708d613b2" providerId="AD" clId="Web-{CB6891F5-AFE4-92A7-3856-2F7C4D23CF57}" dt="2024-03-26T12:11:47.981" v="278" actId="1076"/>
          <ac:spMkLst>
            <pc:docMk/>
            <pc:sldMk cId="124787207" sldId="2147480125"/>
            <ac:spMk id="31" creationId="{2A2E292A-770E-6EEE-F097-5898A1C6FC1E}"/>
          </ac:spMkLst>
        </pc:spChg>
        <pc:spChg chg="add mod">
          <ac:chgData name="Karmakar, Sumit" userId="S::skarmakar@elogex.com::5d020034-ff2c-4e7e-8d00-e94708d613b2" providerId="AD" clId="Web-{CB6891F5-AFE4-92A7-3856-2F7C4D23CF57}" dt="2024-03-26T12:09:31.325" v="241" actId="1076"/>
          <ac:spMkLst>
            <pc:docMk/>
            <pc:sldMk cId="124787207" sldId="2147480125"/>
            <ac:spMk id="36" creationId="{FF7EFBA6-7FEE-4E7C-4E1B-F79810FEA08C}"/>
          </ac:spMkLst>
        </pc:spChg>
        <pc:spChg chg="add mod">
          <ac:chgData name="Karmakar, Sumit" userId="S::skarmakar@elogex.com::5d020034-ff2c-4e7e-8d00-e94708d613b2" providerId="AD" clId="Web-{CB6891F5-AFE4-92A7-3856-2F7C4D23CF57}" dt="2024-03-26T12:09:41.091" v="247" actId="14100"/>
          <ac:spMkLst>
            <pc:docMk/>
            <pc:sldMk cId="124787207" sldId="2147480125"/>
            <ac:spMk id="37" creationId="{3A78E755-226B-64CB-C001-C2A7DEA2CD4B}"/>
          </ac:spMkLst>
        </pc:spChg>
        <pc:spChg chg="del">
          <ac:chgData name="Karmakar, Sumit" userId="S::skarmakar@elogex.com::5d020034-ff2c-4e7e-8d00-e94708d613b2" providerId="AD" clId="Web-{CB6891F5-AFE4-92A7-3856-2F7C4D23CF57}" dt="2024-03-26T12:00:53.218" v="50"/>
          <ac:spMkLst>
            <pc:docMk/>
            <pc:sldMk cId="124787207" sldId="2147480125"/>
            <ac:spMk id="59" creationId="{CDE944F2-26E5-83C1-4747-3CEFEE5CE018}"/>
          </ac:spMkLst>
        </pc:spChg>
        <pc:picChg chg="del">
          <ac:chgData name="Karmakar, Sumit" userId="S::skarmakar@elogex.com::5d020034-ff2c-4e7e-8d00-e94708d613b2" providerId="AD" clId="Web-{CB6891F5-AFE4-92A7-3856-2F7C4D23CF57}" dt="2024-03-26T12:00:53.296" v="55"/>
          <ac:picMkLst>
            <pc:docMk/>
            <pc:sldMk cId="124787207" sldId="2147480125"/>
            <ac:picMk id="6" creationId="{564F8508-1A4F-8581-325B-7D5F8C677BDF}"/>
          </ac:picMkLst>
        </pc:picChg>
        <pc:picChg chg="mod">
          <ac:chgData name="Karmakar, Sumit" userId="S::skarmakar@elogex.com::5d020034-ff2c-4e7e-8d00-e94708d613b2" providerId="AD" clId="Web-{CB6891F5-AFE4-92A7-3856-2F7C4D23CF57}" dt="2024-03-26T12:11:38.262" v="277" actId="1076"/>
          <ac:picMkLst>
            <pc:docMk/>
            <pc:sldMk cId="124787207" sldId="2147480125"/>
            <ac:picMk id="7" creationId="{AF11AF0C-C878-7741-2649-FB09F74C4FC4}"/>
          </ac:picMkLst>
        </pc:picChg>
        <pc:picChg chg="mod">
          <ac:chgData name="Karmakar, Sumit" userId="S::skarmakar@elogex.com::5d020034-ff2c-4e7e-8d00-e94708d613b2" providerId="AD" clId="Web-{CB6891F5-AFE4-92A7-3856-2F7C4D23CF57}" dt="2024-03-26T12:11:38.262" v="276" actId="1076"/>
          <ac:picMkLst>
            <pc:docMk/>
            <pc:sldMk cId="124787207" sldId="2147480125"/>
            <ac:picMk id="8" creationId="{1781B0B7-43CD-DBB4-66E6-BB6A6CA4A975}"/>
          </ac:picMkLst>
        </pc:picChg>
        <pc:picChg chg="mod">
          <ac:chgData name="Karmakar, Sumit" userId="S::skarmakar@elogex.com::5d020034-ff2c-4e7e-8d00-e94708d613b2" providerId="AD" clId="Web-{CB6891F5-AFE4-92A7-3856-2F7C4D23CF57}" dt="2024-03-26T12:11:19.184" v="272" actId="1076"/>
          <ac:picMkLst>
            <pc:docMk/>
            <pc:sldMk cId="124787207" sldId="2147480125"/>
            <ac:picMk id="10" creationId="{7D3F7A54-AA0B-2E34-3C54-C1AE86C3FF60}"/>
          </ac:picMkLst>
        </pc:picChg>
        <pc:picChg chg="del">
          <ac:chgData name="Karmakar, Sumit" userId="S::skarmakar@elogex.com::5d020034-ff2c-4e7e-8d00-e94708d613b2" providerId="AD" clId="Web-{CB6891F5-AFE4-92A7-3856-2F7C4D23CF57}" dt="2024-03-26T12:00:53.296" v="53"/>
          <ac:picMkLst>
            <pc:docMk/>
            <pc:sldMk cId="124787207" sldId="2147480125"/>
            <ac:picMk id="15" creationId="{8A5CF876-DC73-2936-0A37-5DC57B6D5068}"/>
          </ac:picMkLst>
        </pc:picChg>
        <pc:picChg chg="add mod">
          <ac:chgData name="Karmakar, Sumit" userId="S::skarmakar@elogex.com::5d020034-ff2c-4e7e-8d00-e94708d613b2" providerId="AD" clId="Web-{CB6891F5-AFE4-92A7-3856-2F7C4D23CF57}" dt="2024-03-26T12:11:47.996" v="279" actId="1076"/>
          <ac:picMkLst>
            <pc:docMk/>
            <pc:sldMk cId="124787207" sldId="2147480125"/>
            <ac:picMk id="33" creationId="{CCCEEF42-824C-91BC-C8FA-A3CE14B23C9E}"/>
          </ac:picMkLst>
        </pc:picChg>
        <pc:picChg chg="add mod">
          <ac:chgData name="Karmakar, Sumit" userId="S::skarmakar@elogex.com::5d020034-ff2c-4e7e-8d00-e94708d613b2" providerId="AD" clId="Web-{CB6891F5-AFE4-92A7-3856-2F7C4D23CF57}" dt="2024-03-26T12:11:56.090" v="281" actId="1076"/>
          <ac:picMkLst>
            <pc:docMk/>
            <pc:sldMk cId="124787207" sldId="2147480125"/>
            <ac:picMk id="35" creationId="{28C7CD9C-4A8F-0BB2-A3EA-F5634170334B}"/>
          </ac:picMkLst>
        </pc:picChg>
        <pc:picChg chg="add mod">
          <ac:chgData name="Karmakar, Sumit" userId="S::skarmakar@elogex.com::5d020034-ff2c-4e7e-8d00-e94708d613b2" providerId="AD" clId="Web-{CB6891F5-AFE4-92A7-3856-2F7C4D23CF57}" dt="2024-03-26T12:13:49.089" v="289" actId="1076"/>
          <ac:picMkLst>
            <pc:docMk/>
            <pc:sldMk cId="124787207" sldId="2147480125"/>
            <ac:picMk id="38" creationId="{F8EE571C-8599-588A-3ABB-73143F46726C}"/>
          </ac:picMkLst>
        </pc:picChg>
        <pc:picChg chg="add">
          <ac:chgData name="Karmakar, Sumit" userId="S::skarmakar@elogex.com::5d020034-ff2c-4e7e-8d00-e94708d613b2" providerId="AD" clId="Web-{CB6891F5-AFE4-92A7-3856-2F7C4D23CF57}" dt="2024-03-26T12:13:16.121" v="286"/>
          <ac:picMkLst>
            <pc:docMk/>
            <pc:sldMk cId="124787207" sldId="2147480125"/>
            <ac:picMk id="39" creationId="{7389973B-012B-A2FD-8E4C-13A282967B8C}"/>
          </ac:picMkLst>
        </pc:picChg>
        <pc:picChg chg="add">
          <ac:chgData name="Karmakar, Sumit" userId="S::skarmakar@elogex.com::5d020034-ff2c-4e7e-8d00-e94708d613b2" providerId="AD" clId="Web-{CB6891F5-AFE4-92A7-3856-2F7C4D23CF57}" dt="2024-03-26T12:13:38.964" v="288"/>
          <ac:picMkLst>
            <pc:docMk/>
            <pc:sldMk cId="124787207" sldId="2147480125"/>
            <ac:picMk id="40" creationId="{2BAFA6A6-E3B9-3D37-893E-20491376F319}"/>
          </ac:picMkLst>
        </pc:picChg>
        <pc:picChg chg="mod">
          <ac:chgData name="Karmakar, Sumit" userId="S::skarmakar@elogex.com::5d020034-ff2c-4e7e-8d00-e94708d613b2" providerId="AD" clId="Web-{CB6891F5-AFE4-92A7-3856-2F7C4D23CF57}" dt="2024-03-26T12:11:19.184" v="271" actId="1076"/>
          <ac:picMkLst>
            <pc:docMk/>
            <pc:sldMk cId="124787207" sldId="2147480125"/>
            <ac:picMk id="48" creationId="{C214F85E-9E03-BBF1-C7A1-9B77DDE3A3F9}"/>
          </ac:picMkLst>
        </pc:picChg>
        <pc:picChg chg="mod">
          <ac:chgData name="Karmakar, Sumit" userId="S::skarmakar@elogex.com::5d020034-ff2c-4e7e-8d00-e94708d613b2" providerId="AD" clId="Web-{CB6891F5-AFE4-92A7-3856-2F7C4D23CF57}" dt="2024-03-26T12:09:18.028" v="233" actId="1076"/>
          <ac:picMkLst>
            <pc:docMk/>
            <pc:sldMk cId="124787207" sldId="2147480125"/>
            <ac:picMk id="52" creationId="{BA4BA1F2-EA5A-2C6C-6D6C-0BB978DEA1C8}"/>
          </ac:picMkLst>
        </pc:picChg>
        <pc:picChg chg="mod">
          <ac:chgData name="Karmakar, Sumit" userId="S::skarmakar@elogex.com::5d020034-ff2c-4e7e-8d00-e94708d613b2" providerId="AD" clId="Web-{CB6891F5-AFE4-92A7-3856-2F7C4D23CF57}" dt="2024-03-26T12:11:29.528" v="274" actId="1076"/>
          <ac:picMkLst>
            <pc:docMk/>
            <pc:sldMk cId="124787207" sldId="2147480125"/>
            <ac:picMk id="54" creationId="{5F4AE74D-BB62-4130-F0A2-3FAA4A7D8817}"/>
          </ac:picMkLst>
        </pc:picChg>
      </pc:sldChg>
      <pc:sldChg chg="add">
        <pc:chgData name="Karmakar, Sumit" userId="S::skarmakar@elogex.com::5d020034-ff2c-4e7e-8d00-e94708d613b2" providerId="AD" clId="Web-{CB6891F5-AFE4-92A7-3856-2F7C4D23CF57}" dt="2024-03-26T11:54:32.767" v="2"/>
        <pc:sldMkLst>
          <pc:docMk/>
          <pc:sldMk cId="1287383114" sldId="2147480126"/>
        </pc:sldMkLst>
      </pc:sldChg>
      <pc:sldChg chg="add">
        <pc:chgData name="Karmakar, Sumit" userId="S::skarmakar@elogex.com::5d020034-ff2c-4e7e-8d00-e94708d613b2" providerId="AD" clId="Web-{CB6891F5-AFE4-92A7-3856-2F7C4D23CF57}" dt="2024-03-26T11:55:05.501" v="4"/>
        <pc:sldMkLst>
          <pc:docMk/>
          <pc:sldMk cId="3502658628" sldId="2147480127"/>
        </pc:sldMkLst>
      </pc:sldChg>
    </pc:docChg>
  </pc:docChgLst>
  <pc:docChgLst>
    <pc:chgData name="Howell, Alexandra" userId="S::ahowell@elogex.com::b24ac530-baea-4066-a1a8-5a645cdd3eb4" providerId="AD" clId="Web-{A56AC179-FBAC-F5AB-AD3F-9C30B6A50746}"/>
    <pc:docChg chg="modSld">
      <pc:chgData name="Howell, Alexandra" userId="S::ahowell@elogex.com::b24ac530-baea-4066-a1a8-5a645cdd3eb4" providerId="AD" clId="Web-{A56AC179-FBAC-F5AB-AD3F-9C30B6A50746}" dt="2024-03-26T13:26:18.760" v="26" actId="20577"/>
      <pc:docMkLst>
        <pc:docMk/>
      </pc:docMkLst>
      <pc:sldChg chg="modSp">
        <pc:chgData name="Howell, Alexandra" userId="S::ahowell@elogex.com::b24ac530-baea-4066-a1a8-5a645cdd3eb4" providerId="AD" clId="Web-{A56AC179-FBAC-F5AB-AD3F-9C30B6A50746}" dt="2024-03-26T13:26:18.760" v="26" actId="20577"/>
        <pc:sldMkLst>
          <pc:docMk/>
          <pc:sldMk cId="2511647518" sldId="2147480110"/>
        </pc:sldMkLst>
        <pc:spChg chg="mod">
          <ac:chgData name="Howell, Alexandra" userId="S::ahowell@elogex.com::b24ac530-baea-4066-a1a8-5a645cdd3eb4" providerId="AD" clId="Web-{A56AC179-FBAC-F5AB-AD3F-9C30B6A50746}" dt="2024-03-26T13:26:18.760" v="26" actId="20577"/>
          <ac:spMkLst>
            <pc:docMk/>
            <pc:sldMk cId="2511647518" sldId="2147480110"/>
            <ac:spMk id="6" creationId="{2BF0ABF6-C04A-85B8-E4A7-8EC337656637}"/>
          </ac:spMkLst>
        </pc:spChg>
      </pc:sldChg>
    </pc:docChg>
  </pc:docChgLst>
  <pc:docChgLst>
    <pc:chgData name="Karmakar, Sumit" userId="S::skarmakar@elogex.com::5d020034-ff2c-4e7e-8d00-e94708d613b2" providerId="AD" clId="Web-{2F6633BA-1BA0-6B89-79F1-0374A51FFDBC}"/>
    <pc:docChg chg="modSld">
      <pc:chgData name="Karmakar, Sumit" userId="S::skarmakar@elogex.com::5d020034-ff2c-4e7e-8d00-e94708d613b2" providerId="AD" clId="Web-{2F6633BA-1BA0-6B89-79F1-0374A51FFDBC}" dt="2024-03-06T22:34:20.430" v="1" actId="20577"/>
      <pc:docMkLst>
        <pc:docMk/>
      </pc:docMkLst>
      <pc:sldChg chg="modSp">
        <pc:chgData name="Karmakar, Sumit" userId="S::skarmakar@elogex.com::5d020034-ff2c-4e7e-8d00-e94708d613b2" providerId="AD" clId="Web-{2F6633BA-1BA0-6B89-79F1-0374A51FFDBC}" dt="2024-03-06T22:34:20.430" v="1" actId="20577"/>
        <pc:sldMkLst>
          <pc:docMk/>
          <pc:sldMk cId="4082499125" sldId="2147479704"/>
        </pc:sldMkLst>
        <pc:spChg chg="mod">
          <ac:chgData name="Karmakar, Sumit" userId="S::skarmakar@elogex.com::5d020034-ff2c-4e7e-8d00-e94708d613b2" providerId="AD" clId="Web-{2F6633BA-1BA0-6B89-79F1-0374A51FFDBC}" dt="2024-03-06T22:34:20.430" v="1" actId="20577"/>
          <ac:spMkLst>
            <pc:docMk/>
            <pc:sldMk cId="4082499125" sldId="2147479704"/>
            <ac:spMk id="2" creationId="{9EEF2002-EC66-31A0-CDB0-B27A5C3877BF}"/>
          </ac:spMkLst>
        </pc:spChg>
      </pc:sldChg>
    </pc:docChg>
  </pc:docChgLst>
  <pc:docChgLst>
    <pc:chgData name="Karmakar, Sumit" userId="S::skarmakar@elogex.com::5d020034-ff2c-4e7e-8d00-e94708d613b2" providerId="AD" clId="Web-{C08A7D1D-B273-D14C-A0B6-E4E5B27FF943}"/>
    <pc:docChg chg="modSld">
      <pc:chgData name="Karmakar, Sumit" userId="S::skarmakar@elogex.com::5d020034-ff2c-4e7e-8d00-e94708d613b2" providerId="AD" clId="Web-{C08A7D1D-B273-D14C-A0B6-E4E5B27FF943}" dt="2024-03-26T12:14:23.156" v="13" actId="1076"/>
      <pc:docMkLst>
        <pc:docMk/>
      </pc:docMkLst>
      <pc:sldChg chg="modSp">
        <pc:chgData name="Karmakar, Sumit" userId="S::skarmakar@elogex.com::5d020034-ff2c-4e7e-8d00-e94708d613b2" providerId="AD" clId="Web-{C08A7D1D-B273-D14C-A0B6-E4E5B27FF943}" dt="2024-03-26T12:14:23.156" v="13" actId="1076"/>
        <pc:sldMkLst>
          <pc:docMk/>
          <pc:sldMk cId="124787207" sldId="2147480125"/>
        </pc:sldMkLst>
        <pc:picChg chg="mod">
          <ac:chgData name="Karmakar, Sumit" userId="S::skarmakar@elogex.com::5d020034-ff2c-4e7e-8d00-e94708d613b2" providerId="AD" clId="Web-{C08A7D1D-B273-D14C-A0B6-E4E5B27FF943}" dt="2024-03-26T12:14:23.125" v="11" actId="1076"/>
          <ac:picMkLst>
            <pc:docMk/>
            <pc:sldMk cId="124787207" sldId="2147480125"/>
            <ac:picMk id="8" creationId="{1781B0B7-43CD-DBB4-66E6-BB6A6CA4A975}"/>
          </ac:picMkLst>
        </pc:picChg>
        <pc:picChg chg="mod">
          <ac:chgData name="Karmakar, Sumit" userId="S::skarmakar@elogex.com::5d020034-ff2c-4e7e-8d00-e94708d613b2" providerId="AD" clId="Web-{C08A7D1D-B273-D14C-A0B6-E4E5B27FF943}" dt="2024-03-26T12:14:23.140" v="12" actId="1076"/>
          <ac:picMkLst>
            <pc:docMk/>
            <pc:sldMk cId="124787207" sldId="2147480125"/>
            <ac:picMk id="38" creationId="{F8EE571C-8599-588A-3ABB-73143F46726C}"/>
          </ac:picMkLst>
        </pc:picChg>
        <pc:picChg chg="mod">
          <ac:chgData name="Karmakar, Sumit" userId="S::skarmakar@elogex.com::5d020034-ff2c-4e7e-8d00-e94708d613b2" providerId="AD" clId="Web-{C08A7D1D-B273-D14C-A0B6-E4E5B27FF943}" dt="2024-03-26T12:14:23.156" v="13" actId="1076"/>
          <ac:picMkLst>
            <pc:docMk/>
            <pc:sldMk cId="124787207" sldId="2147480125"/>
            <ac:picMk id="39" creationId="{7389973B-012B-A2FD-8E4C-13A282967B8C}"/>
          </ac:picMkLst>
        </pc:picChg>
        <pc:picChg chg="mod">
          <ac:chgData name="Karmakar, Sumit" userId="S::skarmakar@elogex.com::5d020034-ff2c-4e7e-8d00-e94708d613b2" providerId="AD" clId="Web-{C08A7D1D-B273-D14C-A0B6-E4E5B27FF943}" dt="2024-03-26T12:14:23.093" v="9" actId="1076"/>
          <ac:picMkLst>
            <pc:docMk/>
            <pc:sldMk cId="124787207" sldId="2147480125"/>
            <ac:picMk id="48" creationId="{C214F85E-9E03-BBF1-C7A1-9B77DDE3A3F9}"/>
          </ac:picMkLst>
        </pc:picChg>
        <pc:picChg chg="mod">
          <ac:chgData name="Karmakar, Sumit" userId="S::skarmakar@elogex.com::5d020034-ff2c-4e7e-8d00-e94708d613b2" providerId="AD" clId="Web-{C08A7D1D-B273-D14C-A0B6-E4E5B27FF943}" dt="2024-03-26T12:14:23.109" v="10" actId="1076"/>
          <ac:picMkLst>
            <pc:docMk/>
            <pc:sldMk cId="124787207" sldId="2147480125"/>
            <ac:picMk id="52" creationId="{BA4BA1F2-EA5A-2C6C-6D6C-0BB978DEA1C8}"/>
          </ac:picMkLst>
        </pc:picChg>
      </pc:sldChg>
    </pc:docChg>
  </pc:docChgLst>
  <pc:docChgLst>
    <pc:chgData name="Karmakar, Sumit" userId="S::skarmakar@elogex.com::5d020034-ff2c-4e7e-8d00-e94708d613b2" providerId="AD" clId="Web-{3A2600D8-97B6-2FE0-D4A4-2A6D6D8912DF}"/>
    <pc:docChg chg="addSld modSld modSection">
      <pc:chgData name="Karmakar, Sumit" userId="S::skarmakar@elogex.com::5d020034-ff2c-4e7e-8d00-e94708d613b2" providerId="AD" clId="Web-{3A2600D8-97B6-2FE0-D4A4-2A6D6D8912DF}" dt="2024-03-13T19:07:29.662" v="162"/>
      <pc:docMkLst>
        <pc:docMk/>
      </pc:docMkLst>
      <pc:sldChg chg="modSp">
        <pc:chgData name="Karmakar, Sumit" userId="S::skarmakar@elogex.com::5d020034-ff2c-4e7e-8d00-e94708d613b2" providerId="AD" clId="Web-{3A2600D8-97B6-2FE0-D4A4-2A6D6D8912DF}" dt="2024-03-13T18:55:36.683" v="17"/>
        <pc:sldMkLst>
          <pc:docMk/>
          <pc:sldMk cId="3119129675" sldId="2147480103"/>
        </pc:sldMkLst>
        <pc:graphicFrameChg chg="mod modGraphic">
          <ac:chgData name="Karmakar, Sumit" userId="S::skarmakar@elogex.com::5d020034-ff2c-4e7e-8d00-e94708d613b2" providerId="AD" clId="Web-{3A2600D8-97B6-2FE0-D4A4-2A6D6D8912DF}" dt="2024-03-13T18:55:36.683" v="17"/>
          <ac:graphicFrameMkLst>
            <pc:docMk/>
            <pc:sldMk cId="3119129675" sldId="2147480103"/>
            <ac:graphicFrameMk id="9" creationId="{082F007F-02ED-83FB-40DE-67CA78B27101}"/>
          </ac:graphicFrameMkLst>
        </pc:graphicFrameChg>
      </pc:sldChg>
      <pc:sldChg chg="addSp delSp modSp add mod replId modTransition modClrScheme delAnim chgLayout">
        <pc:chgData name="Karmakar, Sumit" userId="S::skarmakar@elogex.com::5d020034-ff2c-4e7e-8d00-e94708d613b2" providerId="AD" clId="Web-{3A2600D8-97B6-2FE0-D4A4-2A6D6D8912DF}" dt="2024-03-13T19:07:29.662" v="162"/>
        <pc:sldMkLst>
          <pc:docMk/>
          <pc:sldMk cId="3047443819" sldId="2147480108"/>
        </pc:sldMkLst>
        <pc:spChg chg="mod">
          <ac:chgData name="Karmakar, Sumit" userId="S::skarmakar@elogex.com::5d020034-ff2c-4e7e-8d00-e94708d613b2" providerId="AD" clId="Web-{3A2600D8-97B6-2FE0-D4A4-2A6D6D8912DF}" dt="2024-03-13T19:07:29.662" v="162"/>
          <ac:spMkLst>
            <pc:docMk/>
            <pc:sldMk cId="3047443819" sldId="2147480108"/>
            <ac:spMk id="2" creationId="{0329E297-E798-08B1-A1CC-65371311D18E}"/>
          </ac:spMkLst>
        </pc:spChg>
        <pc:spChg chg="del">
          <ac:chgData name="Karmakar, Sumit" userId="S::skarmakar@elogex.com::5d020034-ff2c-4e7e-8d00-e94708d613b2" providerId="AD" clId="Web-{3A2600D8-97B6-2FE0-D4A4-2A6D6D8912DF}" dt="2024-03-13T18:55:55.106" v="31"/>
          <ac:spMkLst>
            <pc:docMk/>
            <pc:sldMk cId="3047443819" sldId="2147480108"/>
            <ac:spMk id="4" creationId="{F0697669-9F12-8549-3D44-D25329EFB281}"/>
          </ac:spMkLst>
        </pc:spChg>
        <pc:spChg chg="del">
          <ac:chgData name="Karmakar, Sumit" userId="S::skarmakar@elogex.com::5d020034-ff2c-4e7e-8d00-e94708d613b2" providerId="AD" clId="Web-{3A2600D8-97B6-2FE0-D4A4-2A6D6D8912DF}" dt="2024-03-13T18:55:55.106" v="30"/>
          <ac:spMkLst>
            <pc:docMk/>
            <pc:sldMk cId="3047443819" sldId="2147480108"/>
            <ac:spMk id="7" creationId="{A159AD5B-6053-5908-9F59-2480BFB85440}"/>
          </ac:spMkLst>
        </pc:spChg>
        <pc:spChg chg="add del mod">
          <ac:chgData name="Karmakar, Sumit" userId="S::skarmakar@elogex.com::5d020034-ff2c-4e7e-8d00-e94708d613b2" providerId="AD" clId="Web-{3A2600D8-97B6-2FE0-D4A4-2A6D6D8912DF}" dt="2024-03-13T19:07:29.505" v="161"/>
          <ac:spMkLst>
            <pc:docMk/>
            <pc:sldMk cId="3047443819" sldId="2147480108"/>
            <ac:spMk id="8" creationId="{8A6EEFEB-C78F-F07E-2312-372313D8B322}"/>
          </ac:spMkLst>
        </pc:spChg>
        <pc:spChg chg="del">
          <ac:chgData name="Karmakar, Sumit" userId="S::skarmakar@elogex.com::5d020034-ff2c-4e7e-8d00-e94708d613b2" providerId="AD" clId="Web-{3A2600D8-97B6-2FE0-D4A4-2A6D6D8912DF}" dt="2024-03-13T18:55:55.106" v="29"/>
          <ac:spMkLst>
            <pc:docMk/>
            <pc:sldMk cId="3047443819" sldId="2147480108"/>
            <ac:spMk id="10" creationId="{C7F26662-E20E-39BE-53B4-81587EE8E670}"/>
          </ac:spMkLst>
        </pc:spChg>
        <pc:spChg chg="del">
          <ac:chgData name="Karmakar, Sumit" userId="S::skarmakar@elogex.com::5d020034-ff2c-4e7e-8d00-e94708d613b2" providerId="AD" clId="Web-{3A2600D8-97B6-2FE0-D4A4-2A6D6D8912DF}" dt="2024-03-13T18:55:55.106" v="27"/>
          <ac:spMkLst>
            <pc:docMk/>
            <pc:sldMk cId="3047443819" sldId="2147480108"/>
            <ac:spMk id="22" creationId="{D3F763AC-3959-D499-CC30-519B8AC5E73F}"/>
          </ac:spMkLst>
        </pc:spChg>
        <pc:spChg chg="del">
          <ac:chgData name="Karmakar, Sumit" userId="S::skarmakar@elogex.com::5d020034-ff2c-4e7e-8d00-e94708d613b2" providerId="AD" clId="Web-{3A2600D8-97B6-2FE0-D4A4-2A6D6D8912DF}" dt="2024-03-13T18:55:55.106" v="26"/>
          <ac:spMkLst>
            <pc:docMk/>
            <pc:sldMk cId="3047443819" sldId="2147480108"/>
            <ac:spMk id="26" creationId="{98219922-8DC4-8D1E-E189-523A0112C31E}"/>
          </ac:spMkLst>
        </pc:spChg>
        <pc:spChg chg="del">
          <ac:chgData name="Karmakar, Sumit" userId="S::skarmakar@elogex.com::5d020034-ff2c-4e7e-8d00-e94708d613b2" providerId="AD" clId="Web-{3A2600D8-97B6-2FE0-D4A4-2A6D6D8912DF}" dt="2024-03-13T18:55:55.106" v="24"/>
          <ac:spMkLst>
            <pc:docMk/>
            <pc:sldMk cId="3047443819" sldId="2147480108"/>
            <ac:spMk id="32" creationId="{17C8BC3F-6C8E-4431-BD68-228F1B16F934}"/>
          </ac:spMkLst>
        </pc:spChg>
        <pc:grpChg chg="del">
          <ac:chgData name="Karmakar, Sumit" userId="S::skarmakar@elogex.com::5d020034-ff2c-4e7e-8d00-e94708d613b2" providerId="AD" clId="Web-{3A2600D8-97B6-2FE0-D4A4-2A6D6D8912DF}" dt="2024-03-13T18:55:55.106" v="28"/>
          <ac:grpSpMkLst>
            <pc:docMk/>
            <pc:sldMk cId="3047443819" sldId="2147480108"/>
            <ac:grpSpMk id="18" creationId="{7B9C20FA-A501-9911-0A73-89E617573AA4}"/>
          </ac:grpSpMkLst>
        </pc:grpChg>
        <pc:grpChg chg="del">
          <ac:chgData name="Karmakar, Sumit" userId="S::skarmakar@elogex.com::5d020034-ff2c-4e7e-8d00-e94708d613b2" providerId="AD" clId="Web-{3A2600D8-97B6-2FE0-D4A4-2A6D6D8912DF}" dt="2024-03-13T18:55:55.106" v="25"/>
          <ac:grpSpMkLst>
            <pc:docMk/>
            <pc:sldMk cId="3047443819" sldId="2147480108"/>
            <ac:grpSpMk id="30" creationId="{BCD9222C-38AB-4E20-152C-32DCB7EE43A2}"/>
          </ac:grpSpMkLst>
        </pc:grpChg>
        <pc:grpChg chg="del">
          <ac:chgData name="Karmakar, Sumit" userId="S::skarmakar@elogex.com::5d020034-ff2c-4e7e-8d00-e94708d613b2" providerId="AD" clId="Web-{3A2600D8-97B6-2FE0-D4A4-2A6D6D8912DF}" dt="2024-03-13T18:55:55.106" v="23"/>
          <ac:grpSpMkLst>
            <pc:docMk/>
            <pc:sldMk cId="3047443819" sldId="2147480108"/>
            <ac:grpSpMk id="36" creationId="{BCB9D3F8-7984-9DD3-11E3-C13B96C3AF7B}"/>
          </ac:grpSpMkLst>
        </pc:grpChg>
        <pc:grpChg chg="del">
          <ac:chgData name="Karmakar, Sumit" userId="S::skarmakar@elogex.com::5d020034-ff2c-4e7e-8d00-e94708d613b2" providerId="AD" clId="Web-{3A2600D8-97B6-2FE0-D4A4-2A6D6D8912DF}" dt="2024-03-13T18:55:55.090" v="22"/>
          <ac:grpSpMkLst>
            <pc:docMk/>
            <pc:sldMk cId="3047443819" sldId="2147480108"/>
            <ac:grpSpMk id="40" creationId="{CF78D80F-9525-1311-726A-AFDCE448820E}"/>
          </ac:grpSpMkLst>
        </pc:grpChg>
        <pc:grpChg chg="del">
          <ac:chgData name="Karmakar, Sumit" userId="S::skarmakar@elogex.com::5d020034-ff2c-4e7e-8d00-e94708d613b2" providerId="AD" clId="Web-{3A2600D8-97B6-2FE0-D4A4-2A6D6D8912DF}" dt="2024-03-13T18:55:55.090" v="21"/>
          <ac:grpSpMkLst>
            <pc:docMk/>
            <pc:sldMk cId="3047443819" sldId="2147480108"/>
            <ac:grpSpMk id="46" creationId="{EC1D4968-EF26-ECE5-6D9D-64BF433D3A7D}"/>
          </ac:grpSpMkLst>
        </pc:grpChg>
        <pc:grpChg chg="del">
          <ac:chgData name="Karmakar, Sumit" userId="S::skarmakar@elogex.com::5d020034-ff2c-4e7e-8d00-e94708d613b2" providerId="AD" clId="Web-{3A2600D8-97B6-2FE0-D4A4-2A6D6D8912DF}" dt="2024-03-13T18:55:55.090" v="20"/>
          <ac:grpSpMkLst>
            <pc:docMk/>
            <pc:sldMk cId="3047443819" sldId="2147480108"/>
            <ac:grpSpMk id="62" creationId="{1D2994B6-2693-DF55-0A0C-43128BC15FD0}"/>
          </ac:grpSpMkLst>
        </pc:grpChg>
        <pc:grpChg chg="del">
          <ac:chgData name="Karmakar, Sumit" userId="S::skarmakar@elogex.com::5d020034-ff2c-4e7e-8d00-e94708d613b2" providerId="AD" clId="Web-{3A2600D8-97B6-2FE0-D4A4-2A6D6D8912DF}" dt="2024-03-13T18:55:55.090" v="19"/>
          <ac:grpSpMkLst>
            <pc:docMk/>
            <pc:sldMk cId="3047443819" sldId="2147480108"/>
            <ac:grpSpMk id="70" creationId="{FB90B166-D1F0-2AF7-C7C1-322A6BAF66DF}"/>
          </ac:grpSpMkLst>
        </pc:grpChg>
        <pc:graphicFrameChg chg="add mod modGraphic">
          <ac:chgData name="Karmakar, Sumit" userId="S::skarmakar@elogex.com::5d020034-ff2c-4e7e-8d00-e94708d613b2" providerId="AD" clId="Web-{3A2600D8-97B6-2FE0-D4A4-2A6D6D8912DF}" dt="2024-03-13T19:07:29.662" v="162"/>
          <ac:graphicFrameMkLst>
            <pc:docMk/>
            <pc:sldMk cId="3047443819" sldId="2147480108"/>
            <ac:graphicFrameMk id="3" creationId="{C53419E0-C0DA-26D8-BC2D-36FA7F7A1265}"/>
          </ac:graphicFrameMkLst>
        </pc:graphicFrameChg>
      </pc:sldChg>
    </pc:docChg>
  </pc:docChgLst>
  <pc:docChgLst>
    <pc:chgData name="LeMons, Daniel" userId="S::dlemons@elogex.com::65097b81-23d4-411d-8a8e-a78030669d81" providerId="AD" clId="Web-{62186DDB-6401-725E-5A25-613CDAE64A11}"/>
    <pc:docChg chg="addSld delSld modSld modSection">
      <pc:chgData name="LeMons, Daniel" userId="S::dlemons@elogex.com::65097b81-23d4-411d-8a8e-a78030669d81" providerId="AD" clId="Web-{62186DDB-6401-725E-5A25-613CDAE64A11}" dt="2024-03-28T08:47:34.486" v="100"/>
      <pc:docMkLst>
        <pc:docMk/>
      </pc:docMkLst>
      <pc:sldChg chg="del">
        <pc:chgData name="LeMons, Daniel" userId="S::dlemons@elogex.com::65097b81-23d4-411d-8a8e-a78030669d81" providerId="AD" clId="Web-{62186DDB-6401-725E-5A25-613CDAE64A11}" dt="2024-03-28T08:47:34.486" v="100"/>
        <pc:sldMkLst>
          <pc:docMk/>
          <pc:sldMk cId="1765818760" sldId="2147480113"/>
        </pc:sldMkLst>
      </pc:sldChg>
      <pc:sldChg chg="modSp">
        <pc:chgData name="LeMons, Daniel" userId="S::dlemons@elogex.com::65097b81-23d4-411d-8a8e-a78030669d81" providerId="AD" clId="Web-{62186DDB-6401-725E-5A25-613CDAE64A11}" dt="2024-03-28T08:41:54.333" v="39"/>
        <pc:sldMkLst>
          <pc:docMk/>
          <pc:sldMk cId="1287383114" sldId="2147480126"/>
        </pc:sldMkLst>
        <pc:graphicFrameChg chg="mod modGraphic">
          <ac:chgData name="LeMons, Daniel" userId="S::dlemons@elogex.com::65097b81-23d4-411d-8a8e-a78030669d81" providerId="AD" clId="Web-{62186DDB-6401-725E-5A25-613CDAE64A11}" dt="2024-03-28T08:39:45.656" v="19"/>
          <ac:graphicFrameMkLst>
            <pc:docMk/>
            <pc:sldMk cId="1287383114" sldId="2147480126"/>
            <ac:graphicFrameMk id="3" creationId="{CA9C21C4-2AEC-CC4C-240D-B02DAA76F564}"/>
          </ac:graphicFrameMkLst>
        </pc:graphicFrameChg>
        <pc:graphicFrameChg chg="mod modGraphic">
          <ac:chgData name="LeMons, Daniel" userId="S::dlemons@elogex.com::65097b81-23d4-411d-8a8e-a78030669d81" providerId="AD" clId="Web-{62186DDB-6401-725E-5A25-613CDAE64A11}" dt="2024-03-28T08:41:54.333" v="39"/>
          <ac:graphicFrameMkLst>
            <pc:docMk/>
            <pc:sldMk cId="1287383114" sldId="2147480126"/>
            <ac:graphicFrameMk id="17" creationId="{39C2D995-BEAD-B4F2-BAA5-251C62A1C594}"/>
          </ac:graphicFrameMkLst>
        </pc:graphicFrameChg>
        <pc:graphicFrameChg chg="mod modGraphic">
          <ac:chgData name="LeMons, Daniel" userId="S::dlemons@elogex.com::65097b81-23d4-411d-8a8e-a78030669d81" providerId="AD" clId="Web-{62186DDB-6401-725E-5A25-613CDAE64A11}" dt="2024-03-28T08:41:11.019" v="23"/>
          <ac:graphicFrameMkLst>
            <pc:docMk/>
            <pc:sldMk cId="1287383114" sldId="2147480126"/>
            <ac:graphicFrameMk id="55" creationId="{BAD24F01-D7F4-BF36-D16C-1074A0E6487F}"/>
          </ac:graphicFrameMkLst>
        </pc:graphicFrameChg>
      </pc:sldChg>
      <pc:sldChg chg="addSp delSp modSp">
        <pc:chgData name="LeMons, Daniel" userId="S::dlemons@elogex.com::65097b81-23d4-411d-8a8e-a78030669d81" providerId="AD" clId="Web-{62186DDB-6401-725E-5A25-613CDAE64A11}" dt="2024-03-28T08:47:13.360" v="98" actId="20577"/>
        <pc:sldMkLst>
          <pc:docMk/>
          <pc:sldMk cId="3455251766" sldId="2147480129"/>
        </pc:sldMkLst>
        <pc:spChg chg="mod">
          <ac:chgData name="LeMons, Daniel" userId="S::dlemons@elogex.com::65097b81-23d4-411d-8a8e-a78030669d81" providerId="AD" clId="Web-{62186DDB-6401-725E-5A25-613CDAE64A11}" dt="2024-03-28T08:47:13.360" v="98" actId="20577"/>
          <ac:spMkLst>
            <pc:docMk/>
            <pc:sldMk cId="3455251766" sldId="2147480129"/>
            <ac:spMk id="2" creationId="{0329E297-E798-08B1-A1CC-65371311D18E}"/>
          </ac:spMkLst>
        </pc:spChg>
        <pc:spChg chg="mod">
          <ac:chgData name="LeMons, Daniel" userId="S::dlemons@elogex.com::65097b81-23d4-411d-8a8e-a78030669d81" providerId="AD" clId="Web-{62186DDB-6401-725E-5A25-613CDAE64A11}" dt="2024-03-28T08:45:56.920" v="80" actId="20577"/>
          <ac:spMkLst>
            <pc:docMk/>
            <pc:sldMk cId="3455251766" sldId="2147480129"/>
            <ac:spMk id="3" creationId="{27CB820E-ED16-2A8E-E527-F8E89105E1DE}"/>
          </ac:spMkLst>
        </pc:spChg>
        <pc:spChg chg="add del mod">
          <ac:chgData name="LeMons, Daniel" userId="S::dlemons@elogex.com::65097b81-23d4-411d-8a8e-a78030669d81" providerId="AD" clId="Web-{62186DDB-6401-725E-5A25-613CDAE64A11}" dt="2024-03-28T08:44:19.338" v="53"/>
          <ac:spMkLst>
            <pc:docMk/>
            <pc:sldMk cId="3455251766" sldId="2147480129"/>
            <ac:spMk id="5" creationId="{ACA393EB-151A-701E-E8B1-131408E18CDC}"/>
          </ac:spMkLst>
        </pc:spChg>
        <pc:spChg chg="add mod">
          <ac:chgData name="LeMons, Daniel" userId="S::dlemons@elogex.com::65097b81-23d4-411d-8a8e-a78030669d81" providerId="AD" clId="Web-{62186DDB-6401-725E-5A25-613CDAE64A11}" dt="2024-03-28T08:46:56.375" v="96" actId="1076"/>
          <ac:spMkLst>
            <pc:docMk/>
            <pc:sldMk cId="3455251766" sldId="2147480129"/>
            <ac:spMk id="6" creationId="{ACA393EB-151A-701E-E8B1-131408E18CDC}"/>
          </ac:spMkLst>
        </pc:spChg>
        <pc:picChg chg="mod">
          <ac:chgData name="LeMons, Daniel" userId="S::dlemons@elogex.com::65097b81-23d4-411d-8a8e-a78030669d81" providerId="AD" clId="Web-{62186DDB-6401-725E-5A25-613CDAE64A11}" dt="2024-03-28T08:44:39.573" v="60" actId="1076"/>
          <ac:picMkLst>
            <pc:docMk/>
            <pc:sldMk cId="3455251766" sldId="2147480129"/>
            <ac:picMk id="4" creationId="{4B9DAF42-D801-41FD-8C1C-E4E1F80E3B20}"/>
          </ac:picMkLst>
        </pc:picChg>
        <pc:picChg chg="mod">
          <ac:chgData name="LeMons, Daniel" userId="S::dlemons@elogex.com::65097b81-23d4-411d-8a8e-a78030669d81" providerId="AD" clId="Web-{62186DDB-6401-725E-5A25-613CDAE64A11}" dt="2024-03-28T08:44:39.542" v="59" actId="1076"/>
          <ac:picMkLst>
            <pc:docMk/>
            <pc:sldMk cId="3455251766" sldId="2147480129"/>
            <ac:picMk id="9" creationId="{8F07AA6B-201B-C667-D103-745BA75D89DC}"/>
          </ac:picMkLst>
        </pc:picChg>
      </pc:sldChg>
      <pc:sldChg chg="delSp modSp">
        <pc:chgData name="LeMons, Daniel" userId="S::dlemons@elogex.com::65097b81-23d4-411d-8a8e-a78030669d81" providerId="AD" clId="Web-{62186DDB-6401-725E-5A25-613CDAE64A11}" dt="2024-03-28T08:42:47.038" v="48" actId="1076"/>
        <pc:sldMkLst>
          <pc:docMk/>
          <pc:sldMk cId="954045621" sldId="2147480131"/>
        </pc:sldMkLst>
        <pc:spChg chg="mod">
          <ac:chgData name="LeMons, Daniel" userId="S::dlemons@elogex.com::65097b81-23d4-411d-8a8e-a78030669d81" providerId="AD" clId="Web-{62186DDB-6401-725E-5A25-613CDAE64A11}" dt="2024-03-28T08:42:47.038" v="48" actId="1076"/>
          <ac:spMkLst>
            <pc:docMk/>
            <pc:sldMk cId="954045621" sldId="2147480131"/>
            <ac:spMk id="3" creationId="{95EACCFC-1AB4-E705-39CF-082950901B82}"/>
          </ac:spMkLst>
        </pc:spChg>
        <pc:spChg chg="mod">
          <ac:chgData name="LeMons, Daniel" userId="S::dlemons@elogex.com::65097b81-23d4-411d-8a8e-a78030669d81" providerId="AD" clId="Web-{62186DDB-6401-725E-5A25-613CDAE64A11}" dt="2024-03-28T08:42:46.991" v="47" actId="1076"/>
          <ac:spMkLst>
            <pc:docMk/>
            <pc:sldMk cId="954045621" sldId="2147480131"/>
            <ac:spMk id="4" creationId="{53D61D74-7667-418B-79BA-8B3D88D7D0F6}"/>
          </ac:spMkLst>
        </pc:spChg>
        <pc:spChg chg="del">
          <ac:chgData name="LeMons, Daniel" userId="S::dlemons@elogex.com::65097b81-23d4-411d-8a8e-a78030669d81" providerId="AD" clId="Web-{62186DDB-6401-725E-5A25-613CDAE64A11}" dt="2024-03-28T08:42:40.459" v="46"/>
          <ac:spMkLst>
            <pc:docMk/>
            <pc:sldMk cId="954045621" sldId="2147480131"/>
            <ac:spMk id="7" creationId="{6B6625C7-C764-022A-AE1D-8A27119DEADF}"/>
          </ac:spMkLst>
        </pc:spChg>
      </pc:sldChg>
      <pc:sldChg chg="delSp modSp">
        <pc:chgData name="LeMons, Daniel" userId="S::dlemons@elogex.com::65097b81-23d4-411d-8a8e-a78030669d81" providerId="AD" clId="Web-{62186DDB-6401-725E-5A25-613CDAE64A11}" dt="2024-03-28T08:42:33.912" v="45" actId="1076"/>
        <pc:sldMkLst>
          <pc:docMk/>
          <pc:sldMk cId="1943466375" sldId="2147480132"/>
        </pc:sldMkLst>
        <pc:spChg chg="mod">
          <ac:chgData name="LeMons, Daniel" userId="S::dlemons@elogex.com::65097b81-23d4-411d-8a8e-a78030669d81" providerId="AD" clId="Web-{62186DDB-6401-725E-5A25-613CDAE64A11}" dt="2024-03-28T08:42:33.865" v="44" actId="1076"/>
          <ac:spMkLst>
            <pc:docMk/>
            <pc:sldMk cId="1943466375" sldId="2147480132"/>
            <ac:spMk id="2" creationId="{7C082A7E-E310-17E3-E129-649341E980C1}"/>
          </ac:spMkLst>
        </pc:spChg>
        <pc:spChg chg="mod">
          <ac:chgData name="LeMons, Daniel" userId="S::dlemons@elogex.com::65097b81-23d4-411d-8a8e-a78030669d81" providerId="AD" clId="Web-{62186DDB-6401-725E-5A25-613CDAE64A11}" dt="2024-03-28T08:42:33.850" v="43" actId="1076"/>
          <ac:spMkLst>
            <pc:docMk/>
            <pc:sldMk cId="1943466375" sldId="2147480132"/>
            <ac:spMk id="5" creationId="{AD6DA829-B88B-9940-7A69-8B2210CED0EA}"/>
          </ac:spMkLst>
        </pc:spChg>
        <pc:spChg chg="mod">
          <ac:chgData name="LeMons, Daniel" userId="S::dlemons@elogex.com::65097b81-23d4-411d-8a8e-a78030669d81" providerId="AD" clId="Web-{62186DDB-6401-725E-5A25-613CDAE64A11}" dt="2024-03-28T08:42:33.912" v="45" actId="1076"/>
          <ac:spMkLst>
            <pc:docMk/>
            <pc:sldMk cId="1943466375" sldId="2147480132"/>
            <ac:spMk id="6" creationId="{67198E3D-3C9A-5220-0DC7-94E7ACF46720}"/>
          </ac:spMkLst>
        </pc:spChg>
        <pc:spChg chg="del mod">
          <ac:chgData name="LeMons, Daniel" userId="S::dlemons@elogex.com::65097b81-23d4-411d-8a8e-a78030669d81" providerId="AD" clId="Web-{62186DDB-6401-725E-5A25-613CDAE64A11}" dt="2024-03-28T08:42:23.552" v="42"/>
          <ac:spMkLst>
            <pc:docMk/>
            <pc:sldMk cId="1943466375" sldId="2147480132"/>
            <ac:spMk id="7" creationId="{6B6625C7-C764-022A-AE1D-8A27119DEADF}"/>
          </ac:spMkLst>
        </pc:spChg>
      </pc:sldChg>
      <pc:sldChg chg="delSp modSp add del replId">
        <pc:chgData name="LeMons, Daniel" userId="S::dlemons@elogex.com::65097b81-23d4-411d-8a8e-a78030669d81" providerId="AD" clId="Web-{62186DDB-6401-725E-5A25-613CDAE64A11}" dt="2024-03-28T08:47:23.267" v="99"/>
        <pc:sldMkLst>
          <pc:docMk/>
          <pc:sldMk cId="1851272784" sldId="2147480136"/>
        </pc:sldMkLst>
        <pc:spChg chg="del">
          <ac:chgData name="LeMons, Daniel" userId="S::dlemons@elogex.com::65097b81-23d4-411d-8a8e-a78030669d81" providerId="AD" clId="Web-{62186DDB-6401-725E-5A25-613CDAE64A11}" dt="2024-03-28T08:46:08.311" v="82"/>
          <ac:spMkLst>
            <pc:docMk/>
            <pc:sldMk cId="1851272784" sldId="2147480136"/>
            <ac:spMk id="3" creationId="{27CB820E-ED16-2A8E-E527-F8E89105E1DE}"/>
          </ac:spMkLst>
        </pc:spChg>
        <pc:spChg chg="del mod">
          <ac:chgData name="LeMons, Daniel" userId="S::dlemons@elogex.com::65097b81-23d4-411d-8a8e-a78030669d81" providerId="AD" clId="Web-{62186DDB-6401-725E-5A25-613CDAE64A11}" dt="2024-03-28T08:46:50.062" v="94"/>
          <ac:spMkLst>
            <pc:docMk/>
            <pc:sldMk cId="1851272784" sldId="2147480136"/>
            <ac:spMk id="5" creationId="{ACA393EB-151A-701E-E8B1-131408E18CDC}"/>
          </ac:spMkLst>
        </pc:spChg>
        <pc:picChg chg="del">
          <ac:chgData name="LeMons, Daniel" userId="S::dlemons@elogex.com::65097b81-23d4-411d-8a8e-a78030669d81" providerId="AD" clId="Web-{62186DDB-6401-725E-5A25-613CDAE64A11}" dt="2024-03-28T08:46:25.890" v="84"/>
          <ac:picMkLst>
            <pc:docMk/>
            <pc:sldMk cId="1851272784" sldId="2147480136"/>
            <ac:picMk id="4" creationId="{4B9DAF42-D801-41FD-8C1C-E4E1F80E3B20}"/>
          </ac:picMkLst>
        </pc:picChg>
        <pc:picChg chg="del">
          <ac:chgData name="LeMons, Daniel" userId="S::dlemons@elogex.com::65097b81-23d4-411d-8a8e-a78030669d81" providerId="AD" clId="Web-{62186DDB-6401-725E-5A25-613CDAE64A11}" dt="2024-03-28T08:46:25.937" v="85"/>
          <ac:picMkLst>
            <pc:docMk/>
            <pc:sldMk cId="1851272784" sldId="2147480136"/>
            <ac:picMk id="9" creationId="{8F07AA6B-201B-C667-D103-745BA75D89DC}"/>
          </ac:picMkLst>
        </pc:picChg>
      </pc:sldChg>
    </pc:docChg>
  </pc:docChgLst>
  <pc:docChgLst>
    <pc:chgData name="Karmakar, Sumit" userId="S::skarmakar@elogex.com::5d020034-ff2c-4e7e-8d00-e94708d613b2" providerId="AD" clId="Web-{8699D9FE-0B63-7B7C-EB66-77464B97D2C2}"/>
    <pc:docChg chg="addSld delSld modSld sldOrd modSection">
      <pc:chgData name="Karmakar, Sumit" userId="S::skarmakar@elogex.com::5d020034-ff2c-4e7e-8d00-e94708d613b2" providerId="AD" clId="Web-{8699D9FE-0B63-7B7C-EB66-77464B97D2C2}" dt="2024-03-27T20:22:56.420" v="16" actId="1076"/>
      <pc:docMkLst>
        <pc:docMk/>
      </pc:docMkLst>
      <pc:sldChg chg="del">
        <pc:chgData name="Karmakar, Sumit" userId="S::skarmakar@elogex.com::5d020034-ff2c-4e7e-8d00-e94708d613b2" providerId="AD" clId="Web-{8699D9FE-0B63-7B7C-EB66-77464B97D2C2}" dt="2024-03-27T20:21:11.603" v="1"/>
        <pc:sldMkLst>
          <pc:docMk/>
          <pc:sldMk cId="124787207" sldId="2147480125"/>
        </pc:sldMkLst>
      </pc:sldChg>
      <pc:sldChg chg="del">
        <pc:chgData name="Karmakar, Sumit" userId="S::skarmakar@elogex.com::5d020034-ff2c-4e7e-8d00-e94708d613b2" providerId="AD" clId="Web-{8699D9FE-0B63-7B7C-EB66-77464B97D2C2}" dt="2024-03-27T20:21:53.870" v="7"/>
        <pc:sldMkLst>
          <pc:docMk/>
          <pc:sldMk cId="1287383114" sldId="2147480126"/>
        </pc:sldMkLst>
      </pc:sldChg>
      <pc:sldChg chg="del">
        <pc:chgData name="Karmakar, Sumit" userId="S::skarmakar@elogex.com::5d020034-ff2c-4e7e-8d00-e94708d613b2" providerId="AD" clId="Web-{8699D9FE-0B63-7B7C-EB66-77464B97D2C2}" dt="2024-03-27T20:21:53.854" v="6"/>
        <pc:sldMkLst>
          <pc:docMk/>
          <pc:sldMk cId="3502658628" sldId="2147480127"/>
        </pc:sldMkLst>
      </pc:sldChg>
      <pc:sldChg chg="del">
        <pc:chgData name="Karmakar, Sumit" userId="S::skarmakar@elogex.com::5d020034-ff2c-4e7e-8d00-e94708d613b2" providerId="AD" clId="Web-{8699D9FE-0B63-7B7C-EB66-77464B97D2C2}" dt="2024-03-27T20:21:53.854" v="5"/>
        <pc:sldMkLst>
          <pc:docMk/>
          <pc:sldMk cId="971165485" sldId="2147480128"/>
        </pc:sldMkLst>
      </pc:sldChg>
      <pc:sldChg chg="modSp add">
        <pc:chgData name="Karmakar, Sumit" userId="S::skarmakar@elogex.com::5d020034-ff2c-4e7e-8d00-e94708d613b2" providerId="AD" clId="Web-{8699D9FE-0B63-7B7C-EB66-77464B97D2C2}" dt="2024-03-27T20:22:56.420" v="16" actId="1076"/>
        <pc:sldMkLst>
          <pc:docMk/>
          <pc:sldMk cId="452994539" sldId="2147480130"/>
        </pc:sldMkLst>
        <pc:picChg chg="mod">
          <ac:chgData name="Karmakar, Sumit" userId="S::skarmakar@elogex.com::5d020034-ff2c-4e7e-8d00-e94708d613b2" providerId="AD" clId="Web-{8699D9FE-0B63-7B7C-EB66-77464B97D2C2}" dt="2024-03-27T20:22:56.420" v="16" actId="1076"/>
          <ac:picMkLst>
            <pc:docMk/>
            <pc:sldMk cId="452994539" sldId="2147480130"/>
            <ac:picMk id="35" creationId="{28C7CD9C-4A8F-0BB2-A3EA-F5634170334B}"/>
          </ac:picMkLst>
        </pc:picChg>
      </pc:sldChg>
      <pc:sldChg chg="add ord">
        <pc:chgData name="Karmakar, Sumit" userId="S::skarmakar@elogex.com::5d020034-ff2c-4e7e-8d00-e94708d613b2" providerId="AD" clId="Web-{8699D9FE-0B63-7B7C-EB66-77464B97D2C2}" dt="2024-03-27T20:22:03.495" v="9"/>
        <pc:sldMkLst>
          <pc:docMk/>
          <pc:sldMk cId="954045621" sldId="2147480131"/>
        </pc:sldMkLst>
      </pc:sldChg>
      <pc:sldChg chg="add ord">
        <pc:chgData name="Karmakar, Sumit" userId="S::skarmakar@elogex.com::5d020034-ff2c-4e7e-8d00-e94708d613b2" providerId="AD" clId="Web-{8699D9FE-0B63-7B7C-EB66-77464B97D2C2}" dt="2024-03-27T20:22:03.495" v="8"/>
        <pc:sldMkLst>
          <pc:docMk/>
          <pc:sldMk cId="1943466375" sldId="2147480132"/>
        </pc:sldMkLst>
      </pc:sldChg>
      <pc:sldChg chg="add ord">
        <pc:chgData name="Karmakar, Sumit" userId="S::skarmakar@elogex.com::5d020034-ff2c-4e7e-8d00-e94708d613b2" providerId="AD" clId="Web-{8699D9FE-0B63-7B7C-EB66-77464B97D2C2}" dt="2024-03-27T20:22:03.495" v="10"/>
        <pc:sldMkLst>
          <pc:docMk/>
          <pc:sldMk cId="3725083184" sldId="2147480133"/>
        </pc:sldMkLst>
      </pc:sldChg>
    </pc:docChg>
  </pc:docChgLst>
  <pc:docChgLst>
    <pc:chgData name="Angadi, Ravikanth" userId="S::rangadi@elogex.com::72ba6dc8-cc6a-41cf-8fd1-15fa51c0a144" providerId="AD" clId="Web-{09578F5E-A596-AD69-ACF2-4B8397BAA55C}"/>
    <pc:docChg chg="addSld delSld modSld modSection">
      <pc:chgData name="Angadi, Ravikanth" userId="S::rangadi@elogex.com::72ba6dc8-cc6a-41cf-8fd1-15fa51c0a144" providerId="AD" clId="Web-{09578F5E-A596-AD69-ACF2-4B8397BAA55C}" dt="2024-03-27T22:28:35.437" v="1753" actId="20577"/>
      <pc:docMkLst>
        <pc:docMk/>
      </pc:docMkLst>
      <pc:sldChg chg="delSp del">
        <pc:chgData name="Angadi, Ravikanth" userId="S::rangadi@elogex.com::72ba6dc8-cc6a-41cf-8fd1-15fa51c0a144" providerId="AD" clId="Web-{09578F5E-A596-AD69-ACF2-4B8397BAA55C}" dt="2024-03-27T21:19:15.306" v="536"/>
        <pc:sldMkLst>
          <pc:docMk/>
          <pc:sldMk cId="2345600220" sldId="2147480105"/>
        </pc:sldMkLst>
        <pc:picChg chg="del">
          <ac:chgData name="Angadi, Ravikanth" userId="S::rangadi@elogex.com::72ba6dc8-cc6a-41cf-8fd1-15fa51c0a144" providerId="AD" clId="Web-{09578F5E-A596-AD69-ACF2-4B8397BAA55C}" dt="2024-03-27T20:58:11.511" v="476"/>
          <ac:picMkLst>
            <pc:docMk/>
            <pc:sldMk cId="2345600220" sldId="2147480105"/>
            <ac:picMk id="8" creationId="{59CA4BD9-308B-0286-94AD-EC85AB10CB37}"/>
          </ac:picMkLst>
        </pc:picChg>
      </pc:sldChg>
      <pc:sldChg chg="addSp delSp modSp add replId">
        <pc:chgData name="Angadi, Ravikanth" userId="S::rangadi@elogex.com::72ba6dc8-cc6a-41cf-8fd1-15fa51c0a144" providerId="AD" clId="Web-{09578F5E-A596-AD69-ACF2-4B8397BAA55C}" dt="2024-03-27T22:28:35.437" v="1753" actId="20577"/>
        <pc:sldMkLst>
          <pc:docMk/>
          <pc:sldMk cId="3455251766" sldId="2147480129"/>
        </pc:sldMkLst>
        <pc:spChg chg="mod">
          <ac:chgData name="Angadi, Ravikanth" userId="S::rangadi@elogex.com::72ba6dc8-cc6a-41cf-8fd1-15fa51c0a144" providerId="AD" clId="Web-{09578F5E-A596-AD69-ACF2-4B8397BAA55C}" dt="2024-03-27T22:16:03.717" v="1563" actId="20577"/>
          <ac:spMkLst>
            <pc:docMk/>
            <pc:sldMk cId="3455251766" sldId="2147480129"/>
            <ac:spMk id="2" creationId="{0329E297-E798-08B1-A1CC-65371311D18E}"/>
          </ac:spMkLst>
        </pc:spChg>
        <pc:spChg chg="add del mod">
          <ac:chgData name="Angadi, Ravikanth" userId="S::rangadi@elogex.com::72ba6dc8-cc6a-41cf-8fd1-15fa51c0a144" providerId="AD" clId="Web-{09578F5E-A596-AD69-ACF2-4B8397BAA55C}" dt="2024-03-27T22:28:35.437" v="1753" actId="20577"/>
          <ac:spMkLst>
            <pc:docMk/>
            <pc:sldMk cId="3455251766" sldId="2147480129"/>
            <ac:spMk id="3" creationId="{27CB820E-ED16-2A8E-E527-F8E89105E1DE}"/>
          </ac:spMkLst>
        </pc:spChg>
        <pc:picChg chg="add mod">
          <ac:chgData name="Angadi, Ravikanth" userId="S::rangadi@elogex.com::72ba6dc8-cc6a-41cf-8fd1-15fa51c0a144" providerId="AD" clId="Web-{09578F5E-A596-AD69-ACF2-4B8397BAA55C}" dt="2024-03-27T22:13:15.975" v="1537" actId="14100"/>
          <ac:picMkLst>
            <pc:docMk/>
            <pc:sldMk cId="3455251766" sldId="2147480129"/>
            <ac:picMk id="4" creationId="{4B9DAF42-D801-41FD-8C1C-E4E1F80E3B20}"/>
          </ac:picMkLst>
        </pc:picChg>
        <pc:picChg chg="del">
          <ac:chgData name="Angadi, Ravikanth" userId="S::rangadi@elogex.com::72ba6dc8-cc6a-41cf-8fd1-15fa51c0a144" providerId="AD" clId="Web-{09578F5E-A596-AD69-ACF2-4B8397BAA55C}" dt="2024-03-27T20:17:41.272" v="1"/>
          <ac:picMkLst>
            <pc:docMk/>
            <pc:sldMk cId="3455251766" sldId="2147480129"/>
            <ac:picMk id="8" creationId="{59CA4BD9-308B-0286-94AD-EC85AB10CB37}"/>
          </ac:picMkLst>
        </pc:picChg>
        <pc:picChg chg="mod">
          <ac:chgData name="Angadi, Ravikanth" userId="S::rangadi@elogex.com::72ba6dc8-cc6a-41cf-8fd1-15fa51c0a144" providerId="AD" clId="Web-{09578F5E-A596-AD69-ACF2-4B8397BAA55C}" dt="2024-03-27T22:16:32.765" v="1569" actId="1076"/>
          <ac:picMkLst>
            <pc:docMk/>
            <pc:sldMk cId="3455251766" sldId="2147480129"/>
            <ac:picMk id="9" creationId="{8F07AA6B-201B-C667-D103-745BA75D89DC}"/>
          </ac:picMkLst>
        </pc:picChg>
      </pc:sldChg>
      <pc:sldChg chg="addSp delSp modSp add del replId">
        <pc:chgData name="Angadi, Ravikanth" userId="S::rangadi@elogex.com::72ba6dc8-cc6a-41cf-8fd1-15fa51c0a144" providerId="AD" clId="Web-{09578F5E-A596-AD69-ACF2-4B8397BAA55C}" dt="2024-03-27T22:11:22.955" v="1528"/>
        <pc:sldMkLst>
          <pc:docMk/>
          <pc:sldMk cId="1525515742" sldId="2147480134"/>
        </pc:sldMkLst>
        <pc:spChg chg="mod">
          <ac:chgData name="Angadi, Ravikanth" userId="S::rangadi@elogex.com::72ba6dc8-cc6a-41cf-8fd1-15fa51c0a144" providerId="AD" clId="Web-{09578F5E-A596-AD69-ACF2-4B8397BAA55C}" dt="2024-03-27T21:30:51.251" v="975" actId="20577"/>
          <ac:spMkLst>
            <pc:docMk/>
            <pc:sldMk cId="1525515742" sldId="2147480134"/>
            <ac:spMk id="3" creationId="{27CB820E-ED16-2A8E-E527-F8E89105E1DE}"/>
          </ac:spMkLst>
        </pc:spChg>
        <pc:picChg chg="add del mod">
          <ac:chgData name="Angadi, Ravikanth" userId="S::rangadi@elogex.com::72ba6dc8-cc6a-41cf-8fd1-15fa51c0a144" providerId="AD" clId="Web-{09578F5E-A596-AD69-ACF2-4B8397BAA55C}" dt="2024-03-27T22:10:54.219" v="1520"/>
          <ac:picMkLst>
            <pc:docMk/>
            <pc:sldMk cId="1525515742" sldId="2147480134"/>
            <ac:picMk id="4" creationId="{1EC4833B-9350-BDCE-54BD-AE3C5CF7BB79}"/>
          </ac:picMkLst>
        </pc:picChg>
        <pc:picChg chg="del">
          <ac:chgData name="Angadi, Ravikanth" userId="S::rangadi@elogex.com::72ba6dc8-cc6a-41cf-8fd1-15fa51c0a144" providerId="AD" clId="Web-{09578F5E-A596-AD69-ACF2-4B8397BAA55C}" dt="2024-03-27T21:16:30.300" v="519"/>
          <ac:picMkLst>
            <pc:docMk/>
            <pc:sldMk cId="1525515742" sldId="2147480134"/>
            <ac:picMk id="9" creationId="{8F07AA6B-201B-C667-D103-745BA75D89DC}"/>
          </ac:picMkLst>
        </pc:picChg>
      </pc:sldChg>
    </pc:docChg>
  </pc:docChgLst>
  <pc:docChgLst>
    <pc:chgData name="Casey, Crystal" userId="112a6fb3-eee2-44e9-bb9d-19c88604b7c8" providerId="ADAL" clId="{4BB5D996-7464-4B78-B5FF-E9288019850B}"/>
    <pc:docChg chg="delSld modSld sldOrd modSection">
      <pc:chgData name="Casey, Crystal" userId="112a6fb3-eee2-44e9-bb9d-19c88604b7c8" providerId="ADAL" clId="{4BB5D996-7464-4B78-B5FF-E9288019850B}" dt="2024-01-25T02:10:56.213" v="25" actId="20577"/>
      <pc:docMkLst>
        <pc:docMk/>
      </pc:docMkLst>
      <pc:sldChg chg="del">
        <pc:chgData name="Casey, Crystal" userId="112a6fb3-eee2-44e9-bb9d-19c88604b7c8" providerId="ADAL" clId="{4BB5D996-7464-4B78-B5FF-E9288019850B}" dt="2024-01-25T02:07:43.956" v="4" actId="47"/>
        <pc:sldMkLst>
          <pc:docMk/>
          <pc:sldMk cId="390595999" sldId="311"/>
        </pc:sldMkLst>
      </pc:sldChg>
      <pc:sldChg chg="modSp mod">
        <pc:chgData name="Casey, Crystal" userId="112a6fb3-eee2-44e9-bb9d-19c88604b7c8" providerId="ADAL" clId="{4BB5D996-7464-4B78-B5FF-E9288019850B}" dt="2024-01-25T02:10:56.213" v="25" actId="20577"/>
        <pc:sldMkLst>
          <pc:docMk/>
          <pc:sldMk cId="3934650505" sldId="2147480035"/>
        </pc:sldMkLst>
        <pc:spChg chg="mod">
          <ac:chgData name="Casey, Crystal" userId="112a6fb3-eee2-44e9-bb9d-19c88604b7c8" providerId="ADAL" clId="{4BB5D996-7464-4B78-B5FF-E9288019850B}" dt="2024-01-25T02:10:56.213" v="25" actId="20577"/>
          <ac:spMkLst>
            <pc:docMk/>
            <pc:sldMk cId="3934650505" sldId="2147480035"/>
            <ac:spMk id="4" creationId="{869B021C-0A2D-0974-C759-F09E100EA085}"/>
          </ac:spMkLst>
        </pc:spChg>
      </pc:sldChg>
      <pc:sldChg chg="del">
        <pc:chgData name="Casey, Crystal" userId="112a6fb3-eee2-44e9-bb9d-19c88604b7c8" providerId="ADAL" clId="{4BB5D996-7464-4B78-B5FF-E9288019850B}" dt="2024-01-25T02:07:43.956" v="4" actId="47"/>
        <pc:sldMkLst>
          <pc:docMk/>
          <pc:sldMk cId="3540868476" sldId="2147480039"/>
        </pc:sldMkLst>
      </pc:sldChg>
      <pc:sldChg chg="mod modShow">
        <pc:chgData name="Casey, Crystal" userId="112a6fb3-eee2-44e9-bb9d-19c88604b7c8" providerId="ADAL" clId="{4BB5D996-7464-4B78-B5FF-E9288019850B}" dt="2024-01-25T02:08:37.264" v="6" actId="729"/>
        <pc:sldMkLst>
          <pc:docMk/>
          <pc:sldMk cId="3899884770" sldId="2147480057"/>
        </pc:sldMkLst>
      </pc:sldChg>
      <pc:sldChg chg="ord">
        <pc:chgData name="Casey, Crystal" userId="112a6fb3-eee2-44e9-bb9d-19c88604b7c8" providerId="ADAL" clId="{4BB5D996-7464-4B78-B5FF-E9288019850B}" dt="2024-01-25T02:07:41.589" v="3"/>
        <pc:sldMkLst>
          <pc:docMk/>
          <pc:sldMk cId="2476771074" sldId="2147480058"/>
        </pc:sldMkLst>
      </pc:sldChg>
      <pc:sldChg chg="mod ord modShow">
        <pc:chgData name="Casey, Crystal" userId="112a6fb3-eee2-44e9-bb9d-19c88604b7c8" providerId="ADAL" clId="{4BB5D996-7464-4B78-B5FF-E9288019850B}" dt="2024-01-25T02:07:51.501" v="5" actId="729"/>
        <pc:sldMkLst>
          <pc:docMk/>
          <pc:sldMk cId="2990194005" sldId="2147480059"/>
        </pc:sldMkLst>
      </pc:sldChg>
    </pc:docChg>
  </pc:docChgLst>
  <pc:docChgLst>
    <pc:chgData name="Karmakar, Sumit" userId="S::skarmakar@elogex.com::5d020034-ff2c-4e7e-8d00-e94708d613b2" providerId="AD" clId="Web-{75B628E0-3AEA-8325-9F18-7561CCFFA2AE}"/>
    <pc:docChg chg="addSld delSld modSld modSection">
      <pc:chgData name="Karmakar, Sumit" userId="S::skarmakar@elogex.com::5d020034-ff2c-4e7e-8d00-e94708d613b2" providerId="AD" clId="Web-{75B628E0-3AEA-8325-9F18-7561CCFFA2AE}" dt="2024-03-14T20:29:40.341" v="183"/>
      <pc:docMkLst>
        <pc:docMk/>
      </pc:docMkLst>
      <pc:sldChg chg="addSp delSp modSp">
        <pc:chgData name="Karmakar, Sumit" userId="S::skarmakar@elogex.com::5d020034-ff2c-4e7e-8d00-e94708d613b2" providerId="AD" clId="Web-{75B628E0-3AEA-8325-9F18-7561CCFFA2AE}" dt="2024-03-14T19:30:45.504" v="87" actId="1076"/>
        <pc:sldMkLst>
          <pc:docMk/>
          <pc:sldMk cId="565861938" sldId="2147480095"/>
        </pc:sldMkLst>
        <pc:spChg chg="add mod">
          <ac:chgData name="Karmakar, Sumit" userId="S::skarmakar@elogex.com::5d020034-ff2c-4e7e-8d00-e94708d613b2" providerId="AD" clId="Web-{75B628E0-3AEA-8325-9F18-7561CCFFA2AE}" dt="2024-03-14T19:30:33.269" v="70" actId="14100"/>
          <ac:spMkLst>
            <pc:docMk/>
            <pc:sldMk cId="565861938" sldId="2147480095"/>
            <ac:spMk id="3" creationId="{F3DA6107-33E1-9438-D065-7B23A77E442B}"/>
          </ac:spMkLst>
        </pc:spChg>
        <pc:spChg chg="add mod">
          <ac:chgData name="Karmakar, Sumit" userId="S::skarmakar@elogex.com::5d020034-ff2c-4e7e-8d00-e94708d613b2" providerId="AD" clId="Web-{75B628E0-3AEA-8325-9F18-7561CCFFA2AE}" dt="2024-03-14T19:30:33.269" v="69" actId="14100"/>
          <ac:spMkLst>
            <pc:docMk/>
            <pc:sldMk cId="565861938" sldId="2147480095"/>
            <ac:spMk id="4" creationId="{CC4D759E-91DC-1EF6-3378-6D0AA70590B9}"/>
          </ac:spMkLst>
        </pc:spChg>
        <pc:spChg chg="add mod">
          <ac:chgData name="Karmakar, Sumit" userId="S::skarmakar@elogex.com::5d020034-ff2c-4e7e-8d00-e94708d613b2" providerId="AD" clId="Web-{75B628E0-3AEA-8325-9F18-7561CCFFA2AE}" dt="2024-03-14T19:30:33.269" v="68" actId="14100"/>
          <ac:spMkLst>
            <pc:docMk/>
            <pc:sldMk cId="565861938" sldId="2147480095"/>
            <ac:spMk id="5" creationId="{9EC53D68-A263-06FE-93B4-B648803621B0}"/>
          </ac:spMkLst>
        </pc:spChg>
        <pc:spChg chg="mod">
          <ac:chgData name="Karmakar, Sumit" userId="S::skarmakar@elogex.com::5d020034-ff2c-4e7e-8d00-e94708d613b2" providerId="AD" clId="Web-{75B628E0-3AEA-8325-9F18-7561CCFFA2AE}" dt="2024-03-14T19:30:33.269" v="84" actId="14100"/>
          <ac:spMkLst>
            <pc:docMk/>
            <pc:sldMk cId="565861938" sldId="2147480095"/>
            <ac:spMk id="9" creationId="{07CE4040-D44C-B20B-3297-1B5F090F8C99}"/>
          </ac:spMkLst>
        </pc:spChg>
        <pc:spChg chg="mod">
          <ac:chgData name="Karmakar, Sumit" userId="S::skarmakar@elogex.com::5d020034-ff2c-4e7e-8d00-e94708d613b2" providerId="AD" clId="Web-{75B628E0-3AEA-8325-9F18-7561CCFFA2AE}" dt="2024-03-14T19:30:33.269" v="75" actId="14100"/>
          <ac:spMkLst>
            <pc:docMk/>
            <pc:sldMk cId="565861938" sldId="2147480095"/>
            <ac:spMk id="11" creationId="{9B8733AF-1ACA-0817-500E-BF850E95ECC4}"/>
          </ac:spMkLst>
        </pc:spChg>
        <pc:spChg chg="mod">
          <ac:chgData name="Karmakar, Sumit" userId="S::skarmakar@elogex.com::5d020034-ff2c-4e7e-8d00-e94708d613b2" providerId="AD" clId="Web-{75B628E0-3AEA-8325-9F18-7561CCFFA2AE}" dt="2024-03-14T19:30:33.269" v="83" actId="14100"/>
          <ac:spMkLst>
            <pc:docMk/>
            <pc:sldMk cId="565861938" sldId="2147480095"/>
            <ac:spMk id="13" creationId="{C1D28996-B9E7-8C64-127C-378031DDAC5B}"/>
          </ac:spMkLst>
        </pc:spChg>
        <pc:spChg chg="mod">
          <ac:chgData name="Karmakar, Sumit" userId="S::skarmakar@elogex.com::5d020034-ff2c-4e7e-8d00-e94708d613b2" providerId="AD" clId="Web-{75B628E0-3AEA-8325-9F18-7561CCFFA2AE}" dt="2024-03-14T19:30:33.269" v="81" actId="14100"/>
          <ac:spMkLst>
            <pc:docMk/>
            <pc:sldMk cId="565861938" sldId="2147480095"/>
            <ac:spMk id="19" creationId="{4D995FCE-2224-CDDB-DDEA-4F6A2FB80C72}"/>
          </ac:spMkLst>
        </pc:spChg>
        <pc:spChg chg="mod">
          <ac:chgData name="Karmakar, Sumit" userId="S::skarmakar@elogex.com::5d020034-ff2c-4e7e-8d00-e94708d613b2" providerId="AD" clId="Web-{75B628E0-3AEA-8325-9F18-7561CCFFA2AE}" dt="2024-03-14T19:30:33.269" v="80" actId="14100"/>
          <ac:spMkLst>
            <pc:docMk/>
            <pc:sldMk cId="565861938" sldId="2147480095"/>
            <ac:spMk id="21" creationId="{80FEDC7B-E799-1C2B-1C3F-CDD3197062CA}"/>
          </ac:spMkLst>
        </pc:spChg>
        <pc:spChg chg="mod">
          <ac:chgData name="Karmakar, Sumit" userId="S::skarmakar@elogex.com::5d020034-ff2c-4e7e-8d00-e94708d613b2" providerId="AD" clId="Web-{75B628E0-3AEA-8325-9F18-7561CCFFA2AE}" dt="2024-03-14T19:30:33.269" v="79" actId="14100"/>
          <ac:spMkLst>
            <pc:docMk/>
            <pc:sldMk cId="565861938" sldId="2147480095"/>
            <ac:spMk id="23" creationId="{920ABBEB-F283-196D-8086-99FAA1F4F9B3}"/>
          </ac:spMkLst>
        </pc:spChg>
        <pc:spChg chg="mod">
          <ac:chgData name="Karmakar, Sumit" userId="S::skarmakar@elogex.com::5d020034-ff2c-4e7e-8d00-e94708d613b2" providerId="AD" clId="Web-{75B628E0-3AEA-8325-9F18-7561CCFFA2AE}" dt="2024-03-14T19:30:33.269" v="78" actId="14100"/>
          <ac:spMkLst>
            <pc:docMk/>
            <pc:sldMk cId="565861938" sldId="2147480095"/>
            <ac:spMk id="25" creationId="{0E961777-BCE0-B3C3-9228-16DF9679EB1C}"/>
          </ac:spMkLst>
        </pc:spChg>
        <pc:spChg chg="mod">
          <ac:chgData name="Karmakar, Sumit" userId="S::skarmakar@elogex.com::5d020034-ff2c-4e7e-8d00-e94708d613b2" providerId="AD" clId="Web-{75B628E0-3AEA-8325-9F18-7561CCFFA2AE}" dt="2024-03-14T19:30:33.269" v="74" actId="14100"/>
          <ac:spMkLst>
            <pc:docMk/>
            <pc:sldMk cId="565861938" sldId="2147480095"/>
            <ac:spMk id="27" creationId="{851BF37F-AE54-9EC4-7B8E-B0D6E1D8DCB4}"/>
          </ac:spMkLst>
        </pc:spChg>
        <pc:spChg chg="mod">
          <ac:chgData name="Karmakar, Sumit" userId="S::skarmakar@elogex.com::5d020034-ff2c-4e7e-8d00-e94708d613b2" providerId="AD" clId="Web-{75B628E0-3AEA-8325-9F18-7561CCFFA2AE}" dt="2024-03-14T19:30:33.269" v="73" actId="14100"/>
          <ac:spMkLst>
            <pc:docMk/>
            <pc:sldMk cId="565861938" sldId="2147480095"/>
            <ac:spMk id="29" creationId="{4E17A846-0BA2-FE67-6117-4A9F9C2AC2DA}"/>
          </ac:spMkLst>
        </pc:spChg>
        <pc:picChg chg="mod">
          <ac:chgData name="Karmakar, Sumit" userId="S::skarmakar@elogex.com::5d020034-ff2c-4e7e-8d00-e94708d613b2" providerId="AD" clId="Web-{75B628E0-3AEA-8325-9F18-7561CCFFA2AE}" dt="2024-03-14T19:30:33.269" v="85" actId="14100"/>
          <ac:picMkLst>
            <pc:docMk/>
            <pc:sldMk cId="565861938" sldId="2147480095"/>
            <ac:picMk id="6" creationId="{564F8508-1A4F-8581-325B-7D5F8C677BDF}"/>
          </ac:picMkLst>
        </pc:picChg>
        <pc:picChg chg="add mod">
          <ac:chgData name="Karmakar, Sumit" userId="S::skarmakar@elogex.com::5d020034-ff2c-4e7e-8d00-e94708d613b2" providerId="AD" clId="Web-{75B628E0-3AEA-8325-9F18-7561CCFFA2AE}" dt="2024-03-14T19:30:33.269" v="67" actId="14100"/>
          <ac:picMkLst>
            <pc:docMk/>
            <pc:sldMk cId="565861938" sldId="2147480095"/>
            <ac:picMk id="7" creationId="{AF11AF0C-C878-7741-2649-FB09F74C4FC4}"/>
          </ac:picMkLst>
        </pc:picChg>
        <pc:picChg chg="add mod">
          <ac:chgData name="Karmakar, Sumit" userId="S::skarmakar@elogex.com::5d020034-ff2c-4e7e-8d00-e94708d613b2" providerId="AD" clId="Web-{75B628E0-3AEA-8325-9F18-7561CCFFA2AE}" dt="2024-03-14T19:30:45.504" v="87" actId="1076"/>
          <ac:picMkLst>
            <pc:docMk/>
            <pc:sldMk cId="565861938" sldId="2147480095"/>
            <ac:picMk id="8" creationId="{1781B0B7-43CD-DBB4-66E6-BB6A6CA4A975}"/>
          </ac:picMkLst>
        </pc:picChg>
        <pc:picChg chg="mod">
          <ac:chgData name="Karmakar, Sumit" userId="S::skarmakar@elogex.com::5d020034-ff2c-4e7e-8d00-e94708d613b2" providerId="AD" clId="Web-{75B628E0-3AEA-8325-9F18-7561CCFFA2AE}" dt="2024-03-14T19:30:33.269" v="82" actId="14100"/>
          <ac:picMkLst>
            <pc:docMk/>
            <pc:sldMk cId="565861938" sldId="2147480095"/>
            <ac:picMk id="15" creationId="{8A5CF876-DC73-2936-0A37-5DC57B6D5068}"/>
          </ac:picMkLst>
        </pc:picChg>
        <pc:picChg chg="mod">
          <ac:chgData name="Karmakar, Sumit" userId="S::skarmakar@elogex.com::5d020034-ff2c-4e7e-8d00-e94708d613b2" providerId="AD" clId="Web-{75B628E0-3AEA-8325-9F18-7561CCFFA2AE}" dt="2024-03-14T19:30:33.269" v="77" actId="14100"/>
          <ac:picMkLst>
            <pc:docMk/>
            <pc:sldMk cId="565861938" sldId="2147480095"/>
            <ac:picMk id="33" creationId="{1211DC14-FB69-49C8-17E3-A52DE2956DE6}"/>
          </ac:picMkLst>
        </pc:picChg>
        <pc:picChg chg="mod">
          <ac:chgData name="Karmakar, Sumit" userId="S::skarmakar@elogex.com::5d020034-ff2c-4e7e-8d00-e94708d613b2" providerId="AD" clId="Web-{75B628E0-3AEA-8325-9F18-7561CCFFA2AE}" dt="2024-03-14T19:30:33.269" v="76" actId="14100"/>
          <ac:picMkLst>
            <pc:docMk/>
            <pc:sldMk cId="565861938" sldId="2147480095"/>
            <ac:picMk id="48" creationId="{C214F85E-9E03-BBF1-C7A1-9B77DDE3A3F9}"/>
          </ac:picMkLst>
        </pc:picChg>
        <pc:picChg chg="del mod">
          <ac:chgData name="Karmakar, Sumit" userId="S::skarmakar@elogex.com::5d020034-ff2c-4e7e-8d00-e94708d613b2" providerId="AD" clId="Web-{75B628E0-3AEA-8325-9F18-7561CCFFA2AE}" dt="2024-03-14T19:29:38.564" v="34"/>
          <ac:picMkLst>
            <pc:docMk/>
            <pc:sldMk cId="565861938" sldId="2147480095"/>
            <ac:picMk id="50" creationId="{0EE71DD9-68F2-73DF-03D9-8F26D1DB79CC}"/>
          </ac:picMkLst>
        </pc:picChg>
        <pc:picChg chg="mod">
          <ac:chgData name="Karmakar, Sumit" userId="S::skarmakar@elogex.com::5d020034-ff2c-4e7e-8d00-e94708d613b2" providerId="AD" clId="Web-{75B628E0-3AEA-8325-9F18-7561CCFFA2AE}" dt="2024-03-14T19:30:33.269" v="72" actId="14100"/>
          <ac:picMkLst>
            <pc:docMk/>
            <pc:sldMk cId="565861938" sldId="2147480095"/>
            <ac:picMk id="52" creationId="{BA4BA1F2-EA5A-2C6C-6D6C-0BB978DEA1C8}"/>
          </ac:picMkLst>
        </pc:picChg>
        <pc:picChg chg="mod">
          <ac:chgData name="Karmakar, Sumit" userId="S::skarmakar@elogex.com::5d020034-ff2c-4e7e-8d00-e94708d613b2" providerId="AD" clId="Web-{75B628E0-3AEA-8325-9F18-7561CCFFA2AE}" dt="2024-03-14T19:30:33.269" v="71" actId="14100"/>
          <ac:picMkLst>
            <pc:docMk/>
            <pc:sldMk cId="565861938" sldId="2147480095"/>
            <ac:picMk id="54" creationId="{5F4AE74D-BB62-4130-F0A2-3FAA4A7D8817}"/>
          </ac:picMkLst>
        </pc:picChg>
      </pc:sldChg>
      <pc:sldChg chg="addSp delSp modSp add del replId delAnim">
        <pc:chgData name="Karmakar, Sumit" userId="S::skarmakar@elogex.com::5d020034-ff2c-4e7e-8d00-e94708d613b2" providerId="AD" clId="Web-{75B628E0-3AEA-8325-9F18-7561CCFFA2AE}" dt="2024-03-14T20:29:40.341" v="183"/>
        <pc:sldMkLst>
          <pc:docMk/>
          <pc:sldMk cId="2676064034" sldId="2147480113"/>
        </pc:sldMkLst>
        <pc:spChg chg="del">
          <ac:chgData name="Karmakar, Sumit" userId="S::skarmakar@elogex.com::5d020034-ff2c-4e7e-8d00-e94708d613b2" providerId="AD" clId="Web-{75B628E0-3AEA-8325-9F18-7561CCFFA2AE}" dt="2024-03-14T20:24:10.321" v="95"/>
          <ac:spMkLst>
            <pc:docMk/>
            <pc:sldMk cId="2676064034" sldId="2147480113"/>
            <ac:spMk id="4" creationId="{F0697669-9F12-8549-3D44-D25329EFB281}"/>
          </ac:spMkLst>
        </pc:spChg>
        <pc:spChg chg="del">
          <ac:chgData name="Karmakar, Sumit" userId="S::skarmakar@elogex.com::5d020034-ff2c-4e7e-8d00-e94708d613b2" providerId="AD" clId="Web-{75B628E0-3AEA-8325-9F18-7561CCFFA2AE}" dt="2024-03-14T20:24:14.056" v="101"/>
          <ac:spMkLst>
            <pc:docMk/>
            <pc:sldMk cId="2676064034" sldId="2147480113"/>
            <ac:spMk id="7" creationId="{A159AD5B-6053-5908-9F59-2480BFB85440}"/>
          </ac:spMkLst>
        </pc:spChg>
        <pc:spChg chg="del">
          <ac:chgData name="Karmakar, Sumit" userId="S::skarmakar@elogex.com::5d020034-ff2c-4e7e-8d00-e94708d613b2" providerId="AD" clId="Web-{75B628E0-3AEA-8325-9F18-7561CCFFA2AE}" dt="2024-03-14T20:24:14.056" v="100"/>
          <ac:spMkLst>
            <pc:docMk/>
            <pc:sldMk cId="2676064034" sldId="2147480113"/>
            <ac:spMk id="10" creationId="{C7F26662-E20E-39BE-53B4-81587EE8E670}"/>
          </ac:spMkLst>
        </pc:spChg>
        <pc:spChg chg="del">
          <ac:chgData name="Karmakar, Sumit" userId="S::skarmakar@elogex.com::5d020034-ff2c-4e7e-8d00-e94708d613b2" providerId="AD" clId="Web-{75B628E0-3AEA-8325-9F18-7561CCFFA2AE}" dt="2024-03-14T20:24:14.056" v="99"/>
          <ac:spMkLst>
            <pc:docMk/>
            <pc:sldMk cId="2676064034" sldId="2147480113"/>
            <ac:spMk id="22" creationId="{D3F763AC-3959-D499-CC30-519B8AC5E73F}"/>
          </ac:spMkLst>
        </pc:spChg>
        <pc:spChg chg="del">
          <ac:chgData name="Karmakar, Sumit" userId="S::skarmakar@elogex.com::5d020034-ff2c-4e7e-8d00-e94708d613b2" providerId="AD" clId="Web-{75B628E0-3AEA-8325-9F18-7561CCFFA2AE}" dt="2024-03-14T20:24:10.321" v="93"/>
          <ac:spMkLst>
            <pc:docMk/>
            <pc:sldMk cId="2676064034" sldId="2147480113"/>
            <ac:spMk id="26" creationId="{98219922-8DC4-8D1E-E189-523A0112C31E}"/>
          </ac:spMkLst>
        </pc:spChg>
        <pc:spChg chg="del">
          <ac:chgData name="Karmakar, Sumit" userId="S::skarmakar@elogex.com::5d020034-ff2c-4e7e-8d00-e94708d613b2" providerId="AD" clId="Web-{75B628E0-3AEA-8325-9F18-7561CCFFA2AE}" dt="2024-03-14T20:24:10.321" v="92"/>
          <ac:spMkLst>
            <pc:docMk/>
            <pc:sldMk cId="2676064034" sldId="2147480113"/>
            <ac:spMk id="32" creationId="{17C8BC3F-6C8E-4431-BD68-228F1B16F934}"/>
          </ac:spMkLst>
        </pc:spChg>
        <pc:grpChg chg="del">
          <ac:chgData name="Karmakar, Sumit" userId="S::skarmakar@elogex.com::5d020034-ff2c-4e7e-8d00-e94708d613b2" providerId="AD" clId="Web-{75B628E0-3AEA-8325-9F18-7561CCFFA2AE}" dt="2024-03-14T20:24:10.321" v="94"/>
          <ac:grpSpMkLst>
            <pc:docMk/>
            <pc:sldMk cId="2676064034" sldId="2147480113"/>
            <ac:grpSpMk id="18" creationId="{7B9C20FA-A501-9911-0A73-89E617573AA4}"/>
          </ac:grpSpMkLst>
        </pc:grpChg>
        <pc:grpChg chg="del">
          <ac:chgData name="Karmakar, Sumit" userId="S::skarmakar@elogex.com::5d020034-ff2c-4e7e-8d00-e94708d613b2" providerId="AD" clId="Web-{75B628E0-3AEA-8325-9F18-7561CCFFA2AE}" dt="2024-03-14T20:24:14.056" v="98"/>
          <ac:grpSpMkLst>
            <pc:docMk/>
            <pc:sldMk cId="2676064034" sldId="2147480113"/>
            <ac:grpSpMk id="30" creationId="{BCD9222C-38AB-4E20-152C-32DCB7EE43A2}"/>
          </ac:grpSpMkLst>
        </pc:grpChg>
        <pc:grpChg chg="del">
          <ac:chgData name="Karmakar, Sumit" userId="S::skarmakar@elogex.com::5d020034-ff2c-4e7e-8d00-e94708d613b2" providerId="AD" clId="Web-{75B628E0-3AEA-8325-9F18-7561CCFFA2AE}" dt="2024-03-14T20:24:14.056" v="97"/>
          <ac:grpSpMkLst>
            <pc:docMk/>
            <pc:sldMk cId="2676064034" sldId="2147480113"/>
            <ac:grpSpMk id="36" creationId="{BCB9D3F8-7984-9DD3-11E3-C13B96C3AF7B}"/>
          </ac:grpSpMkLst>
        </pc:grpChg>
        <pc:grpChg chg="del">
          <ac:chgData name="Karmakar, Sumit" userId="S::skarmakar@elogex.com::5d020034-ff2c-4e7e-8d00-e94708d613b2" providerId="AD" clId="Web-{75B628E0-3AEA-8325-9F18-7561CCFFA2AE}" dt="2024-03-14T20:24:14.056" v="96"/>
          <ac:grpSpMkLst>
            <pc:docMk/>
            <pc:sldMk cId="2676064034" sldId="2147480113"/>
            <ac:grpSpMk id="40" creationId="{CF78D80F-9525-1311-726A-AFDCE448820E}"/>
          </ac:grpSpMkLst>
        </pc:grpChg>
        <pc:grpChg chg="del">
          <ac:chgData name="Karmakar, Sumit" userId="S::skarmakar@elogex.com::5d020034-ff2c-4e7e-8d00-e94708d613b2" providerId="AD" clId="Web-{75B628E0-3AEA-8325-9F18-7561CCFFA2AE}" dt="2024-03-14T20:24:10.321" v="91"/>
          <ac:grpSpMkLst>
            <pc:docMk/>
            <pc:sldMk cId="2676064034" sldId="2147480113"/>
            <ac:grpSpMk id="46" creationId="{EC1D4968-EF26-ECE5-6D9D-64BF433D3A7D}"/>
          </ac:grpSpMkLst>
        </pc:grpChg>
        <pc:grpChg chg="del">
          <ac:chgData name="Karmakar, Sumit" userId="S::skarmakar@elogex.com::5d020034-ff2c-4e7e-8d00-e94708d613b2" providerId="AD" clId="Web-{75B628E0-3AEA-8325-9F18-7561CCFFA2AE}" dt="2024-03-14T20:24:10.321" v="90"/>
          <ac:grpSpMkLst>
            <pc:docMk/>
            <pc:sldMk cId="2676064034" sldId="2147480113"/>
            <ac:grpSpMk id="62" creationId="{1D2994B6-2693-DF55-0A0C-43128BC15FD0}"/>
          </ac:grpSpMkLst>
        </pc:grpChg>
        <pc:grpChg chg="del">
          <ac:chgData name="Karmakar, Sumit" userId="S::skarmakar@elogex.com::5d020034-ff2c-4e7e-8d00-e94708d613b2" providerId="AD" clId="Web-{75B628E0-3AEA-8325-9F18-7561CCFFA2AE}" dt="2024-03-14T20:24:10.321" v="89"/>
          <ac:grpSpMkLst>
            <pc:docMk/>
            <pc:sldMk cId="2676064034" sldId="2147480113"/>
            <ac:grpSpMk id="70" creationId="{FB90B166-D1F0-2AF7-C7C1-322A6BAF66DF}"/>
          </ac:grpSpMkLst>
        </pc:grpChg>
        <pc:graphicFrameChg chg="add del mod modGraphic">
          <ac:chgData name="Karmakar, Sumit" userId="S::skarmakar@elogex.com::5d020034-ff2c-4e7e-8d00-e94708d613b2" providerId="AD" clId="Web-{75B628E0-3AEA-8325-9F18-7561CCFFA2AE}" dt="2024-03-14T20:29:13.340" v="182"/>
          <ac:graphicFrameMkLst>
            <pc:docMk/>
            <pc:sldMk cId="2676064034" sldId="2147480113"/>
            <ac:graphicFrameMk id="3" creationId="{06826C75-691B-3D05-35A8-4BE8996611E6}"/>
          </ac:graphicFrameMkLst>
        </pc:graphicFrameChg>
      </pc:sldChg>
    </pc:docChg>
  </pc:docChgLst>
  <pc:docChgLst>
    <pc:chgData name="Van der Merwe, Erik" userId="a62317fc-2486-4a25-ba5a-86c81a817e31" providerId="ADAL" clId="{8F1B2CBC-9237-4D11-9A58-CC8DD6EFD766}"/>
    <pc:docChg chg="undo redo custSel addSld delSld modSld modSection">
      <pc:chgData name="Van der Merwe, Erik" userId="a62317fc-2486-4a25-ba5a-86c81a817e31" providerId="ADAL" clId="{8F1B2CBC-9237-4D11-9A58-CC8DD6EFD766}" dt="2024-03-15T21:13:02.381" v="1094" actId="2696"/>
      <pc:docMkLst>
        <pc:docMk/>
      </pc:docMkLst>
      <pc:sldChg chg="modSp mod">
        <pc:chgData name="Van der Merwe, Erik" userId="a62317fc-2486-4a25-ba5a-86c81a817e31" providerId="ADAL" clId="{8F1B2CBC-9237-4D11-9A58-CC8DD6EFD766}" dt="2024-03-15T20:24:22.262" v="244" actId="20577"/>
        <pc:sldMkLst>
          <pc:docMk/>
          <pc:sldMk cId="3611435049" sldId="2147480097"/>
        </pc:sldMkLst>
        <pc:spChg chg="mod">
          <ac:chgData name="Van der Merwe, Erik" userId="a62317fc-2486-4a25-ba5a-86c81a817e31" providerId="ADAL" clId="{8F1B2CBC-9237-4D11-9A58-CC8DD6EFD766}" dt="2024-03-15T20:24:22.262" v="244" actId="20577"/>
          <ac:spMkLst>
            <pc:docMk/>
            <pc:sldMk cId="3611435049" sldId="2147480097"/>
            <ac:spMk id="2" creationId="{0329E297-E798-08B1-A1CC-65371311D18E}"/>
          </ac:spMkLst>
        </pc:spChg>
      </pc:sldChg>
      <pc:sldChg chg="addSp delSp modSp mod addAnim delAnim modAnim">
        <pc:chgData name="Van der Merwe, Erik" userId="a62317fc-2486-4a25-ba5a-86c81a817e31" providerId="ADAL" clId="{8F1B2CBC-9237-4D11-9A58-CC8DD6EFD766}" dt="2024-03-15T21:02:48.053" v="686" actId="20577"/>
        <pc:sldMkLst>
          <pc:docMk/>
          <pc:sldMk cId="212255833" sldId="2147480098"/>
        </pc:sldMkLst>
        <pc:spChg chg="mod">
          <ac:chgData name="Van der Merwe, Erik" userId="a62317fc-2486-4a25-ba5a-86c81a817e31" providerId="ADAL" clId="{8F1B2CBC-9237-4D11-9A58-CC8DD6EFD766}" dt="2024-03-15T20:24:09.832" v="243" actId="20577"/>
          <ac:spMkLst>
            <pc:docMk/>
            <pc:sldMk cId="212255833" sldId="2147480098"/>
            <ac:spMk id="2" creationId="{0329E297-E798-08B1-A1CC-65371311D18E}"/>
          </ac:spMkLst>
        </pc:spChg>
        <pc:spChg chg="mod">
          <ac:chgData name="Van der Merwe, Erik" userId="a62317fc-2486-4a25-ba5a-86c81a817e31" providerId="ADAL" clId="{8F1B2CBC-9237-4D11-9A58-CC8DD6EFD766}" dt="2024-03-15T20:07:15.011" v="103" actId="20577"/>
          <ac:spMkLst>
            <pc:docMk/>
            <pc:sldMk cId="212255833" sldId="2147480098"/>
            <ac:spMk id="4" creationId="{F0697669-9F12-8549-3D44-D25329EFB281}"/>
          </ac:spMkLst>
        </pc:spChg>
        <pc:spChg chg="mod">
          <ac:chgData name="Van der Merwe, Erik" userId="a62317fc-2486-4a25-ba5a-86c81a817e31" providerId="ADAL" clId="{8F1B2CBC-9237-4D11-9A58-CC8DD6EFD766}" dt="2024-03-15T21:02:48.053" v="686" actId="20577"/>
          <ac:spMkLst>
            <pc:docMk/>
            <pc:sldMk cId="212255833" sldId="2147480098"/>
            <ac:spMk id="32" creationId="{17C8BC3F-6C8E-4431-BD68-228F1B16F934}"/>
          </ac:spMkLst>
        </pc:spChg>
        <pc:grpChg chg="add del mod">
          <ac:chgData name="Van der Merwe, Erik" userId="a62317fc-2486-4a25-ba5a-86c81a817e31" providerId="ADAL" clId="{8F1B2CBC-9237-4D11-9A58-CC8DD6EFD766}" dt="2024-03-15T20:07:53.885" v="108" actId="165"/>
          <ac:grpSpMkLst>
            <pc:docMk/>
            <pc:sldMk cId="212255833" sldId="2147480098"/>
            <ac:grpSpMk id="46" creationId="{EC1D4968-EF26-ECE5-6D9D-64BF433D3A7D}"/>
          </ac:grpSpMkLst>
        </pc:grpChg>
        <pc:grpChg chg="del">
          <ac:chgData name="Van der Merwe, Erik" userId="a62317fc-2486-4a25-ba5a-86c81a817e31" providerId="ADAL" clId="{8F1B2CBC-9237-4D11-9A58-CC8DD6EFD766}" dt="2024-03-15T20:14:27.499" v="214" actId="165"/>
          <ac:grpSpMkLst>
            <pc:docMk/>
            <pc:sldMk cId="212255833" sldId="2147480098"/>
            <ac:grpSpMk id="70" creationId="{FB90B166-D1F0-2AF7-C7C1-322A6BAF66DF}"/>
          </ac:grpSpMkLst>
        </pc:grpChg>
        <pc:picChg chg="add mod">
          <ac:chgData name="Van der Merwe, Erik" userId="a62317fc-2486-4a25-ba5a-86c81a817e31" providerId="ADAL" clId="{8F1B2CBC-9237-4D11-9A58-CC8DD6EFD766}" dt="2024-03-15T20:08:13.571" v="110" actId="1076"/>
          <ac:picMkLst>
            <pc:docMk/>
            <pc:sldMk cId="212255833" sldId="2147480098"/>
            <ac:picMk id="3" creationId="{99B320BA-DE67-5189-F565-2ECE7CB35D74}"/>
          </ac:picMkLst>
        </pc:picChg>
        <pc:picChg chg="add mod">
          <ac:chgData name="Van der Merwe, Erik" userId="a62317fc-2486-4a25-ba5a-86c81a817e31" providerId="ADAL" clId="{8F1B2CBC-9237-4D11-9A58-CC8DD6EFD766}" dt="2024-03-15T20:08:13.571" v="110" actId="1076"/>
          <ac:picMkLst>
            <pc:docMk/>
            <pc:sldMk cId="212255833" sldId="2147480098"/>
            <ac:picMk id="5" creationId="{7DF733B3-B8A5-3005-1E81-CD463ADCAD30}"/>
          </ac:picMkLst>
        </pc:picChg>
        <pc:picChg chg="mod topLvl">
          <ac:chgData name="Van der Merwe, Erik" userId="a62317fc-2486-4a25-ba5a-86c81a817e31" providerId="ADAL" clId="{8F1B2CBC-9237-4D11-9A58-CC8DD6EFD766}" dt="2024-03-15T20:07:53.885" v="108" actId="165"/>
          <ac:picMkLst>
            <pc:docMk/>
            <pc:sldMk cId="212255833" sldId="2147480098"/>
            <ac:picMk id="42" creationId="{DE7EB35C-55F6-FA06-D306-91867CBFB461}"/>
          </ac:picMkLst>
        </pc:picChg>
        <pc:picChg chg="mod topLvl">
          <ac:chgData name="Van der Merwe, Erik" userId="a62317fc-2486-4a25-ba5a-86c81a817e31" providerId="ADAL" clId="{8F1B2CBC-9237-4D11-9A58-CC8DD6EFD766}" dt="2024-03-15T20:07:53.885" v="108" actId="165"/>
          <ac:picMkLst>
            <pc:docMk/>
            <pc:sldMk cId="212255833" sldId="2147480098"/>
            <ac:picMk id="43" creationId="{1EB3ADD0-C7E9-2567-CBB2-DDC682642EEE}"/>
          </ac:picMkLst>
        </pc:picChg>
        <pc:picChg chg="mod topLvl">
          <ac:chgData name="Van der Merwe, Erik" userId="a62317fc-2486-4a25-ba5a-86c81a817e31" providerId="ADAL" clId="{8F1B2CBC-9237-4D11-9A58-CC8DD6EFD766}" dt="2024-03-15T20:07:53.885" v="108" actId="165"/>
          <ac:picMkLst>
            <pc:docMk/>
            <pc:sldMk cId="212255833" sldId="2147480098"/>
            <ac:picMk id="44" creationId="{3EA3A694-9B81-B527-FE6C-9EE823DE8E9B}"/>
          </ac:picMkLst>
        </pc:picChg>
        <pc:picChg chg="mod topLvl">
          <ac:chgData name="Van der Merwe, Erik" userId="a62317fc-2486-4a25-ba5a-86c81a817e31" providerId="ADAL" clId="{8F1B2CBC-9237-4D11-9A58-CC8DD6EFD766}" dt="2024-03-15T20:07:53.885" v="108" actId="165"/>
          <ac:picMkLst>
            <pc:docMk/>
            <pc:sldMk cId="212255833" sldId="2147480098"/>
            <ac:picMk id="45" creationId="{FF993807-420F-C21F-8170-A11D4951319D}"/>
          </ac:picMkLst>
        </pc:picChg>
        <pc:picChg chg="mod topLvl">
          <ac:chgData name="Van der Merwe, Erik" userId="a62317fc-2486-4a25-ba5a-86c81a817e31" providerId="ADAL" clId="{8F1B2CBC-9237-4D11-9A58-CC8DD6EFD766}" dt="2024-03-15T20:14:27.499" v="214" actId="165"/>
          <ac:picMkLst>
            <pc:docMk/>
            <pc:sldMk cId="212255833" sldId="2147480098"/>
            <ac:picMk id="64" creationId="{8E4C3D7B-BDF9-B3E4-75C7-C356019C7817}"/>
          </ac:picMkLst>
        </pc:picChg>
        <pc:picChg chg="mod topLvl">
          <ac:chgData name="Van der Merwe, Erik" userId="a62317fc-2486-4a25-ba5a-86c81a817e31" providerId="ADAL" clId="{8F1B2CBC-9237-4D11-9A58-CC8DD6EFD766}" dt="2024-03-15T20:14:27.499" v="214" actId="165"/>
          <ac:picMkLst>
            <pc:docMk/>
            <pc:sldMk cId="212255833" sldId="2147480098"/>
            <ac:picMk id="65" creationId="{3D2DB462-DE24-3370-23FA-EC92C7EDA57A}"/>
          </ac:picMkLst>
        </pc:picChg>
        <pc:picChg chg="mod topLvl">
          <ac:chgData name="Van der Merwe, Erik" userId="a62317fc-2486-4a25-ba5a-86c81a817e31" providerId="ADAL" clId="{8F1B2CBC-9237-4D11-9A58-CC8DD6EFD766}" dt="2024-03-15T20:14:27.499" v="214" actId="165"/>
          <ac:picMkLst>
            <pc:docMk/>
            <pc:sldMk cId="212255833" sldId="2147480098"/>
            <ac:picMk id="66" creationId="{19C0B2A3-CD0B-536C-596B-6DFC15759A23}"/>
          </ac:picMkLst>
        </pc:picChg>
        <pc:picChg chg="mod topLvl">
          <ac:chgData name="Van der Merwe, Erik" userId="a62317fc-2486-4a25-ba5a-86c81a817e31" providerId="ADAL" clId="{8F1B2CBC-9237-4D11-9A58-CC8DD6EFD766}" dt="2024-03-15T20:14:55.057" v="241" actId="1038"/>
          <ac:picMkLst>
            <pc:docMk/>
            <pc:sldMk cId="212255833" sldId="2147480098"/>
            <ac:picMk id="67" creationId="{26B0D048-460D-7CBC-1EF9-DDDD468A010B}"/>
          </ac:picMkLst>
        </pc:picChg>
        <pc:picChg chg="mod topLvl">
          <ac:chgData name="Van der Merwe, Erik" userId="a62317fc-2486-4a25-ba5a-86c81a817e31" providerId="ADAL" clId="{8F1B2CBC-9237-4D11-9A58-CC8DD6EFD766}" dt="2024-03-15T20:14:55.057" v="241" actId="1038"/>
          <ac:picMkLst>
            <pc:docMk/>
            <pc:sldMk cId="212255833" sldId="2147480098"/>
            <ac:picMk id="68" creationId="{AA60133A-5225-52A4-D696-544B19FF0300}"/>
          </ac:picMkLst>
        </pc:picChg>
        <pc:picChg chg="mod topLvl">
          <ac:chgData name="Van der Merwe, Erik" userId="a62317fc-2486-4a25-ba5a-86c81a817e31" providerId="ADAL" clId="{8F1B2CBC-9237-4D11-9A58-CC8DD6EFD766}" dt="2024-03-15T20:14:55.057" v="241" actId="1038"/>
          <ac:picMkLst>
            <pc:docMk/>
            <pc:sldMk cId="212255833" sldId="2147480098"/>
            <ac:picMk id="69" creationId="{3F139BA4-D566-ADFB-5EAF-738D1F6ED196}"/>
          </ac:picMkLst>
        </pc:picChg>
      </pc:sldChg>
      <pc:sldChg chg="modSp del mod">
        <pc:chgData name="Van der Merwe, Erik" userId="a62317fc-2486-4a25-ba5a-86c81a817e31" providerId="ADAL" clId="{8F1B2CBC-9237-4D11-9A58-CC8DD6EFD766}" dt="2024-03-15T21:13:02.381" v="1094" actId="2696"/>
        <pc:sldMkLst>
          <pc:docMk/>
          <pc:sldMk cId="3119129675" sldId="2147480103"/>
        </pc:sldMkLst>
        <pc:graphicFrameChg chg="modGraphic">
          <ac:chgData name="Van der Merwe, Erik" userId="a62317fc-2486-4a25-ba5a-86c81a817e31" providerId="ADAL" clId="{8F1B2CBC-9237-4D11-9A58-CC8DD6EFD766}" dt="2024-03-15T20:25:22.152" v="253" actId="20577"/>
          <ac:graphicFrameMkLst>
            <pc:docMk/>
            <pc:sldMk cId="3119129675" sldId="2147480103"/>
            <ac:graphicFrameMk id="9" creationId="{082F007F-02ED-83FB-40DE-67CA78B27101}"/>
          </ac:graphicFrameMkLst>
        </pc:graphicFrameChg>
      </pc:sldChg>
      <pc:sldChg chg="addSp delSp modSp add mod">
        <pc:chgData name="Van der Merwe, Erik" userId="a62317fc-2486-4a25-ba5a-86c81a817e31" providerId="ADAL" clId="{8F1B2CBC-9237-4D11-9A58-CC8DD6EFD766}" dt="2024-03-15T21:12:49.830" v="1093" actId="1035"/>
        <pc:sldMkLst>
          <pc:docMk/>
          <pc:sldMk cId="1765818760" sldId="2147480113"/>
        </pc:sldMkLst>
        <pc:spChg chg="mod">
          <ac:chgData name="Van der Merwe, Erik" userId="a62317fc-2486-4a25-ba5a-86c81a817e31" providerId="ADAL" clId="{8F1B2CBC-9237-4D11-9A58-CC8DD6EFD766}" dt="2024-03-15T21:12:40.288" v="1066" actId="20577"/>
          <ac:spMkLst>
            <pc:docMk/>
            <pc:sldMk cId="1765818760" sldId="2147480113"/>
            <ac:spMk id="2" creationId="{0329E297-E798-08B1-A1CC-65371311D18E}"/>
          </ac:spMkLst>
        </pc:spChg>
        <pc:spChg chg="add mod">
          <ac:chgData name="Van der Merwe, Erik" userId="a62317fc-2486-4a25-ba5a-86c81a817e31" providerId="ADAL" clId="{8F1B2CBC-9237-4D11-9A58-CC8DD6EFD766}" dt="2024-03-15T21:12:49.830" v="1093" actId="1035"/>
          <ac:spMkLst>
            <pc:docMk/>
            <pc:sldMk cId="1765818760" sldId="2147480113"/>
            <ac:spMk id="3" creationId="{9BC057FF-11FD-B2DB-9397-763690850573}"/>
          </ac:spMkLst>
        </pc:spChg>
        <pc:spChg chg="add mod">
          <ac:chgData name="Van der Merwe, Erik" userId="a62317fc-2486-4a25-ba5a-86c81a817e31" providerId="ADAL" clId="{8F1B2CBC-9237-4D11-9A58-CC8DD6EFD766}" dt="2024-03-15T21:12:49.830" v="1093" actId="1035"/>
          <ac:spMkLst>
            <pc:docMk/>
            <pc:sldMk cId="1765818760" sldId="2147480113"/>
            <ac:spMk id="6" creationId="{488C49B2-8A74-B7AD-E253-52FB91724740}"/>
          </ac:spMkLst>
        </pc:spChg>
        <pc:spChg chg="add mod">
          <ac:chgData name="Van der Merwe, Erik" userId="a62317fc-2486-4a25-ba5a-86c81a817e31" providerId="ADAL" clId="{8F1B2CBC-9237-4D11-9A58-CC8DD6EFD766}" dt="2024-03-15T20:34:09.233" v="400"/>
          <ac:spMkLst>
            <pc:docMk/>
            <pc:sldMk cId="1765818760" sldId="2147480113"/>
            <ac:spMk id="7" creationId="{376FF8DB-BEE7-B2F4-C47A-1EA42606E9D4}"/>
          </ac:spMkLst>
        </pc:spChg>
        <pc:spChg chg="add mod">
          <ac:chgData name="Van der Merwe, Erik" userId="a62317fc-2486-4a25-ba5a-86c81a817e31" providerId="ADAL" clId="{8F1B2CBC-9237-4D11-9A58-CC8DD6EFD766}" dt="2024-03-15T21:12:49.830" v="1093" actId="1035"/>
          <ac:spMkLst>
            <pc:docMk/>
            <pc:sldMk cId="1765818760" sldId="2147480113"/>
            <ac:spMk id="11" creationId="{FA9662D8-75B7-6B49-0703-93BC24048EC1}"/>
          </ac:spMkLst>
        </pc:spChg>
        <pc:spChg chg="add mod">
          <ac:chgData name="Van der Merwe, Erik" userId="a62317fc-2486-4a25-ba5a-86c81a817e31" providerId="ADAL" clId="{8F1B2CBC-9237-4D11-9A58-CC8DD6EFD766}" dt="2024-03-15T21:12:49.830" v="1093" actId="1035"/>
          <ac:spMkLst>
            <pc:docMk/>
            <pc:sldMk cId="1765818760" sldId="2147480113"/>
            <ac:spMk id="14" creationId="{3E353470-C7A0-06B0-BD3D-FECD09EAE3A4}"/>
          </ac:spMkLst>
        </pc:spChg>
        <pc:spChg chg="add mod">
          <ac:chgData name="Van der Merwe, Erik" userId="a62317fc-2486-4a25-ba5a-86c81a817e31" providerId="ADAL" clId="{8F1B2CBC-9237-4D11-9A58-CC8DD6EFD766}" dt="2024-03-15T21:12:49.830" v="1093" actId="1035"/>
          <ac:spMkLst>
            <pc:docMk/>
            <pc:sldMk cId="1765818760" sldId="2147480113"/>
            <ac:spMk id="16" creationId="{1C9E1A02-7589-54E0-BACF-508949FA7757}"/>
          </ac:spMkLst>
        </pc:spChg>
        <pc:graphicFrameChg chg="del">
          <ac:chgData name="Van der Merwe, Erik" userId="a62317fc-2486-4a25-ba5a-86c81a817e31" providerId="ADAL" clId="{8F1B2CBC-9237-4D11-9A58-CC8DD6EFD766}" dt="2024-03-15T20:25:09.029" v="246" actId="478"/>
          <ac:graphicFrameMkLst>
            <pc:docMk/>
            <pc:sldMk cId="1765818760" sldId="2147480113"/>
            <ac:graphicFrameMk id="9" creationId="{082F007F-02ED-83FB-40DE-67CA78B27101}"/>
          </ac:graphicFrameMkLst>
        </pc:graphicFrameChg>
        <pc:picChg chg="add mod">
          <ac:chgData name="Van der Merwe, Erik" userId="a62317fc-2486-4a25-ba5a-86c81a817e31" providerId="ADAL" clId="{8F1B2CBC-9237-4D11-9A58-CC8DD6EFD766}" dt="2024-03-15T21:12:49.830" v="1093" actId="1035"/>
          <ac:picMkLst>
            <pc:docMk/>
            <pc:sldMk cId="1765818760" sldId="2147480113"/>
            <ac:picMk id="5" creationId="{FF648999-FD47-2646-74CD-B7F719E1314F}"/>
          </ac:picMkLst>
        </pc:picChg>
        <pc:picChg chg="add mod">
          <ac:chgData name="Van der Merwe, Erik" userId="a62317fc-2486-4a25-ba5a-86c81a817e31" providerId="ADAL" clId="{8F1B2CBC-9237-4D11-9A58-CC8DD6EFD766}" dt="2024-03-15T21:12:49.830" v="1093" actId="1035"/>
          <ac:picMkLst>
            <pc:docMk/>
            <pc:sldMk cId="1765818760" sldId="2147480113"/>
            <ac:picMk id="10" creationId="{50A909B0-BF39-062F-233C-038C4EFDE65E}"/>
          </ac:picMkLst>
        </pc:picChg>
        <pc:picChg chg="add mod">
          <ac:chgData name="Van der Merwe, Erik" userId="a62317fc-2486-4a25-ba5a-86c81a817e31" providerId="ADAL" clId="{8F1B2CBC-9237-4D11-9A58-CC8DD6EFD766}" dt="2024-03-15T21:12:49.830" v="1093" actId="1035"/>
          <ac:picMkLst>
            <pc:docMk/>
            <pc:sldMk cId="1765818760" sldId="2147480113"/>
            <ac:picMk id="13" creationId="{DE8CA397-46DA-E85B-1C8F-8FD1038A0D72}"/>
          </ac:picMkLst>
        </pc:picChg>
        <pc:picChg chg="add mod">
          <ac:chgData name="Van der Merwe, Erik" userId="a62317fc-2486-4a25-ba5a-86c81a817e31" providerId="ADAL" clId="{8F1B2CBC-9237-4D11-9A58-CC8DD6EFD766}" dt="2024-03-15T21:12:49.830" v="1093" actId="1035"/>
          <ac:picMkLst>
            <pc:docMk/>
            <pc:sldMk cId="1765818760" sldId="2147480113"/>
            <ac:picMk id="15" creationId="{F177ED6A-21A3-ADD7-BEDF-6AFC8DFD498A}"/>
          </ac:picMkLst>
        </pc:picChg>
        <pc:picChg chg="add mod">
          <ac:chgData name="Van der Merwe, Erik" userId="a62317fc-2486-4a25-ba5a-86c81a817e31" providerId="ADAL" clId="{8F1B2CBC-9237-4D11-9A58-CC8DD6EFD766}" dt="2024-03-15T21:12:49.830" v="1093" actId="1035"/>
          <ac:picMkLst>
            <pc:docMk/>
            <pc:sldMk cId="1765818760" sldId="2147480113"/>
            <ac:picMk id="17" creationId="{6C0084E6-A4C1-8E14-0EF7-F511A5AE74FE}"/>
          </ac:picMkLst>
        </pc:picChg>
      </pc:sldChg>
    </pc:docChg>
  </pc:docChgLst>
  <pc:docChgLst>
    <pc:chgData name="Karmakar, Sumit" userId="S::skarmakar@elogex.com::5d020034-ff2c-4e7e-8d00-e94708d613b2" providerId="AD" clId="Web-{36CB4A4B-3482-9011-74B9-B32EB19B9B77}"/>
    <pc:docChg chg="addSld delSld modSld sldOrd modSection">
      <pc:chgData name="Karmakar, Sumit" userId="S::skarmakar@elogex.com::5d020034-ff2c-4e7e-8d00-e94708d613b2" providerId="AD" clId="Web-{36CB4A4B-3482-9011-74B9-B32EB19B9B77}" dt="2024-03-19T13:14:54.188" v="21"/>
      <pc:docMkLst>
        <pc:docMk/>
      </pc:docMkLst>
      <pc:sldChg chg="del">
        <pc:chgData name="Karmakar, Sumit" userId="S::skarmakar@elogex.com::5d020034-ff2c-4e7e-8d00-e94708d613b2" providerId="AD" clId="Web-{36CB4A4B-3482-9011-74B9-B32EB19B9B77}" dt="2024-03-19T13:05:02.199" v="0"/>
        <pc:sldMkLst>
          <pc:docMk/>
          <pc:sldMk cId="1815430670" sldId="4199"/>
        </pc:sldMkLst>
      </pc:sldChg>
      <pc:sldChg chg="del">
        <pc:chgData name="Karmakar, Sumit" userId="S::skarmakar@elogex.com::5d020034-ff2c-4e7e-8d00-e94708d613b2" providerId="AD" clId="Web-{36CB4A4B-3482-9011-74B9-B32EB19B9B77}" dt="2024-03-19T13:06:22.796" v="1"/>
        <pc:sldMkLst>
          <pc:docMk/>
          <pc:sldMk cId="1836711800" sldId="4600"/>
        </pc:sldMkLst>
      </pc:sldChg>
      <pc:sldChg chg="del">
        <pc:chgData name="Karmakar, Sumit" userId="S::skarmakar@elogex.com::5d020034-ff2c-4e7e-8d00-e94708d613b2" providerId="AD" clId="Web-{36CB4A4B-3482-9011-74B9-B32EB19B9B77}" dt="2024-03-19T13:06:32.905" v="2"/>
        <pc:sldMkLst>
          <pc:docMk/>
          <pc:sldMk cId="115926976" sldId="4612"/>
        </pc:sldMkLst>
      </pc:sldChg>
      <pc:sldChg chg="ord">
        <pc:chgData name="Karmakar, Sumit" userId="S::skarmakar@elogex.com::5d020034-ff2c-4e7e-8d00-e94708d613b2" providerId="AD" clId="Web-{36CB4A4B-3482-9011-74B9-B32EB19B9B77}" dt="2024-03-19T13:06:46.015" v="3"/>
        <pc:sldMkLst>
          <pc:docMk/>
          <pc:sldMk cId="4239253529" sldId="4781"/>
        </pc:sldMkLst>
      </pc:sldChg>
      <pc:sldChg chg="ord">
        <pc:chgData name="Karmakar, Sumit" userId="S::skarmakar@elogex.com::5d020034-ff2c-4e7e-8d00-e94708d613b2" providerId="AD" clId="Web-{36CB4A4B-3482-9011-74B9-B32EB19B9B77}" dt="2024-03-19T13:06:46.015" v="4"/>
        <pc:sldMkLst>
          <pc:docMk/>
          <pc:sldMk cId="3043437281" sldId="2147471639"/>
        </pc:sldMkLst>
      </pc:sldChg>
      <pc:sldChg chg="modSp">
        <pc:chgData name="Karmakar, Sumit" userId="S::skarmakar@elogex.com::5d020034-ff2c-4e7e-8d00-e94708d613b2" providerId="AD" clId="Web-{36CB4A4B-3482-9011-74B9-B32EB19B9B77}" dt="2024-03-19T13:11:57.260" v="12"/>
        <pc:sldMkLst>
          <pc:docMk/>
          <pc:sldMk cId="1887349041" sldId="2147480082"/>
        </pc:sldMkLst>
        <pc:graphicFrameChg chg="mod modGraphic">
          <ac:chgData name="Karmakar, Sumit" userId="S::skarmakar@elogex.com::5d020034-ff2c-4e7e-8d00-e94708d613b2" providerId="AD" clId="Web-{36CB4A4B-3482-9011-74B9-B32EB19B9B77}" dt="2024-03-19T13:11:57.260" v="12"/>
          <ac:graphicFrameMkLst>
            <pc:docMk/>
            <pc:sldMk cId="1887349041" sldId="2147480082"/>
            <ac:graphicFrameMk id="5" creationId="{CDC76AFD-66C6-FB43-9737-6535F0D1285D}"/>
          </ac:graphicFrameMkLst>
        </pc:graphicFrameChg>
      </pc:sldChg>
      <pc:sldChg chg="modSp">
        <pc:chgData name="Karmakar, Sumit" userId="S::skarmakar@elogex.com::5d020034-ff2c-4e7e-8d00-e94708d613b2" providerId="AD" clId="Web-{36CB4A4B-3482-9011-74B9-B32EB19B9B77}" dt="2024-03-19T13:08:35.535" v="7" actId="14100"/>
        <pc:sldMkLst>
          <pc:docMk/>
          <pc:sldMk cId="2428350765" sldId="2147480083"/>
        </pc:sldMkLst>
        <pc:grpChg chg="mod">
          <ac:chgData name="Karmakar, Sumit" userId="S::skarmakar@elogex.com::5d020034-ff2c-4e7e-8d00-e94708d613b2" providerId="AD" clId="Web-{36CB4A4B-3482-9011-74B9-B32EB19B9B77}" dt="2024-03-19T13:08:35.535" v="7" actId="14100"/>
          <ac:grpSpMkLst>
            <pc:docMk/>
            <pc:sldMk cId="2428350765" sldId="2147480083"/>
            <ac:grpSpMk id="3" creationId="{4828A78D-5A1B-E840-D3BA-C2C8829C356A}"/>
          </ac:grpSpMkLst>
        </pc:grpChg>
      </pc:sldChg>
      <pc:sldChg chg="ord">
        <pc:chgData name="Karmakar, Sumit" userId="S::skarmakar@elogex.com::5d020034-ff2c-4e7e-8d00-e94708d613b2" providerId="AD" clId="Web-{36CB4A4B-3482-9011-74B9-B32EB19B9B77}" dt="2024-03-19T13:07:06" v="5"/>
        <pc:sldMkLst>
          <pc:docMk/>
          <pc:sldMk cId="3611435049" sldId="2147480097"/>
        </pc:sldMkLst>
      </pc:sldChg>
      <pc:sldChg chg="add del">
        <pc:chgData name="Karmakar, Sumit" userId="S::skarmakar@elogex.com::5d020034-ff2c-4e7e-8d00-e94708d613b2" providerId="AD" clId="Web-{36CB4A4B-3482-9011-74B9-B32EB19B9B77}" dt="2024-03-19T13:14:54.188" v="21"/>
        <pc:sldMkLst>
          <pc:docMk/>
          <pc:sldMk cId="212255833" sldId="2147480098"/>
        </pc:sldMkLst>
      </pc:sldChg>
      <pc:sldChg chg="modSp">
        <pc:chgData name="Karmakar, Sumit" userId="S::skarmakar@elogex.com::5d020034-ff2c-4e7e-8d00-e94708d613b2" providerId="AD" clId="Web-{36CB4A4B-3482-9011-74B9-B32EB19B9B77}" dt="2024-03-19T13:14:30.437" v="20" actId="1076"/>
        <pc:sldMkLst>
          <pc:docMk/>
          <pc:sldMk cId="3236129220" sldId="2147480115"/>
        </pc:sldMkLst>
        <pc:grpChg chg="mod">
          <ac:chgData name="Karmakar, Sumit" userId="S::skarmakar@elogex.com::5d020034-ff2c-4e7e-8d00-e94708d613b2" providerId="AD" clId="Web-{36CB4A4B-3482-9011-74B9-B32EB19B9B77}" dt="2024-03-19T13:14:30.296" v="15" actId="1076"/>
          <ac:grpSpMkLst>
            <pc:docMk/>
            <pc:sldMk cId="3236129220" sldId="2147480115"/>
            <ac:grpSpMk id="35" creationId="{D8FE8296-7EA4-15EF-8EE9-B23B6484BD0C}"/>
          </ac:grpSpMkLst>
        </pc:grpChg>
        <pc:grpChg chg="mod">
          <ac:chgData name="Karmakar, Sumit" userId="S::skarmakar@elogex.com::5d020034-ff2c-4e7e-8d00-e94708d613b2" providerId="AD" clId="Web-{36CB4A4B-3482-9011-74B9-B32EB19B9B77}" dt="2024-03-19T13:14:30.312" v="16" actId="1076"/>
          <ac:grpSpMkLst>
            <pc:docMk/>
            <pc:sldMk cId="3236129220" sldId="2147480115"/>
            <ac:grpSpMk id="45" creationId="{BFDE84B3-54F0-DD41-D786-2D8B44B916B4}"/>
          </ac:grpSpMkLst>
        </pc:grpChg>
        <pc:grpChg chg="mod">
          <ac:chgData name="Karmakar, Sumit" userId="S::skarmakar@elogex.com::5d020034-ff2c-4e7e-8d00-e94708d613b2" providerId="AD" clId="Web-{36CB4A4B-3482-9011-74B9-B32EB19B9B77}" dt="2024-03-19T13:14:30.343" v="17" actId="1076"/>
          <ac:grpSpMkLst>
            <pc:docMk/>
            <pc:sldMk cId="3236129220" sldId="2147480115"/>
            <ac:grpSpMk id="58" creationId="{DBE0ED4E-7EB0-BA48-37F3-4C3D35343780}"/>
          </ac:grpSpMkLst>
        </pc:grpChg>
        <pc:grpChg chg="mod">
          <ac:chgData name="Karmakar, Sumit" userId="S::skarmakar@elogex.com::5d020034-ff2c-4e7e-8d00-e94708d613b2" providerId="AD" clId="Web-{36CB4A4B-3482-9011-74B9-B32EB19B9B77}" dt="2024-03-19T13:14:30.375" v="18" actId="1076"/>
          <ac:grpSpMkLst>
            <pc:docMk/>
            <pc:sldMk cId="3236129220" sldId="2147480115"/>
            <ac:grpSpMk id="93" creationId="{1B734ADF-0C5E-D141-CDA8-838045315CC3}"/>
          </ac:grpSpMkLst>
        </pc:grpChg>
        <pc:grpChg chg="mod">
          <ac:chgData name="Karmakar, Sumit" userId="S::skarmakar@elogex.com::5d020034-ff2c-4e7e-8d00-e94708d613b2" providerId="AD" clId="Web-{36CB4A4B-3482-9011-74B9-B32EB19B9B77}" dt="2024-03-19T13:14:30.406" v="19" actId="1076"/>
          <ac:grpSpMkLst>
            <pc:docMk/>
            <pc:sldMk cId="3236129220" sldId="2147480115"/>
            <ac:grpSpMk id="109" creationId="{D7AD6DD3-CBB4-271C-842B-DFA9401FDE9B}"/>
          </ac:grpSpMkLst>
        </pc:grpChg>
        <pc:grpChg chg="mod">
          <ac:chgData name="Karmakar, Sumit" userId="S::skarmakar@elogex.com::5d020034-ff2c-4e7e-8d00-e94708d613b2" providerId="AD" clId="Web-{36CB4A4B-3482-9011-74B9-B32EB19B9B77}" dt="2024-03-19T13:14:30.437" v="20" actId="1076"/>
          <ac:grpSpMkLst>
            <pc:docMk/>
            <pc:sldMk cId="3236129220" sldId="2147480115"/>
            <ac:grpSpMk id="137" creationId="{F837F2C7-D2D2-9354-0622-E6E9A2FA4D5B}"/>
          </ac:grpSpMkLst>
        </pc:grpChg>
        <pc:graphicFrameChg chg="mod modGraphic">
          <ac:chgData name="Karmakar, Sumit" userId="S::skarmakar@elogex.com::5d020034-ff2c-4e7e-8d00-e94708d613b2" providerId="AD" clId="Web-{36CB4A4B-3482-9011-74B9-B32EB19B9B77}" dt="2024-03-19T13:12:54.324" v="14"/>
          <ac:graphicFrameMkLst>
            <pc:docMk/>
            <pc:sldMk cId="3236129220" sldId="2147480115"/>
            <ac:graphicFrameMk id="5" creationId="{CDC76AFD-66C6-FB43-9737-6535F0D1285D}"/>
          </ac:graphicFrameMkLst>
        </pc:graphicFrameChg>
      </pc:sldChg>
    </pc:docChg>
  </pc:docChgLst>
  <pc:docChgLst>
    <pc:chgData name="Karmakar, Sumit" userId="S::skarmakar@elogex.com::5d020034-ff2c-4e7e-8d00-e94708d613b2" providerId="AD" clId="Web-{9E40FD65-39EC-AB2F-BB32-25D6E8348A36}"/>
    <pc:docChg chg="addSld delSld modSld sldOrd modSection">
      <pc:chgData name="Karmakar, Sumit" userId="S::skarmakar@elogex.com::5d020034-ff2c-4e7e-8d00-e94708d613b2" providerId="AD" clId="Web-{9E40FD65-39EC-AB2F-BB32-25D6E8348A36}" dt="2024-02-29T15:01:34.183" v="273" actId="20577"/>
      <pc:docMkLst>
        <pc:docMk/>
      </pc:docMkLst>
      <pc:sldChg chg="delSp modSp">
        <pc:chgData name="Karmakar, Sumit" userId="S::skarmakar@elogex.com::5d020034-ff2c-4e7e-8d00-e94708d613b2" providerId="AD" clId="Web-{9E40FD65-39EC-AB2F-BB32-25D6E8348A36}" dt="2024-02-29T13:52:03.878" v="239" actId="20577"/>
        <pc:sldMkLst>
          <pc:docMk/>
          <pc:sldMk cId="3853618670" sldId="310"/>
        </pc:sldMkLst>
        <pc:spChg chg="del">
          <ac:chgData name="Karmakar, Sumit" userId="S::skarmakar@elogex.com::5d020034-ff2c-4e7e-8d00-e94708d613b2" providerId="AD" clId="Web-{9E40FD65-39EC-AB2F-BB32-25D6E8348A36}" dt="2024-02-29T13:46:16.963" v="27"/>
          <ac:spMkLst>
            <pc:docMk/>
            <pc:sldMk cId="3853618670" sldId="310"/>
            <ac:spMk id="3" creationId="{F6ED7C67-64ED-FE15-79E4-15B983E1476A}"/>
          </ac:spMkLst>
        </pc:spChg>
        <pc:spChg chg="del">
          <ac:chgData name="Karmakar, Sumit" userId="S::skarmakar@elogex.com::5d020034-ff2c-4e7e-8d00-e94708d613b2" providerId="AD" clId="Web-{9E40FD65-39EC-AB2F-BB32-25D6E8348A36}" dt="2024-02-29T13:46:16.963" v="26"/>
          <ac:spMkLst>
            <pc:docMk/>
            <pc:sldMk cId="3853618670" sldId="310"/>
            <ac:spMk id="6" creationId="{6A34592A-F6EC-0292-AEEA-840BD132A407}"/>
          </ac:spMkLst>
        </pc:spChg>
        <pc:spChg chg="del">
          <ac:chgData name="Karmakar, Sumit" userId="S::skarmakar@elogex.com::5d020034-ff2c-4e7e-8d00-e94708d613b2" providerId="AD" clId="Web-{9E40FD65-39EC-AB2F-BB32-25D6E8348A36}" dt="2024-02-29T13:46:16.963" v="31"/>
          <ac:spMkLst>
            <pc:docMk/>
            <pc:sldMk cId="3853618670" sldId="310"/>
            <ac:spMk id="8" creationId="{8A973339-E3FA-DC94-9AD6-D79A377FC614}"/>
          </ac:spMkLst>
        </pc:spChg>
        <pc:spChg chg="del">
          <ac:chgData name="Karmakar, Sumit" userId="S::skarmakar@elogex.com::5d020034-ff2c-4e7e-8d00-e94708d613b2" providerId="AD" clId="Web-{9E40FD65-39EC-AB2F-BB32-25D6E8348A36}" dt="2024-02-29T13:46:16.963" v="29"/>
          <ac:spMkLst>
            <pc:docMk/>
            <pc:sldMk cId="3853618670" sldId="310"/>
            <ac:spMk id="9" creationId="{C93393A2-A326-47E5-1960-A114B044CCF0}"/>
          </ac:spMkLst>
        </pc:spChg>
        <pc:spChg chg="mod">
          <ac:chgData name="Karmakar, Sumit" userId="S::skarmakar@elogex.com::5d020034-ff2c-4e7e-8d00-e94708d613b2" providerId="AD" clId="Web-{9E40FD65-39EC-AB2F-BB32-25D6E8348A36}" dt="2024-02-29T13:52:03.878" v="239" actId="20577"/>
          <ac:spMkLst>
            <pc:docMk/>
            <pc:sldMk cId="3853618670" sldId="310"/>
            <ac:spMk id="10" creationId="{8D4A47EA-9BE7-EF00-303D-E6AF9A73A44F}"/>
          </ac:spMkLst>
        </pc:spChg>
        <pc:spChg chg="del">
          <ac:chgData name="Karmakar, Sumit" userId="S::skarmakar@elogex.com::5d020034-ff2c-4e7e-8d00-e94708d613b2" providerId="AD" clId="Web-{9E40FD65-39EC-AB2F-BB32-25D6E8348A36}" dt="2024-02-29T13:46:16.963" v="28"/>
          <ac:spMkLst>
            <pc:docMk/>
            <pc:sldMk cId="3853618670" sldId="310"/>
            <ac:spMk id="21" creationId="{8D4D99B2-C219-0778-9D5A-141AE7F3C046}"/>
          </ac:spMkLst>
        </pc:spChg>
        <pc:picChg chg="del">
          <ac:chgData name="Karmakar, Sumit" userId="S::skarmakar@elogex.com::5d020034-ff2c-4e7e-8d00-e94708d613b2" providerId="AD" clId="Web-{9E40FD65-39EC-AB2F-BB32-25D6E8348A36}" dt="2024-02-29T13:46:16.963" v="25"/>
          <ac:picMkLst>
            <pc:docMk/>
            <pc:sldMk cId="3853618670" sldId="310"/>
            <ac:picMk id="7" creationId="{9169C282-B8D9-DBA9-31AE-00EF84F5701C}"/>
          </ac:picMkLst>
        </pc:picChg>
        <pc:cxnChg chg="del">
          <ac:chgData name="Karmakar, Sumit" userId="S::skarmakar@elogex.com::5d020034-ff2c-4e7e-8d00-e94708d613b2" providerId="AD" clId="Web-{9E40FD65-39EC-AB2F-BB32-25D6E8348A36}" dt="2024-02-29T13:46:16.963" v="30"/>
          <ac:cxnSpMkLst>
            <pc:docMk/>
            <pc:sldMk cId="3853618670" sldId="310"/>
            <ac:cxnSpMk id="14" creationId="{E95C0418-41E9-9B5A-A089-BB46BA8E8DA8}"/>
          </ac:cxnSpMkLst>
        </pc:cxnChg>
        <pc:cxnChg chg="del">
          <ac:chgData name="Karmakar, Sumit" userId="S::skarmakar@elogex.com::5d020034-ff2c-4e7e-8d00-e94708d613b2" providerId="AD" clId="Web-{9E40FD65-39EC-AB2F-BB32-25D6E8348A36}" dt="2024-02-29T13:46:16.963" v="33"/>
          <ac:cxnSpMkLst>
            <pc:docMk/>
            <pc:sldMk cId="3853618670" sldId="310"/>
            <ac:cxnSpMk id="31" creationId="{D99E145E-E27A-7A33-2B12-8F8710043334}"/>
          </ac:cxnSpMkLst>
        </pc:cxnChg>
        <pc:cxnChg chg="del">
          <ac:chgData name="Karmakar, Sumit" userId="S::skarmakar@elogex.com::5d020034-ff2c-4e7e-8d00-e94708d613b2" providerId="AD" clId="Web-{9E40FD65-39EC-AB2F-BB32-25D6E8348A36}" dt="2024-02-29T13:46:16.963" v="32"/>
          <ac:cxnSpMkLst>
            <pc:docMk/>
            <pc:sldMk cId="3853618670" sldId="310"/>
            <ac:cxnSpMk id="33" creationId="{C08C1D27-4E39-F3A3-E3DF-B30A449827FE}"/>
          </ac:cxnSpMkLst>
        </pc:cxnChg>
      </pc:sldChg>
      <pc:sldChg chg="addSp delSp modSp add del">
        <pc:chgData name="Karmakar, Sumit" userId="S::skarmakar@elogex.com::5d020034-ff2c-4e7e-8d00-e94708d613b2" providerId="AD" clId="Web-{9E40FD65-39EC-AB2F-BB32-25D6E8348A36}" dt="2024-02-29T13:53:57.928" v="258" actId="20577"/>
        <pc:sldMkLst>
          <pc:docMk/>
          <pc:sldMk cId="714085902" sldId="2147375216"/>
        </pc:sldMkLst>
        <pc:spChg chg="mod">
          <ac:chgData name="Karmakar, Sumit" userId="S::skarmakar@elogex.com::5d020034-ff2c-4e7e-8d00-e94708d613b2" providerId="AD" clId="Web-{9E40FD65-39EC-AB2F-BB32-25D6E8348A36}" dt="2024-02-29T13:53:57.928" v="258" actId="20577"/>
          <ac:spMkLst>
            <pc:docMk/>
            <pc:sldMk cId="714085902" sldId="2147375216"/>
            <ac:spMk id="2" creationId="{E354E9DF-CDC6-DD3D-EF28-FEAB47C7216A}"/>
          </ac:spMkLst>
        </pc:spChg>
        <pc:spChg chg="add mod">
          <ac:chgData name="Karmakar, Sumit" userId="S::skarmakar@elogex.com::5d020034-ff2c-4e7e-8d00-e94708d613b2" providerId="AD" clId="Web-{9E40FD65-39EC-AB2F-BB32-25D6E8348A36}" dt="2024-02-29T13:48:42.483" v="177"/>
          <ac:spMkLst>
            <pc:docMk/>
            <pc:sldMk cId="714085902" sldId="2147375216"/>
            <ac:spMk id="6" creationId="{6938082F-5765-AE18-8CC8-62FF476791F5}"/>
          </ac:spMkLst>
        </pc:spChg>
        <pc:spChg chg="del">
          <ac:chgData name="Karmakar, Sumit" userId="S::skarmakar@elogex.com::5d020034-ff2c-4e7e-8d00-e94708d613b2" providerId="AD" clId="Web-{9E40FD65-39EC-AB2F-BB32-25D6E8348A36}" dt="2024-02-29T13:48:42.451" v="175"/>
          <ac:spMkLst>
            <pc:docMk/>
            <pc:sldMk cId="714085902" sldId="2147375216"/>
            <ac:spMk id="9" creationId="{27F4EB86-2F20-099B-AAC5-A8A3A010FE7B}"/>
          </ac:spMkLst>
        </pc:spChg>
        <pc:spChg chg="del">
          <ac:chgData name="Karmakar, Sumit" userId="S::skarmakar@elogex.com::5d020034-ff2c-4e7e-8d00-e94708d613b2" providerId="AD" clId="Web-{9E40FD65-39EC-AB2F-BB32-25D6E8348A36}" dt="2024-02-29T13:48:42.451" v="176"/>
          <ac:spMkLst>
            <pc:docMk/>
            <pc:sldMk cId="714085902" sldId="2147375216"/>
            <ac:spMk id="22" creationId="{B744FC2F-2CE9-38DB-1BDC-DA9CFE9EAE34}"/>
          </ac:spMkLst>
        </pc:spChg>
        <pc:spChg chg="del">
          <ac:chgData name="Karmakar, Sumit" userId="S::skarmakar@elogex.com::5d020034-ff2c-4e7e-8d00-e94708d613b2" providerId="AD" clId="Web-{9E40FD65-39EC-AB2F-BB32-25D6E8348A36}" dt="2024-02-29T13:48:42.451" v="165"/>
          <ac:spMkLst>
            <pc:docMk/>
            <pc:sldMk cId="714085902" sldId="2147375216"/>
            <ac:spMk id="48" creationId="{49C37704-9908-D41A-79E2-91FEE2251534}"/>
          </ac:spMkLst>
        </pc:spChg>
        <pc:spChg chg="del">
          <ac:chgData name="Karmakar, Sumit" userId="S::skarmakar@elogex.com::5d020034-ff2c-4e7e-8d00-e94708d613b2" providerId="AD" clId="Web-{9E40FD65-39EC-AB2F-BB32-25D6E8348A36}" dt="2024-02-29T13:48:42.451" v="164"/>
          <ac:spMkLst>
            <pc:docMk/>
            <pc:sldMk cId="714085902" sldId="2147375216"/>
            <ac:spMk id="49" creationId="{1A814B9E-496E-8C5C-7BCC-95C5FF5F8A1F}"/>
          </ac:spMkLst>
        </pc:spChg>
        <pc:spChg chg="del">
          <ac:chgData name="Karmakar, Sumit" userId="S::skarmakar@elogex.com::5d020034-ff2c-4e7e-8d00-e94708d613b2" providerId="AD" clId="Web-{9E40FD65-39EC-AB2F-BB32-25D6E8348A36}" dt="2024-02-29T13:48:42.451" v="163"/>
          <ac:spMkLst>
            <pc:docMk/>
            <pc:sldMk cId="714085902" sldId="2147375216"/>
            <ac:spMk id="50" creationId="{C198B652-868A-4F01-29C4-12433F89E278}"/>
          </ac:spMkLst>
        </pc:spChg>
        <pc:graphicFrameChg chg="del">
          <ac:chgData name="Karmakar, Sumit" userId="S::skarmakar@elogex.com::5d020034-ff2c-4e7e-8d00-e94708d613b2" providerId="AD" clId="Web-{9E40FD65-39EC-AB2F-BB32-25D6E8348A36}" dt="2024-02-29T13:48:42.483" v="177"/>
          <ac:graphicFrameMkLst>
            <pc:docMk/>
            <pc:sldMk cId="714085902" sldId="2147375216"/>
            <ac:graphicFrameMk id="4" creationId="{1E614073-6852-2A36-AA93-54014B5D6194}"/>
          </ac:graphicFrameMkLst>
        </pc:graphicFrameChg>
        <pc:picChg chg="del">
          <ac:chgData name="Karmakar, Sumit" userId="S::skarmakar@elogex.com::5d020034-ff2c-4e7e-8d00-e94708d613b2" providerId="AD" clId="Web-{9E40FD65-39EC-AB2F-BB32-25D6E8348A36}" dt="2024-02-29T13:48:42.451" v="162"/>
          <ac:picMkLst>
            <pc:docMk/>
            <pc:sldMk cId="714085902" sldId="2147375216"/>
            <ac:picMk id="3" creationId="{FA8712D8-8843-B471-7A74-E48D103A8126}"/>
          </ac:picMkLst>
        </pc:picChg>
        <pc:picChg chg="del">
          <ac:chgData name="Karmakar, Sumit" userId="S::skarmakar@elogex.com::5d020034-ff2c-4e7e-8d00-e94708d613b2" providerId="AD" clId="Web-{9E40FD65-39EC-AB2F-BB32-25D6E8348A36}" dt="2024-02-29T13:48:42.451" v="174"/>
          <ac:picMkLst>
            <pc:docMk/>
            <pc:sldMk cId="714085902" sldId="2147375216"/>
            <ac:picMk id="37" creationId="{497C517D-1605-23BD-69DA-56AA150B1BDF}"/>
          </ac:picMkLst>
        </pc:picChg>
        <pc:picChg chg="del">
          <ac:chgData name="Karmakar, Sumit" userId="S::skarmakar@elogex.com::5d020034-ff2c-4e7e-8d00-e94708d613b2" providerId="AD" clId="Web-{9E40FD65-39EC-AB2F-BB32-25D6E8348A36}" dt="2024-02-29T13:48:42.451" v="173"/>
          <ac:picMkLst>
            <pc:docMk/>
            <pc:sldMk cId="714085902" sldId="2147375216"/>
            <ac:picMk id="38" creationId="{3F3D8288-C47F-ABCF-11EE-393EC26E114B}"/>
          </ac:picMkLst>
        </pc:picChg>
        <pc:picChg chg="del">
          <ac:chgData name="Karmakar, Sumit" userId="S::skarmakar@elogex.com::5d020034-ff2c-4e7e-8d00-e94708d613b2" providerId="AD" clId="Web-{9E40FD65-39EC-AB2F-BB32-25D6E8348A36}" dt="2024-02-29T13:48:42.451" v="172"/>
          <ac:picMkLst>
            <pc:docMk/>
            <pc:sldMk cId="714085902" sldId="2147375216"/>
            <ac:picMk id="40" creationId="{06433ED9-9B21-2807-52CA-156230F9D62D}"/>
          </ac:picMkLst>
        </pc:picChg>
        <pc:picChg chg="del">
          <ac:chgData name="Karmakar, Sumit" userId="S::skarmakar@elogex.com::5d020034-ff2c-4e7e-8d00-e94708d613b2" providerId="AD" clId="Web-{9E40FD65-39EC-AB2F-BB32-25D6E8348A36}" dt="2024-02-29T13:48:42.451" v="171"/>
          <ac:picMkLst>
            <pc:docMk/>
            <pc:sldMk cId="714085902" sldId="2147375216"/>
            <ac:picMk id="41" creationId="{8B86777B-3012-579A-26AD-3EE28935B477}"/>
          </ac:picMkLst>
        </pc:picChg>
        <pc:picChg chg="del">
          <ac:chgData name="Karmakar, Sumit" userId="S::skarmakar@elogex.com::5d020034-ff2c-4e7e-8d00-e94708d613b2" providerId="AD" clId="Web-{9E40FD65-39EC-AB2F-BB32-25D6E8348A36}" dt="2024-02-29T13:48:42.451" v="170"/>
          <ac:picMkLst>
            <pc:docMk/>
            <pc:sldMk cId="714085902" sldId="2147375216"/>
            <ac:picMk id="42" creationId="{C4D8948B-F104-E124-9BDA-33035B41C9CC}"/>
          </ac:picMkLst>
        </pc:picChg>
        <pc:picChg chg="del">
          <ac:chgData name="Karmakar, Sumit" userId="S::skarmakar@elogex.com::5d020034-ff2c-4e7e-8d00-e94708d613b2" providerId="AD" clId="Web-{9E40FD65-39EC-AB2F-BB32-25D6E8348A36}" dt="2024-02-29T13:48:42.451" v="169"/>
          <ac:picMkLst>
            <pc:docMk/>
            <pc:sldMk cId="714085902" sldId="2147375216"/>
            <ac:picMk id="44" creationId="{CF2460A1-2DA2-F7B8-BF3B-04E1B257FC0B}"/>
          </ac:picMkLst>
        </pc:picChg>
        <pc:picChg chg="del">
          <ac:chgData name="Karmakar, Sumit" userId="S::skarmakar@elogex.com::5d020034-ff2c-4e7e-8d00-e94708d613b2" providerId="AD" clId="Web-{9E40FD65-39EC-AB2F-BB32-25D6E8348A36}" dt="2024-02-29T13:48:42.451" v="168"/>
          <ac:picMkLst>
            <pc:docMk/>
            <pc:sldMk cId="714085902" sldId="2147375216"/>
            <ac:picMk id="45" creationId="{E1AD7076-9AFC-E999-0201-F2378ED6E51F}"/>
          </ac:picMkLst>
        </pc:picChg>
        <pc:picChg chg="del">
          <ac:chgData name="Karmakar, Sumit" userId="S::skarmakar@elogex.com::5d020034-ff2c-4e7e-8d00-e94708d613b2" providerId="AD" clId="Web-{9E40FD65-39EC-AB2F-BB32-25D6E8348A36}" dt="2024-02-29T13:48:42.451" v="167"/>
          <ac:picMkLst>
            <pc:docMk/>
            <pc:sldMk cId="714085902" sldId="2147375216"/>
            <ac:picMk id="46" creationId="{48B60657-6ACC-0E75-A744-E48C21E7CB3D}"/>
          </ac:picMkLst>
        </pc:picChg>
        <pc:picChg chg="del">
          <ac:chgData name="Karmakar, Sumit" userId="S::skarmakar@elogex.com::5d020034-ff2c-4e7e-8d00-e94708d613b2" providerId="AD" clId="Web-{9E40FD65-39EC-AB2F-BB32-25D6E8348A36}" dt="2024-02-29T13:48:42.451" v="166"/>
          <ac:picMkLst>
            <pc:docMk/>
            <pc:sldMk cId="714085902" sldId="2147375216"/>
            <ac:picMk id="47" creationId="{4D30CF7A-73CC-C60B-39F8-B19D2F14E8D2}"/>
          </ac:picMkLst>
        </pc:picChg>
      </pc:sldChg>
      <pc:sldChg chg="delSp modSp">
        <pc:chgData name="Karmakar, Sumit" userId="S::skarmakar@elogex.com::5d020034-ff2c-4e7e-8d00-e94708d613b2" providerId="AD" clId="Web-{9E40FD65-39EC-AB2F-BB32-25D6E8348A36}" dt="2024-02-29T13:52:57.317" v="247" actId="20577"/>
        <pc:sldMkLst>
          <pc:docMk/>
          <pc:sldMk cId="989006033" sldId="2147479593"/>
        </pc:sldMkLst>
        <pc:spChg chg="del">
          <ac:chgData name="Karmakar, Sumit" userId="S::skarmakar@elogex.com::5d020034-ff2c-4e7e-8d00-e94708d613b2" providerId="AD" clId="Web-{9E40FD65-39EC-AB2F-BB32-25D6E8348A36}" dt="2024-02-29T13:46:34.026" v="77"/>
          <ac:spMkLst>
            <pc:docMk/>
            <pc:sldMk cId="989006033" sldId="2147479593"/>
            <ac:spMk id="9" creationId="{F8F6E280-EAA0-E17F-CB43-ADF4459DE4DE}"/>
          </ac:spMkLst>
        </pc:spChg>
        <pc:spChg chg="del">
          <ac:chgData name="Karmakar, Sumit" userId="S::skarmakar@elogex.com::5d020034-ff2c-4e7e-8d00-e94708d613b2" providerId="AD" clId="Web-{9E40FD65-39EC-AB2F-BB32-25D6E8348A36}" dt="2024-02-29T13:46:33.995" v="34"/>
          <ac:spMkLst>
            <pc:docMk/>
            <pc:sldMk cId="989006033" sldId="2147479593"/>
            <ac:spMk id="11" creationId="{4EAF6075-4CA2-4B6E-A332-CBBF7A288E81}"/>
          </ac:spMkLst>
        </pc:spChg>
        <pc:spChg chg="del">
          <ac:chgData name="Karmakar, Sumit" userId="S::skarmakar@elogex.com::5d020034-ff2c-4e7e-8d00-e94708d613b2" providerId="AD" clId="Web-{9E40FD65-39EC-AB2F-BB32-25D6E8348A36}" dt="2024-02-29T13:46:36.823" v="131"/>
          <ac:spMkLst>
            <pc:docMk/>
            <pc:sldMk cId="989006033" sldId="2147479593"/>
            <ac:spMk id="13" creationId="{54823303-BCC9-ECEE-17BB-4253BA9206CC}"/>
          </ac:spMkLst>
        </pc:spChg>
        <pc:spChg chg="del">
          <ac:chgData name="Karmakar, Sumit" userId="S::skarmakar@elogex.com::5d020034-ff2c-4e7e-8d00-e94708d613b2" providerId="AD" clId="Web-{9E40FD65-39EC-AB2F-BB32-25D6E8348A36}" dt="2024-02-29T13:46:34.011" v="73"/>
          <ac:spMkLst>
            <pc:docMk/>
            <pc:sldMk cId="989006033" sldId="2147479593"/>
            <ac:spMk id="16" creationId="{B5AF5118-934D-ED8C-32FD-A0EB3DB939CC}"/>
          </ac:spMkLst>
        </pc:spChg>
        <pc:spChg chg="del">
          <ac:chgData name="Karmakar, Sumit" userId="S::skarmakar@elogex.com::5d020034-ff2c-4e7e-8d00-e94708d613b2" providerId="AD" clId="Web-{9E40FD65-39EC-AB2F-BB32-25D6E8348A36}" dt="2024-02-29T13:46:34.104" v="130"/>
          <ac:spMkLst>
            <pc:docMk/>
            <pc:sldMk cId="989006033" sldId="2147479593"/>
            <ac:spMk id="18" creationId="{D08D1E87-3539-6412-CC76-36257568E39B}"/>
          </ac:spMkLst>
        </pc:spChg>
        <pc:spChg chg="del">
          <ac:chgData name="Karmakar, Sumit" userId="S::skarmakar@elogex.com::5d020034-ff2c-4e7e-8d00-e94708d613b2" providerId="AD" clId="Web-{9E40FD65-39EC-AB2F-BB32-25D6E8348A36}" dt="2024-02-29T13:46:34.011" v="72"/>
          <ac:spMkLst>
            <pc:docMk/>
            <pc:sldMk cId="989006033" sldId="2147479593"/>
            <ac:spMk id="19" creationId="{EAC7D094-79F4-C3B7-76FD-5B9DB08262C0}"/>
          </ac:spMkLst>
        </pc:spChg>
        <pc:spChg chg="del">
          <ac:chgData name="Karmakar, Sumit" userId="S::skarmakar@elogex.com::5d020034-ff2c-4e7e-8d00-e94708d613b2" providerId="AD" clId="Web-{9E40FD65-39EC-AB2F-BB32-25D6E8348A36}" dt="2024-02-29T13:46:34.089" v="126"/>
          <ac:spMkLst>
            <pc:docMk/>
            <pc:sldMk cId="989006033" sldId="2147479593"/>
            <ac:spMk id="20" creationId="{1775269A-58DE-8B2C-06E7-E85D7C0A9AC7}"/>
          </ac:spMkLst>
        </pc:spChg>
        <pc:spChg chg="del">
          <ac:chgData name="Karmakar, Sumit" userId="S::skarmakar@elogex.com::5d020034-ff2c-4e7e-8d00-e94708d613b2" providerId="AD" clId="Web-{9E40FD65-39EC-AB2F-BB32-25D6E8348A36}" dt="2024-02-29T13:46:34.011" v="71"/>
          <ac:spMkLst>
            <pc:docMk/>
            <pc:sldMk cId="989006033" sldId="2147479593"/>
            <ac:spMk id="21" creationId="{AB825143-C4A4-34CD-E0D6-110D811F1CD8}"/>
          </ac:spMkLst>
        </pc:spChg>
        <pc:spChg chg="del">
          <ac:chgData name="Karmakar, Sumit" userId="S::skarmakar@elogex.com::5d020034-ff2c-4e7e-8d00-e94708d613b2" providerId="AD" clId="Web-{9E40FD65-39EC-AB2F-BB32-25D6E8348A36}" dt="2024-02-29T13:46:34.011" v="70"/>
          <ac:spMkLst>
            <pc:docMk/>
            <pc:sldMk cId="989006033" sldId="2147479593"/>
            <ac:spMk id="22" creationId="{D96BAC4B-9442-D02C-6D90-D09A029E452E}"/>
          </ac:spMkLst>
        </pc:spChg>
        <pc:spChg chg="del">
          <ac:chgData name="Karmakar, Sumit" userId="S::skarmakar@elogex.com::5d020034-ff2c-4e7e-8d00-e94708d613b2" providerId="AD" clId="Web-{9E40FD65-39EC-AB2F-BB32-25D6E8348A36}" dt="2024-02-29T13:46:34.011" v="69"/>
          <ac:spMkLst>
            <pc:docMk/>
            <pc:sldMk cId="989006033" sldId="2147479593"/>
            <ac:spMk id="23" creationId="{0AFBBBAA-FCB5-CDD6-6755-E3B00BB05C21}"/>
          </ac:spMkLst>
        </pc:spChg>
        <pc:spChg chg="del">
          <ac:chgData name="Karmakar, Sumit" userId="S::skarmakar@elogex.com::5d020034-ff2c-4e7e-8d00-e94708d613b2" providerId="AD" clId="Web-{9E40FD65-39EC-AB2F-BB32-25D6E8348A36}" dt="2024-02-29T13:46:34.089" v="111"/>
          <ac:spMkLst>
            <pc:docMk/>
            <pc:sldMk cId="989006033" sldId="2147479593"/>
            <ac:spMk id="97" creationId="{5C5E5422-24DC-19B7-3CB5-1695EAB9F43E}"/>
          </ac:spMkLst>
        </pc:spChg>
        <pc:spChg chg="del">
          <ac:chgData name="Karmakar, Sumit" userId="S::skarmakar@elogex.com::5d020034-ff2c-4e7e-8d00-e94708d613b2" providerId="AD" clId="Web-{9E40FD65-39EC-AB2F-BB32-25D6E8348A36}" dt="2024-02-29T13:46:34.011" v="64"/>
          <ac:spMkLst>
            <pc:docMk/>
            <pc:sldMk cId="989006033" sldId="2147479593"/>
            <ac:spMk id="98" creationId="{BF99669C-7E02-48B3-1383-99FD13303441}"/>
          </ac:spMkLst>
        </pc:spChg>
        <pc:spChg chg="del">
          <ac:chgData name="Karmakar, Sumit" userId="S::skarmakar@elogex.com::5d020034-ff2c-4e7e-8d00-e94708d613b2" providerId="AD" clId="Web-{9E40FD65-39EC-AB2F-BB32-25D6E8348A36}" dt="2024-02-29T13:46:34.011" v="63"/>
          <ac:spMkLst>
            <pc:docMk/>
            <pc:sldMk cId="989006033" sldId="2147479593"/>
            <ac:spMk id="99" creationId="{824F1A2D-0599-C77A-C92C-85A3E055583B}"/>
          </ac:spMkLst>
        </pc:spChg>
        <pc:spChg chg="del">
          <ac:chgData name="Karmakar, Sumit" userId="S::skarmakar@elogex.com::5d020034-ff2c-4e7e-8d00-e94708d613b2" providerId="AD" clId="Web-{9E40FD65-39EC-AB2F-BB32-25D6E8348A36}" dt="2024-02-29T13:46:34.104" v="129"/>
          <ac:spMkLst>
            <pc:docMk/>
            <pc:sldMk cId="989006033" sldId="2147479593"/>
            <ac:spMk id="102" creationId="{1F5607BC-2BE2-B775-A4B8-C1BCD3153D04}"/>
          </ac:spMkLst>
        </pc:spChg>
        <pc:spChg chg="mod">
          <ac:chgData name="Karmakar, Sumit" userId="S::skarmakar@elogex.com::5d020034-ff2c-4e7e-8d00-e94708d613b2" providerId="AD" clId="Web-{9E40FD65-39EC-AB2F-BB32-25D6E8348A36}" dt="2024-02-29T13:52:57.317" v="247" actId="20577"/>
          <ac:spMkLst>
            <pc:docMk/>
            <pc:sldMk cId="989006033" sldId="2147479593"/>
            <ac:spMk id="103" creationId="{E9BC58D8-3B51-476B-A1B4-A962EC2D056C}"/>
          </ac:spMkLst>
        </pc:spChg>
        <pc:spChg chg="del">
          <ac:chgData name="Karmakar, Sumit" userId="S::skarmakar@elogex.com::5d020034-ff2c-4e7e-8d00-e94708d613b2" providerId="AD" clId="Web-{9E40FD65-39EC-AB2F-BB32-25D6E8348A36}" dt="2024-02-29T13:46:34.058" v="84"/>
          <ac:spMkLst>
            <pc:docMk/>
            <pc:sldMk cId="989006033" sldId="2147479593"/>
            <ac:spMk id="104" creationId="{61530C67-7756-03A5-0152-BB58EA3D3CE2}"/>
          </ac:spMkLst>
        </pc:spChg>
        <pc:spChg chg="del">
          <ac:chgData name="Karmakar, Sumit" userId="S::skarmakar@elogex.com::5d020034-ff2c-4e7e-8d00-e94708d613b2" providerId="AD" clId="Web-{9E40FD65-39EC-AB2F-BB32-25D6E8348A36}" dt="2024-02-29T13:46:34.089" v="110"/>
          <ac:spMkLst>
            <pc:docMk/>
            <pc:sldMk cId="989006033" sldId="2147479593"/>
            <ac:spMk id="106" creationId="{FD4FA2EE-62C9-7648-9075-AE1B8405CDFC}"/>
          </ac:spMkLst>
        </pc:spChg>
        <pc:spChg chg="del">
          <ac:chgData name="Karmakar, Sumit" userId="S::skarmakar@elogex.com::5d020034-ff2c-4e7e-8d00-e94708d613b2" providerId="AD" clId="Web-{9E40FD65-39EC-AB2F-BB32-25D6E8348A36}" dt="2024-02-29T13:46:34.089" v="109"/>
          <ac:spMkLst>
            <pc:docMk/>
            <pc:sldMk cId="989006033" sldId="2147479593"/>
            <ac:spMk id="107" creationId="{37B29025-14A8-F71E-221B-C17BC7C4F7E5}"/>
          </ac:spMkLst>
        </pc:spChg>
        <pc:spChg chg="del">
          <ac:chgData name="Karmakar, Sumit" userId="S::skarmakar@elogex.com::5d020034-ff2c-4e7e-8d00-e94708d613b2" providerId="AD" clId="Web-{9E40FD65-39EC-AB2F-BB32-25D6E8348A36}" dt="2024-02-29T13:46:34.089" v="108"/>
          <ac:spMkLst>
            <pc:docMk/>
            <pc:sldMk cId="989006033" sldId="2147479593"/>
            <ac:spMk id="108" creationId="{833BAE63-2A4E-E55E-2E82-A924D2FF365D}"/>
          </ac:spMkLst>
        </pc:spChg>
        <pc:spChg chg="del">
          <ac:chgData name="Karmakar, Sumit" userId="S::skarmakar@elogex.com::5d020034-ff2c-4e7e-8d00-e94708d613b2" providerId="AD" clId="Web-{9E40FD65-39EC-AB2F-BB32-25D6E8348A36}" dt="2024-02-29T13:46:34.058" v="83"/>
          <ac:spMkLst>
            <pc:docMk/>
            <pc:sldMk cId="989006033" sldId="2147479593"/>
            <ac:spMk id="109" creationId="{5CB3DF9B-B673-16CA-AE17-7011E3C030BF}"/>
          </ac:spMkLst>
        </pc:spChg>
        <pc:spChg chg="del">
          <ac:chgData name="Karmakar, Sumit" userId="S::skarmakar@elogex.com::5d020034-ff2c-4e7e-8d00-e94708d613b2" providerId="AD" clId="Web-{9E40FD65-39EC-AB2F-BB32-25D6E8348A36}" dt="2024-02-29T13:46:34.089" v="107"/>
          <ac:spMkLst>
            <pc:docMk/>
            <pc:sldMk cId="989006033" sldId="2147479593"/>
            <ac:spMk id="112" creationId="{BB6FB7E6-13F1-35BC-3943-279626CA7892}"/>
          </ac:spMkLst>
        </pc:spChg>
        <pc:spChg chg="del">
          <ac:chgData name="Karmakar, Sumit" userId="S::skarmakar@elogex.com::5d020034-ff2c-4e7e-8d00-e94708d613b2" providerId="AD" clId="Web-{9E40FD65-39EC-AB2F-BB32-25D6E8348A36}" dt="2024-02-29T13:46:34.058" v="82"/>
          <ac:spMkLst>
            <pc:docMk/>
            <pc:sldMk cId="989006033" sldId="2147479593"/>
            <ac:spMk id="113" creationId="{61F67ECF-5565-7D7E-41CD-F6222B17048A}"/>
          </ac:spMkLst>
        </pc:spChg>
        <pc:spChg chg="del">
          <ac:chgData name="Karmakar, Sumit" userId="S::skarmakar@elogex.com::5d020034-ff2c-4e7e-8d00-e94708d613b2" providerId="AD" clId="Web-{9E40FD65-39EC-AB2F-BB32-25D6E8348A36}" dt="2024-02-29T13:46:34.058" v="81"/>
          <ac:spMkLst>
            <pc:docMk/>
            <pc:sldMk cId="989006033" sldId="2147479593"/>
            <ac:spMk id="117" creationId="{9237C238-0DBB-EB90-0ACC-F2DDFAAD4C95}"/>
          </ac:spMkLst>
        </pc:spChg>
        <pc:spChg chg="del">
          <ac:chgData name="Karmakar, Sumit" userId="S::skarmakar@elogex.com::5d020034-ff2c-4e7e-8d00-e94708d613b2" providerId="AD" clId="Web-{9E40FD65-39EC-AB2F-BB32-25D6E8348A36}" dt="2024-02-29T13:46:34.011" v="61"/>
          <ac:spMkLst>
            <pc:docMk/>
            <pc:sldMk cId="989006033" sldId="2147479593"/>
            <ac:spMk id="120" creationId="{B134F20A-EC83-BD82-1734-59DF7BA6DD7A}"/>
          </ac:spMkLst>
        </pc:spChg>
        <pc:spChg chg="del">
          <ac:chgData name="Karmakar, Sumit" userId="S::skarmakar@elogex.com::5d020034-ff2c-4e7e-8d00-e94708d613b2" providerId="AD" clId="Web-{9E40FD65-39EC-AB2F-BB32-25D6E8348A36}" dt="2024-02-29T13:46:34.011" v="60"/>
          <ac:spMkLst>
            <pc:docMk/>
            <pc:sldMk cId="989006033" sldId="2147479593"/>
            <ac:spMk id="121" creationId="{90CB59C4-597B-BCDC-8E97-848DB4AFE6D0}"/>
          </ac:spMkLst>
        </pc:spChg>
        <pc:spChg chg="del">
          <ac:chgData name="Karmakar, Sumit" userId="S::skarmakar@elogex.com::5d020034-ff2c-4e7e-8d00-e94708d613b2" providerId="AD" clId="Web-{9E40FD65-39EC-AB2F-BB32-25D6E8348A36}" dt="2024-02-29T13:46:34.011" v="58"/>
          <ac:spMkLst>
            <pc:docMk/>
            <pc:sldMk cId="989006033" sldId="2147479593"/>
            <ac:spMk id="125" creationId="{7743B4B1-DF05-111E-4E50-07F2320EF163}"/>
          </ac:spMkLst>
        </pc:spChg>
        <pc:spChg chg="del">
          <ac:chgData name="Karmakar, Sumit" userId="S::skarmakar@elogex.com::5d020034-ff2c-4e7e-8d00-e94708d613b2" providerId="AD" clId="Web-{9E40FD65-39EC-AB2F-BB32-25D6E8348A36}" dt="2024-02-29T13:46:34.011" v="57"/>
          <ac:spMkLst>
            <pc:docMk/>
            <pc:sldMk cId="989006033" sldId="2147479593"/>
            <ac:spMk id="126" creationId="{DF649F77-2033-632F-93AF-54FC877273D5}"/>
          </ac:spMkLst>
        </pc:spChg>
        <pc:spChg chg="del">
          <ac:chgData name="Karmakar, Sumit" userId="S::skarmakar@elogex.com::5d020034-ff2c-4e7e-8d00-e94708d613b2" providerId="AD" clId="Web-{9E40FD65-39EC-AB2F-BB32-25D6E8348A36}" dt="2024-02-29T13:46:34.011" v="56"/>
          <ac:spMkLst>
            <pc:docMk/>
            <pc:sldMk cId="989006033" sldId="2147479593"/>
            <ac:spMk id="127" creationId="{F5E241AC-0479-EBE2-3702-4DADBA78A8D7}"/>
          </ac:spMkLst>
        </pc:spChg>
        <pc:spChg chg="del">
          <ac:chgData name="Karmakar, Sumit" userId="S::skarmakar@elogex.com::5d020034-ff2c-4e7e-8d00-e94708d613b2" providerId="AD" clId="Web-{9E40FD65-39EC-AB2F-BB32-25D6E8348A36}" dt="2024-02-29T13:46:34.011" v="55"/>
          <ac:spMkLst>
            <pc:docMk/>
            <pc:sldMk cId="989006033" sldId="2147479593"/>
            <ac:spMk id="128" creationId="{3608C182-AB7C-7218-CBE7-78339D1A672B}"/>
          </ac:spMkLst>
        </pc:spChg>
        <pc:spChg chg="del">
          <ac:chgData name="Karmakar, Sumit" userId="S::skarmakar@elogex.com::5d020034-ff2c-4e7e-8d00-e94708d613b2" providerId="AD" clId="Web-{9E40FD65-39EC-AB2F-BB32-25D6E8348A36}" dt="2024-02-29T13:46:34.011" v="54"/>
          <ac:spMkLst>
            <pc:docMk/>
            <pc:sldMk cId="989006033" sldId="2147479593"/>
            <ac:spMk id="129" creationId="{7D199EA0-A5A6-1725-E3EA-71431B68686F}"/>
          </ac:spMkLst>
        </pc:spChg>
        <pc:spChg chg="del">
          <ac:chgData name="Karmakar, Sumit" userId="S::skarmakar@elogex.com::5d020034-ff2c-4e7e-8d00-e94708d613b2" providerId="AD" clId="Web-{9E40FD65-39EC-AB2F-BB32-25D6E8348A36}" dt="2024-02-29T13:46:34.089" v="106"/>
          <ac:spMkLst>
            <pc:docMk/>
            <pc:sldMk cId="989006033" sldId="2147479593"/>
            <ac:spMk id="132" creationId="{F9353111-B961-3BB1-BF2D-2D40C4B2894D}"/>
          </ac:spMkLst>
        </pc:spChg>
        <pc:spChg chg="del">
          <ac:chgData name="Karmakar, Sumit" userId="S::skarmakar@elogex.com::5d020034-ff2c-4e7e-8d00-e94708d613b2" providerId="AD" clId="Web-{9E40FD65-39EC-AB2F-BB32-25D6E8348A36}" dt="2024-02-29T13:46:34.089" v="105"/>
          <ac:spMkLst>
            <pc:docMk/>
            <pc:sldMk cId="989006033" sldId="2147479593"/>
            <ac:spMk id="133" creationId="{FB34992B-7359-0EC4-2FBA-8699E92EA228}"/>
          </ac:spMkLst>
        </pc:spChg>
        <pc:spChg chg="del">
          <ac:chgData name="Karmakar, Sumit" userId="S::skarmakar@elogex.com::5d020034-ff2c-4e7e-8d00-e94708d613b2" providerId="AD" clId="Web-{9E40FD65-39EC-AB2F-BB32-25D6E8348A36}" dt="2024-02-29T13:46:34.089" v="103"/>
          <ac:spMkLst>
            <pc:docMk/>
            <pc:sldMk cId="989006033" sldId="2147479593"/>
            <ac:spMk id="136" creationId="{82CA7CD8-A24D-F8C3-0783-C73B27E5E0AF}"/>
          </ac:spMkLst>
        </pc:spChg>
        <pc:spChg chg="del">
          <ac:chgData name="Karmakar, Sumit" userId="S::skarmakar@elogex.com::5d020034-ff2c-4e7e-8d00-e94708d613b2" providerId="AD" clId="Web-{9E40FD65-39EC-AB2F-BB32-25D6E8348A36}" dt="2024-02-29T13:46:34.011" v="53"/>
          <ac:spMkLst>
            <pc:docMk/>
            <pc:sldMk cId="989006033" sldId="2147479593"/>
            <ac:spMk id="137" creationId="{18718179-1AF2-8188-41C7-5D907B535710}"/>
          </ac:spMkLst>
        </pc:spChg>
        <pc:spChg chg="del">
          <ac:chgData name="Karmakar, Sumit" userId="S::skarmakar@elogex.com::5d020034-ff2c-4e7e-8d00-e94708d613b2" providerId="AD" clId="Web-{9E40FD65-39EC-AB2F-BB32-25D6E8348A36}" dt="2024-02-29T13:46:34.011" v="50"/>
          <ac:spMkLst>
            <pc:docMk/>
            <pc:sldMk cId="989006033" sldId="2147479593"/>
            <ac:spMk id="145" creationId="{1B6FBE33-0F58-3685-8DEE-732BB0EF7B4F}"/>
          </ac:spMkLst>
        </pc:spChg>
        <pc:spChg chg="del">
          <ac:chgData name="Karmakar, Sumit" userId="S::skarmakar@elogex.com::5d020034-ff2c-4e7e-8d00-e94708d613b2" providerId="AD" clId="Web-{9E40FD65-39EC-AB2F-BB32-25D6E8348A36}" dt="2024-02-29T13:46:34.089" v="99"/>
          <ac:spMkLst>
            <pc:docMk/>
            <pc:sldMk cId="989006033" sldId="2147479593"/>
            <ac:spMk id="147" creationId="{38115407-D9FA-D9F3-E26C-1D1D8BAAE72A}"/>
          </ac:spMkLst>
        </pc:spChg>
        <pc:spChg chg="del">
          <ac:chgData name="Karmakar, Sumit" userId="S::skarmakar@elogex.com::5d020034-ff2c-4e7e-8d00-e94708d613b2" providerId="AD" clId="Web-{9E40FD65-39EC-AB2F-BB32-25D6E8348A36}" dt="2024-02-29T13:46:33.995" v="43"/>
          <ac:spMkLst>
            <pc:docMk/>
            <pc:sldMk cId="989006033" sldId="2147479593"/>
            <ac:spMk id="157" creationId="{2BA67ADA-0ACC-88B3-BEF8-C5DCD0152333}"/>
          </ac:spMkLst>
        </pc:spChg>
        <pc:spChg chg="del">
          <ac:chgData name="Karmakar, Sumit" userId="S::skarmakar@elogex.com::5d020034-ff2c-4e7e-8d00-e94708d613b2" providerId="AD" clId="Web-{9E40FD65-39EC-AB2F-BB32-25D6E8348A36}" dt="2024-02-29T13:46:33.995" v="41"/>
          <ac:spMkLst>
            <pc:docMk/>
            <pc:sldMk cId="989006033" sldId="2147479593"/>
            <ac:spMk id="159" creationId="{DB883B16-8D30-AE2A-2A22-63588367A0BA}"/>
          </ac:spMkLst>
        </pc:spChg>
        <pc:spChg chg="del">
          <ac:chgData name="Karmakar, Sumit" userId="S::skarmakar@elogex.com::5d020034-ff2c-4e7e-8d00-e94708d613b2" providerId="AD" clId="Web-{9E40FD65-39EC-AB2F-BB32-25D6E8348A36}" dt="2024-02-29T13:46:33.995" v="40"/>
          <ac:spMkLst>
            <pc:docMk/>
            <pc:sldMk cId="989006033" sldId="2147479593"/>
            <ac:spMk id="160" creationId="{0F7CB4C4-36F2-C409-115E-6129407832C3}"/>
          </ac:spMkLst>
        </pc:spChg>
        <pc:spChg chg="del">
          <ac:chgData name="Karmakar, Sumit" userId="S::skarmakar@elogex.com::5d020034-ff2c-4e7e-8d00-e94708d613b2" providerId="AD" clId="Web-{9E40FD65-39EC-AB2F-BB32-25D6E8348A36}" dt="2024-02-29T13:46:33.995" v="39"/>
          <ac:spMkLst>
            <pc:docMk/>
            <pc:sldMk cId="989006033" sldId="2147479593"/>
            <ac:spMk id="161" creationId="{553A8117-36F0-A13F-DD9E-AB3B40A875E6}"/>
          </ac:spMkLst>
        </pc:spChg>
        <pc:spChg chg="del">
          <ac:chgData name="Karmakar, Sumit" userId="S::skarmakar@elogex.com::5d020034-ff2c-4e7e-8d00-e94708d613b2" providerId="AD" clId="Web-{9E40FD65-39EC-AB2F-BB32-25D6E8348A36}" dt="2024-02-29T13:46:34.089" v="98"/>
          <ac:spMkLst>
            <pc:docMk/>
            <pc:sldMk cId="989006033" sldId="2147479593"/>
            <ac:spMk id="162" creationId="{16CA2C44-99FA-847D-5551-89C821DE6D02}"/>
          </ac:spMkLst>
        </pc:spChg>
        <pc:spChg chg="del">
          <ac:chgData name="Karmakar, Sumit" userId="S::skarmakar@elogex.com::5d020034-ff2c-4e7e-8d00-e94708d613b2" providerId="AD" clId="Web-{9E40FD65-39EC-AB2F-BB32-25D6E8348A36}" dt="2024-02-29T13:46:33.995" v="38"/>
          <ac:spMkLst>
            <pc:docMk/>
            <pc:sldMk cId="989006033" sldId="2147479593"/>
            <ac:spMk id="166" creationId="{028E6E67-FC9C-D502-5DEF-6A6158B520E9}"/>
          </ac:spMkLst>
        </pc:spChg>
        <pc:spChg chg="del">
          <ac:chgData name="Karmakar, Sumit" userId="S::skarmakar@elogex.com::5d020034-ff2c-4e7e-8d00-e94708d613b2" providerId="AD" clId="Web-{9E40FD65-39EC-AB2F-BB32-25D6E8348A36}" dt="2024-02-29T13:46:33.995" v="37"/>
          <ac:spMkLst>
            <pc:docMk/>
            <pc:sldMk cId="989006033" sldId="2147479593"/>
            <ac:spMk id="167" creationId="{893B06BC-56B6-F003-5E7B-E195B7383802}"/>
          </ac:spMkLst>
        </pc:spChg>
        <pc:spChg chg="del">
          <ac:chgData name="Karmakar, Sumit" userId="S::skarmakar@elogex.com::5d020034-ff2c-4e7e-8d00-e94708d613b2" providerId="AD" clId="Web-{9E40FD65-39EC-AB2F-BB32-25D6E8348A36}" dt="2024-02-29T13:46:33.995" v="36"/>
          <ac:spMkLst>
            <pc:docMk/>
            <pc:sldMk cId="989006033" sldId="2147479593"/>
            <ac:spMk id="168" creationId="{FB27F706-B0A6-884E-C95A-52F9B451E13C}"/>
          </ac:spMkLst>
        </pc:spChg>
        <pc:spChg chg="del">
          <ac:chgData name="Karmakar, Sumit" userId="S::skarmakar@elogex.com::5d020034-ff2c-4e7e-8d00-e94708d613b2" providerId="AD" clId="Web-{9E40FD65-39EC-AB2F-BB32-25D6E8348A36}" dt="2024-02-29T13:46:34.089" v="97"/>
          <ac:spMkLst>
            <pc:docMk/>
            <pc:sldMk cId="989006033" sldId="2147479593"/>
            <ac:spMk id="188" creationId="{63F104CA-B8F5-E936-DC45-A213A8776FFF}"/>
          </ac:spMkLst>
        </pc:spChg>
        <pc:spChg chg="del">
          <ac:chgData name="Karmakar, Sumit" userId="S::skarmakar@elogex.com::5d020034-ff2c-4e7e-8d00-e94708d613b2" providerId="AD" clId="Web-{9E40FD65-39EC-AB2F-BB32-25D6E8348A36}" dt="2024-02-29T13:46:34.073" v="96"/>
          <ac:spMkLst>
            <pc:docMk/>
            <pc:sldMk cId="989006033" sldId="2147479593"/>
            <ac:spMk id="190" creationId="{3360DE7A-B116-5324-8378-43CCDCA540E5}"/>
          </ac:spMkLst>
        </pc:spChg>
        <pc:spChg chg="del">
          <ac:chgData name="Karmakar, Sumit" userId="S::skarmakar@elogex.com::5d020034-ff2c-4e7e-8d00-e94708d613b2" providerId="AD" clId="Web-{9E40FD65-39EC-AB2F-BB32-25D6E8348A36}" dt="2024-02-29T13:46:34.073" v="93"/>
          <ac:spMkLst>
            <pc:docMk/>
            <pc:sldMk cId="989006033" sldId="2147479593"/>
            <ac:spMk id="226" creationId="{2286A549-1DB4-60CE-9650-0DD5CA57AA9A}"/>
          </ac:spMkLst>
        </pc:spChg>
        <pc:spChg chg="del">
          <ac:chgData name="Karmakar, Sumit" userId="S::skarmakar@elogex.com::5d020034-ff2c-4e7e-8d00-e94708d613b2" providerId="AD" clId="Web-{9E40FD65-39EC-AB2F-BB32-25D6E8348A36}" dt="2024-02-29T13:46:34.073" v="91"/>
          <ac:spMkLst>
            <pc:docMk/>
            <pc:sldMk cId="989006033" sldId="2147479593"/>
            <ac:spMk id="230" creationId="{EE49ECB8-4FF4-FBE3-3700-18C6A06AACDB}"/>
          </ac:spMkLst>
        </pc:spChg>
        <pc:spChg chg="del">
          <ac:chgData name="Karmakar, Sumit" userId="S::skarmakar@elogex.com::5d020034-ff2c-4e7e-8d00-e94708d613b2" providerId="AD" clId="Web-{9E40FD65-39EC-AB2F-BB32-25D6E8348A36}" dt="2024-02-29T13:46:34.073" v="90"/>
          <ac:spMkLst>
            <pc:docMk/>
            <pc:sldMk cId="989006033" sldId="2147479593"/>
            <ac:spMk id="231" creationId="{EB3F3708-2F2E-5F1D-E63A-FA053D73D5CF}"/>
          </ac:spMkLst>
        </pc:spChg>
        <pc:spChg chg="del">
          <ac:chgData name="Karmakar, Sumit" userId="S::skarmakar@elogex.com::5d020034-ff2c-4e7e-8d00-e94708d613b2" providerId="AD" clId="Web-{9E40FD65-39EC-AB2F-BB32-25D6E8348A36}" dt="2024-02-29T13:46:34.073" v="89"/>
          <ac:spMkLst>
            <pc:docMk/>
            <pc:sldMk cId="989006033" sldId="2147479593"/>
            <ac:spMk id="232" creationId="{38D38CF4-8973-4E91-2CE4-DD1361F905E0}"/>
          </ac:spMkLst>
        </pc:spChg>
        <pc:grpChg chg="del">
          <ac:chgData name="Karmakar, Sumit" userId="S::skarmakar@elogex.com::5d020034-ff2c-4e7e-8d00-e94708d613b2" providerId="AD" clId="Web-{9E40FD65-39EC-AB2F-BB32-25D6E8348A36}" dt="2024-02-29T13:46:34.042" v="80"/>
          <ac:grpSpMkLst>
            <pc:docMk/>
            <pc:sldMk cId="989006033" sldId="2147479593"/>
            <ac:grpSpMk id="3" creationId="{E028EF1D-B617-C9EE-FC16-659B5F130BF2}"/>
          </ac:grpSpMkLst>
        </pc:grpChg>
        <pc:grpChg chg="del">
          <ac:chgData name="Karmakar, Sumit" userId="S::skarmakar@elogex.com::5d020034-ff2c-4e7e-8d00-e94708d613b2" providerId="AD" clId="Web-{9E40FD65-39EC-AB2F-BB32-25D6E8348A36}" dt="2024-02-29T13:46:34.011" v="68"/>
          <ac:grpSpMkLst>
            <pc:docMk/>
            <pc:sldMk cId="989006033" sldId="2147479593"/>
            <ac:grpSpMk id="24" creationId="{7F78B887-6DD4-1340-F920-0EFDC3054422}"/>
          </ac:grpSpMkLst>
        </pc:grpChg>
        <pc:grpChg chg="del">
          <ac:chgData name="Karmakar, Sumit" userId="S::skarmakar@elogex.com::5d020034-ff2c-4e7e-8d00-e94708d613b2" providerId="AD" clId="Web-{9E40FD65-39EC-AB2F-BB32-25D6E8348A36}" dt="2024-02-29T13:46:34.089" v="125"/>
          <ac:grpSpMkLst>
            <pc:docMk/>
            <pc:sldMk cId="989006033" sldId="2147479593"/>
            <ac:grpSpMk id="27" creationId="{770B9544-A2FA-D6A2-9223-3667FFA74C49}"/>
          </ac:grpSpMkLst>
        </pc:grpChg>
        <pc:grpChg chg="del">
          <ac:chgData name="Karmakar, Sumit" userId="S::skarmakar@elogex.com::5d020034-ff2c-4e7e-8d00-e94708d613b2" providerId="AD" clId="Web-{9E40FD65-39EC-AB2F-BB32-25D6E8348A36}" dt="2024-02-29T13:46:34.089" v="124"/>
          <ac:grpSpMkLst>
            <pc:docMk/>
            <pc:sldMk cId="989006033" sldId="2147479593"/>
            <ac:grpSpMk id="33" creationId="{91B6D385-0151-0A82-8DD7-05C40C389A65}"/>
          </ac:grpSpMkLst>
        </pc:grpChg>
        <pc:grpChg chg="del">
          <ac:chgData name="Karmakar, Sumit" userId="S::skarmakar@elogex.com::5d020034-ff2c-4e7e-8d00-e94708d613b2" providerId="AD" clId="Web-{9E40FD65-39EC-AB2F-BB32-25D6E8348A36}" dt="2024-02-29T13:46:34.089" v="123"/>
          <ac:grpSpMkLst>
            <pc:docMk/>
            <pc:sldMk cId="989006033" sldId="2147479593"/>
            <ac:grpSpMk id="36" creationId="{69442F6B-B84F-C3CF-C610-7DB25142DE68}"/>
          </ac:grpSpMkLst>
        </pc:grpChg>
        <pc:grpChg chg="del">
          <ac:chgData name="Karmakar, Sumit" userId="S::skarmakar@elogex.com::5d020034-ff2c-4e7e-8d00-e94708d613b2" providerId="AD" clId="Web-{9E40FD65-39EC-AB2F-BB32-25D6E8348A36}" dt="2024-02-29T13:46:34.011" v="67"/>
          <ac:grpSpMkLst>
            <pc:docMk/>
            <pc:sldMk cId="989006033" sldId="2147479593"/>
            <ac:grpSpMk id="62" creationId="{39042602-7571-37BE-C340-90C07DC9F391}"/>
          </ac:grpSpMkLst>
        </pc:grpChg>
        <pc:grpChg chg="del">
          <ac:chgData name="Karmakar, Sumit" userId="S::skarmakar@elogex.com::5d020034-ff2c-4e7e-8d00-e94708d613b2" providerId="AD" clId="Web-{9E40FD65-39EC-AB2F-BB32-25D6E8348A36}" dt="2024-02-29T13:46:34.011" v="66"/>
          <ac:grpSpMkLst>
            <pc:docMk/>
            <pc:sldMk cId="989006033" sldId="2147479593"/>
            <ac:grpSpMk id="65" creationId="{1D347030-5C3F-0B37-53F4-7C9C8C3DF4B5}"/>
          </ac:grpSpMkLst>
        </pc:grpChg>
        <pc:grpChg chg="del">
          <ac:chgData name="Karmakar, Sumit" userId="S::skarmakar@elogex.com::5d020034-ff2c-4e7e-8d00-e94708d613b2" providerId="AD" clId="Web-{9E40FD65-39EC-AB2F-BB32-25D6E8348A36}" dt="2024-02-29T13:46:34.011" v="65"/>
          <ac:grpSpMkLst>
            <pc:docMk/>
            <pc:sldMk cId="989006033" sldId="2147479593"/>
            <ac:grpSpMk id="86" creationId="{F962619F-1709-451E-B35D-760E709DB73D}"/>
          </ac:grpSpMkLst>
        </pc:grpChg>
        <pc:grpChg chg="del">
          <ac:chgData name="Karmakar, Sumit" userId="S::skarmakar@elogex.com::5d020034-ff2c-4e7e-8d00-e94708d613b2" providerId="AD" clId="Web-{9E40FD65-39EC-AB2F-BB32-25D6E8348A36}" dt="2024-02-29T13:46:34.089" v="112"/>
          <ac:grpSpMkLst>
            <pc:docMk/>
            <pc:sldMk cId="989006033" sldId="2147479593"/>
            <ac:grpSpMk id="90" creationId="{DC0FBE77-9BC4-F896-C5F3-478E63E723FB}"/>
          </ac:grpSpMkLst>
        </pc:grpChg>
        <pc:grpChg chg="del">
          <ac:chgData name="Karmakar, Sumit" userId="S::skarmakar@elogex.com::5d020034-ff2c-4e7e-8d00-e94708d613b2" providerId="AD" clId="Web-{9E40FD65-39EC-AB2F-BB32-25D6E8348A36}" dt="2024-02-29T13:46:34.011" v="62"/>
          <ac:grpSpMkLst>
            <pc:docMk/>
            <pc:sldMk cId="989006033" sldId="2147479593"/>
            <ac:grpSpMk id="100" creationId="{BBD74483-E925-63C6-3F0E-DB05C87E532A}"/>
          </ac:grpSpMkLst>
        </pc:grpChg>
        <pc:grpChg chg="del">
          <ac:chgData name="Karmakar, Sumit" userId="S::skarmakar@elogex.com::5d020034-ff2c-4e7e-8d00-e94708d613b2" providerId="AD" clId="Web-{9E40FD65-39EC-AB2F-BB32-25D6E8348A36}" dt="2024-02-29T13:46:34.011" v="59"/>
          <ac:grpSpMkLst>
            <pc:docMk/>
            <pc:sldMk cId="989006033" sldId="2147479593"/>
            <ac:grpSpMk id="122" creationId="{6AEE4829-6600-B923-4914-BAEB923EDB5D}"/>
          </ac:grpSpMkLst>
        </pc:grpChg>
        <pc:grpChg chg="del">
          <ac:chgData name="Karmakar, Sumit" userId="S::skarmakar@elogex.com::5d020034-ff2c-4e7e-8d00-e94708d613b2" providerId="AD" clId="Web-{9E40FD65-39EC-AB2F-BB32-25D6E8348A36}" dt="2024-02-29T13:46:34.011" v="44"/>
          <ac:grpSpMkLst>
            <pc:docMk/>
            <pc:sldMk cId="989006033" sldId="2147479593"/>
            <ac:grpSpMk id="154" creationId="{10325E37-EF74-42F6-F944-BF02E5AA7D9F}"/>
          </ac:grpSpMkLst>
        </pc:grpChg>
        <pc:grpChg chg="del">
          <ac:chgData name="Karmakar, Sumit" userId="S::skarmakar@elogex.com::5d020034-ff2c-4e7e-8d00-e94708d613b2" providerId="AD" clId="Web-{9E40FD65-39EC-AB2F-BB32-25D6E8348A36}" dt="2024-02-29T13:46:34.073" v="94"/>
          <ac:grpSpMkLst>
            <pc:docMk/>
            <pc:sldMk cId="989006033" sldId="2147479593"/>
            <ac:grpSpMk id="201" creationId="{17310CC7-DFFF-1713-F79A-4D899B1E926C}"/>
          </ac:grpSpMkLst>
        </pc:grpChg>
        <pc:grpChg chg="del">
          <ac:chgData name="Karmakar, Sumit" userId="S::skarmakar@elogex.com::5d020034-ff2c-4e7e-8d00-e94708d613b2" providerId="AD" clId="Web-{9E40FD65-39EC-AB2F-BB32-25D6E8348A36}" dt="2024-02-29T13:46:34.073" v="92"/>
          <ac:grpSpMkLst>
            <pc:docMk/>
            <pc:sldMk cId="989006033" sldId="2147479593"/>
            <ac:grpSpMk id="227" creationId="{14761402-41A1-6738-96AB-D6F144DF2BB5}"/>
          </ac:grpSpMkLst>
        </pc:grpChg>
        <pc:picChg chg="del">
          <ac:chgData name="Karmakar, Sumit" userId="S::skarmakar@elogex.com::5d020034-ff2c-4e7e-8d00-e94708d613b2" providerId="AD" clId="Web-{9E40FD65-39EC-AB2F-BB32-25D6E8348A36}" dt="2024-02-29T13:46:34.011" v="75"/>
          <ac:picMkLst>
            <pc:docMk/>
            <pc:sldMk cId="989006033" sldId="2147479593"/>
            <ac:picMk id="2" creationId="{F9F72AA1-DD23-AAEB-3594-0DC76F0C688B}"/>
          </ac:picMkLst>
        </pc:picChg>
        <pc:picChg chg="del">
          <ac:chgData name="Karmakar, Sumit" userId="S::skarmakar@elogex.com::5d020034-ff2c-4e7e-8d00-e94708d613b2" providerId="AD" clId="Web-{9E40FD65-39EC-AB2F-BB32-25D6E8348A36}" dt="2024-02-29T13:46:34.104" v="128"/>
          <ac:picMkLst>
            <pc:docMk/>
            <pc:sldMk cId="989006033" sldId="2147479593"/>
            <ac:picMk id="5" creationId="{3428DED1-E5DF-F3D4-FDE8-80807B791C22}"/>
          </ac:picMkLst>
        </pc:picChg>
        <pc:picChg chg="del">
          <ac:chgData name="Karmakar, Sumit" userId="S::skarmakar@elogex.com::5d020034-ff2c-4e7e-8d00-e94708d613b2" providerId="AD" clId="Web-{9E40FD65-39EC-AB2F-BB32-25D6E8348A36}" dt="2024-02-29T13:46:34.042" v="79"/>
          <ac:picMkLst>
            <pc:docMk/>
            <pc:sldMk cId="989006033" sldId="2147479593"/>
            <ac:picMk id="7" creationId="{B437F8F2-7982-B74E-EB22-12D488E4582F}"/>
          </ac:picMkLst>
        </pc:picChg>
        <pc:picChg chg="del">
          <ac:chgData name="Karmakar, Sumit" userId="S::skarmakar@elogex.com::5d020034-ff2c-4e7e-8d00-e94708d613b2" providerId="AD" clId="Web-{9E40FD65-39EC-AB2F-BB32-25D6E8348A36}" dt="2024-02-29T13:46:34.026" v="76"/>
          <ac:picMkLst>
            <pc:docMk/>
            <pc:sldMk cId="989006033" sldId="2147479593"/>
            <ac:picMk id="10" creationId="{11B74EF0-FF10-8FB5-BA82-58D22BF34BED}"/>
          </ac:picMkLst>
        </pc:picChg>
        <pc:picChg chg="del">
          <ac:chgData name="Karmakar, Sumit" userId="S::skarmakar@elogex.com::5d020034-ff2c-4e7e-8d00-e94708d613b2" providerId="AD" clId="Web-{9E40FD65-39EC-AB2F-BB32-25D6E8348A36}" dt="2024-02-29T13:46:34.011" v="74"/>
          <ac:picMkLst>
            <pc:docMk/>
            <pc:sldMk cId="989006033" sldId="2147479593"/>
            <ac:picMk id="12" creationId="{7F8F0512-E6B3-D76B-8D6A-B4B00CECA859}"/>
          </ac:picMkLst>
        </pc:picChg>
        <pc:picChg chg="del">
          <ac:chgData name="Karmakar, Sumit" userId="S::skarmakar@elogex.com::5d020034-ff2c-4e7e-8d00-e94708d613b2" providerId="AD" clId="Web-{9E40FD65-39EC-AB2F-BB32-25D6E8348A36}" dt="2024-02-29T13:46:34.089" v="122"/>
          <ac:picMkLst>
            <pc:docMk/>
            <pc:sldMk cId="989006033" sldId="2147479593"/>
            <ac:picMk id="51" creationId="{26C3E68F-5A0B-0774-0A49-40E2C24E92D0}"/>
          </ac:picMkLst>
        </pc:picChg>
        <pc:picChg chg="del">
          <ac:chgData name="Karmakar, Sumit" userId="S::skarmakar@elogex.com::5d020034-ff2c-4e7e-8d00-e94708d613b2" providerId="AD" clId="Web-{9E40FD65-39EC-AB2F-BB32-25D6E8348A36}" dt="2024-02-29T13:46:34.089" v="121"/>
          <ac:picMkLst>
            <pc:docMk/>
            <pc:sldMk cId="989006033" sldId="2147479593"/>
            <ac:picMk id="54" creationId="{327FE103-2D9D-32E4-2590-8F09AAE84D11}"/>
          </ac:picMkLst>
        </pc:picChg>
        <pc:picChg chg="del">
          <ac:chgData name="Karmakar, Sumit" userId="S::skarmakar@elogex.com::5d020034-ff2c-4e7e-8d00-e94708d613b2" providerId="AD" clId="Web-{9E40FD65-39EC-AB2F-BB32-25D6E8348A36}" dt="2024-02-29T13:46:34.089" v="120"/>
          <ac:picMkLst>
            <pc:docMk/>
            <pc:sldMk cId="989006033" sldId="2147479593"/>
            <ac:picMk id="56" creationId="{9D7A2425-9365-4A78-598E-ED2EF61B9CBA}"/>
          </ac:picMkLst>
        </pc:picChg>
        <pc:picChg chg="del">
          <ac:chgData name="Karmakar, Sumit" userId="S::skarmakar@elogex.com::5d020034-ff2c-4e7e-8d00-e94708d613b2" providerId="AD" clId="Web-{9E40FD65-39EC-AB2F-BB32-25D6E8348A36}" dt="2024-02-29T13:46:34.089" v="119"/>
          <ac:picMkLst>
            <pc:docMk/>
            <pc:sldMk cId="989006033" sldId="2147479593"/>
            <ac:picMk id="58" creationId="{FD1450F7-1667-4848-2ACD-EFB3BC6BE6B9}"/>
          </ac:picMkLst>
        </pc:picChg>
        <pc:picChg chg="del">
          <ac:chgData name="Karmakar, Sumit" userId="S::skarmakar@elogex.com::5d020034-ff2c-4e7e-8d00-e94708d613b2" providerId="AD" clId="Web-{9E40FD65-39EC-AB2F-BB32-25D6E8348A36}" dt="2024-02-29T13:46:34.089" v="118"/>
          <ac:picMkLst>
            <pc:docMk/>
            <pc:sldMk cId="989006033" sldId="2147479593"/>
            <ac:picMk id="59" creationId="{0DDE284E-CBEC-C0D4-6E4C-60AA7F8993A6}"/>
          </ac:picMkLst>
        </pc:picChg>
        <pc:picChg chg="del">
          <ac:chgData name="Karmakar, Sumit" userId="S::skarmakar@elogex.com::5d020034-ff2c-4e7e-8d00-e94708d613b2" providerId="AD" clId="Web-{9E40FD65-39EC-AB2F-BB32-25D6E8348A36}" dt="2024-02-29T13:46:34.073" v="88"/>
          <ac:picMkLst>
            <pc:docMk/>
            <pc:sldMk cId="989006033" sldId="2147479593"/>
            <ac:picMk id="87" creationId="{8F51DB2E-9671-5B7B-55E7-C2717FDCBDAD}"/>
          </ac:picMkLst>
        </pc:picChg>
        <pc:picChg chg="del">
          <ac:chgData name="Karmakar, Sumit" userId="S::skarmakar@elogex.com::5d020034-ff2c-4e7e-8d00-e94708d613b2" providerId="AD" clId="Web-{9E40FD65-39EC-AB2F-BB32-25D6E8348A36}" dt="2024-02-29T13:46:34.058" v="87"/>
          <ac:picMkLst>
            <pc:docMk/>
            <pc:sldMk cId="989006033" sldId="2147479593"/>
            <ac:picMk id="88" creationId="{F9ADFCB2-4BF7-511D-1C3A-111E61557101}"/>
          </ac:picMkLst>
        </pc:picChg>
        <pc:picChg chg="del">
          <ac:chgData name="Karmakar, Sumit" userId="S::skarmakar@elogex.com::5d020034-ff2c-4e7e-8d00-e94708d613b2" providerId="AD" clId="Web-{9E40FD65-39EC-AB2F-BB32-25D6E8348A36}" dt="2024-02-29T13:46:34.089" v="104"/>
          <ac:picMkLst>
            <pc:docMk/>
            <pc:sldMk cId="989006033" sldId="2147479593"/>
            <ac:picMk id="135" creationId="{2678A218-FF22-B524-5DCF-4C53C8BAE410}"/>
          </ac:picMkLst>
        </pc:picChg>
        <pc:picChg chg="del">
          <ac:chgData name="Karmakar, Sumit" userId="S::skarmakar@elogex.com::5d020034-ff2c-4e7e-8d00-e94708d613b2" providerId="AD" clId="Web-{9E40FD65-39EC-AB2F-BB32-25D6E8348A36}" dt="2024-02-29T13:46:34.011" v="52"/>
          <ac:picMkLst>
            <pc:docMk/>
            <pc:sldMk cId="989006033" sldId="2147479593"/>
            <ac:picMk id="141" creationId="{35AFD291-9A34-5E33-A80D-1C4982F8D04A}"/>
          </ac:picMkLst>
        </pc:picChg>
        <pc:picChg chg="del">
          <ac:chgData name="Karmakar, Sumit" userId="S::skarmakar@elogex.com::5d020034-ff2c-4e7e-8d00-e94708d613b2" providerId="AD" clId="Web-{9E40FD65-39EC-AB2F-BB32-25D6E8348A36}" dt="2024-02-29T13:46:34.011" v="51"/>
          <ac:picMkLst>
            <pc:docMk/>
            <pc:sldMk cId="989006033" sldId="2147479593"/>
            <ac:picMk id="142" creationId="{95BFEB58-CD00-8B98-3F30-34B67933ED77}"/>
          </ac:picMkLst>
        </pc:picChg>
        <pc:picChg chg="del">
          <ac:chgData name="Karmakar, Sumit" userId="S::skarmakar@elogex.com::5d020034-ff2c-4e7e-8d00-e94708d613b2" providerId="AD" clId="Web-{9E40FD65-39EC-AB2F-BB32-25D6E8348A36}" dt="2024-02-29T13:46:34.089" v="101"/>
          <ac:picMkLst>
            <pc:docMk/>
            <pc:sldMk cId="989006033" sldId="2147479593"/>
            <ac:picMk id="143" creationId="{43C9193B-ACA8-B2F9-A4D3-2658A2466F94}"/>
          </ac:picMkLst>
        </pc:picChg>
        <pc:picChg chg="del">
          <ac:chgData name="Karmakar, Sumit" userId="S::skarmakar@elogex.com::5d020034-ff2c-4e7e-8d00-e94708d613b2" providerId="AD" clId="Web-{9E40FD65-39EC-AB2F-BB32-25D6E8348A36}" dt="2024-02-29T13:46:34.011" v="49"/>
          <ac:picMkLst>
            <pc:docMk/>
            <pc:sldMk cId="989006033" sldId="2147479593"/>
            <ac:picMk id="146" creationId="{8728373E-3DA0-DEE1-4067-4A86EF457628}"/>
          </ac:picMkLst>
        </pc:picChg>
        <pc:picChg chg="del">
          <ac:chgData name="Karmakar, Sumit" userId="S::skarmakar@elogex.com::5d020034-ff2c-4e7e-8d00-e94708d613b2" providerId="AD" clId="Web-{9E40FD65-39EC-AB2F-BB32-25D6E8348A36}" dt="2024-02-29T13:46:34.011" v="48"/>
          <ac:picMkLst>
            <pc:docMk/>
            <pc:sldMk cId="989006033" sldId="2147479593"/>
            <ac:picMk id="149" creationId="{782A16E0-2B08-F73F-D3B7-0A5F48129F14}"/>
          </ac:picMkLst>
        </pc:picChg>
        <pc:picChg chg="del">
          <ac:chgData name="Karmakar, Sumit" userId="S::skarmakar@elogex.com::5d020034-ff2c-4e7e-8d00-e94708d613b2" providerId="AD" clId="Web-{9E40FD65-39EC-AB2F-BB32-25D6E8348A36}" dt="2024-02-29T13:46:34.011" v="47"/>
          <ac:picMkLst>
            <pc:docMk/>
            <pc:sldMk cId="989006033" sldId="2147479593"/>
            <ac:picMk id="150" creationId="{A866F0F8-AA89-2198-C9A2-A2DB11EF79DD}"/>
          </ac:picMkLst>
        </pc:picChg>
        <pc:picChg chg="del">
          <ac:chgData name="Karmakar, Sumit" userId="S::skarmakar@elogex.com::5d020034-ff2c-4e7e-8d00-e94708d613b2" providerId="AD" clId="Web-{9E40FD65-39EC-AB2F-BB32-25D6E8348A36}" dt="2024-02-29T13:46:34.011" v="46"/>
          <ac:picMkLst>
            <pc:docMk/>
            <pc:sldMk cId="989006033" sldId="2147479593"/>
            <ac:picMk id="151" creationId="{4C033D60-C244-97EF-7E8B-DBD6DD274E22}"/>
          </ac:picMkLst>
        </pc:picChg>
        <pc:picChg chg="del">
          <ac:chgData name="Karmakar, Sumit" userId="S::skarmakar@elogex.com::5d020034-ff2c-4e7e-8d00-e94708d613b2" providerId="AD" clId="Web-{9E40FD65-39EC-AB2F-BB32-25D6E8348A36}" dt="2024-02-29T13:46:34.011" v="45"/>
          <ac:picMkLst>
            <pc:docMk/>
            <pc:sldMk cId="989006033" sldId="2147479593"/>
            <ac:picMk id="152" creationId="{F25CFAC6-B955-D2F2-2899-A3AA0F28254B}"/>
          </ac:picMkLst>
        </pc:picChg>
        <pc:picChg chg="del">
          <ac:chgData name="Karmakar, Sumit" userId="S::skarmakar@elogex.com::5d020034-ff2c-4e7e-8d00-e94708d613b2" providerId="AD" clId="Web-{9E40FD65-39EC-AB2F-BB32-25D6E8348A36}" dt="2024-02-29T13:46:33.995" v="42"/>
          <ac:picMkLst>
            <pc:docMk/>
            <pc:sldMk cId="989006033" sldId="2147479593"/>
            <ac:picMk id="158" creationId="{96622CE5-62C9-83F0-BA82-A367DC012BE5}"/>
          </ac:picMkLst>
        </pc:picChg>
        <pc:picChg chg="del">
          <ac:chgData name="Karmakar, Sumit" userId="S::skarmakar@elogex.com::5d020034-ff2c-4e7e-8d00-e94708d613b2" providerId="AD" clId="Web-{9E40FD65-39EC-AB2F-BB32-25D6E8348A36}" dt="2024-02-29T13:46:33.995" v="35"/>
          <ac:picMkLst>
            <pc:docMk/>
            <pc:sldMk cId="989006033" sldId="2147479593"/>
            <ac:picMk id="169" creationId="{3C833311-A46D-6A78-AC69-0B7D4DBD1492}"/>
          </ac:picMkLst>
        </pc:picChg>
        <pc:cxnChg chg="del mod">
          <ac:chgData name="Karmakar, Sumit" userId="S::skarmakar@elogex.com::5d020034-ff2c-4e7e-8d00-e94708d613b2" providerId="AD" clId="Web-{9E40FD65-39EC-AB2F-BB32-25D6E8348A36}" dt="2024-02-29T13:46:34.026" v="78"/>
          <ac:cxnSpMkLst>
            <pc:docMk/>
            <pc:sldMk cId="989006033" sldId="2147479593"/>
            <ac:cxnSpMk id="8" creationId="{5E915111-EA72-168D-EE81-99115808E760}"/>
          </ac:cxnSpMkLst>
        </pc:cxnChg>
        <pc:cxnChg chg="del mod">
          <ac:chgData name="Karmakar, Sumit" userId="S::skarmakar@elogex.com::5d020034-ff2c-4e7e-8d00-e94708d613b2" providerId="AD" clId="Web-{9E40FD65-39EC-AB2F-BB32-25D6E8348A36}" dt="2024-02-29T13:46:34.104" v="127"/>
          <ac:cxnSpMkLst>
            <pc:docMk/>
            <pc:sldMk cId="989006033" sldId="2147479593"/>
            <ac:cxnSpMk id="14" creationId="{BB60D2E4-0D1F-6133-7B23-18B4D5B54DE6}"/>
          </ac:cxnSpMkLst>
        </pc:cxnChg>
        <pc:cxnChg chg="del mod">
          <ac:chgData name="Karmakar, Sumit" userId="S::skarmakar@elogex.com::5d020034-ff2c-4e7e-8d00-e94708d613b2" providerId="AD" clId="Web-{9E40FD65-39EC-AB2F-BB32-25D6E8348A36}" dt="2024-02-29T13:46:34.089" v="117"/>
          <ac:cxnSpMkLst>
            <pc:docMk/>
            <pc:sldMk cId="989006033" sldId="2147479593"/>
            <ac:cxnSpMk id="69" creationId="{10E64DAC-3DB9-7162-E949-0103842E6006}"/>
          </ac:cxnSpMkLst>
        </pc:cxnChg>
        <pc:cxnChg chg="del mod">
          <ac:chgData name="Karmakar, Sumit" userId="S::skarmakar@elogex.com::5d020034-ff2c-4e7e-8d00-e94708d613b2" providerId="AD" clId="Web-{9E40FD65-39EC-AB2F-BB32-25D6E8348A36}" dt="2024-02-29T13:46:34.089" v="116"/>
          <ac:cxnSpMkLst>
            <pc:docMk/>
            <pc:sldMk cId="989006033" sldId="2147479593"/>
            <ac:cxnSpMk id="75" creationId="{79B3B09A-CDF6-9571-CB95-33AAB2CF5012}"/>
          </ac:cxnSpMkLst>
        </pc:cxnChg>
        <pc:cxnChg chg="del mod">
          <ac:chgData name="Karmakar, Sumit" userId="S::skarmakar@elogex.com::5d020034-ff2c-4e7e-8d00-e94708d613b2" providerId="AD" clId="Web-{9E40FD65-39EC-AB2F-BB32-25D6E8348A36}" dt="2024-02-29T13:46:34.089" v="115"/>
          <ac:cxnSpMkLst>
            <pc:docMk/>
            <pc:sldMk cId="989006033" sldId="2147479593"/>
            <ac:cxnSpMk id="78" creationId="{565DF10F-B536-920A-6494-E0989D27B0D6}"/>
          </ac:cxnSpMkLst>
        </pc:cxnChg>
        <pc:cxnChg chg="del mod">
          <ac:chgData name="Karmakar, Sumit" userId="S::skarmakar@elogex.com::5d020034-ff2c-4e7e-8d00-e94708d613b2" providerId="AD" clId="Web-{9E40FD65-39EC-AB2F-BB32-25D6E8348A36}" dt="2024-02-29T13:46:34.089" v="114"/>
          <ac:cxnSpMkLst>
            <pc:docMk/>
            <pc:sldMk cId="989006033" sldId="2147479593"/>
            <ac:cxnSpMk id="81" creationId="{24B8D4D8-D76A-1978-7286-82AF715C5267}"/>
          </ac:cxnSpMkLst>
        </pc:cxnChg>
        <pc:cxnChg chg="del mod">
          <ac:chgData name="Karmakar, Sumit" userId="S::skarmakar@elogex.com::5d020034-ff2c-4e7e-8d00-e94708d613b2" providerId="AD" clId="Web-{9E40FD65-39EC-AB2F-BB32-25D6E8348A36}" dt="2024-02-29T13:46:34.089" v="113"/>
          <ac:cxnSpMkLst>
            <pc:docMk/>
            <pc:sldMk cId="989006033" sldId="2147479593"/>
            <ac:cxnSpMk id="84" creationId="{E9F72A81-66A8-1FF0-FDE9-FAC099C654A4}"/>
          </ac:cxnSpMkLst>
        </pc:cxnChg>
        <pc:cxnChg chg="del mod">
          <ac:chgData name="Karmakar, Sumit" userId="S::skarmakar@elogex.com::5d020034-ff2c-4e7e-8d00-e94708d613b2" providerId="AD" clId="Web-{9E40FD65-39EC-AB2F-BB32-25D6E8348A36}" dt="2024-02-29T13:46:34.058" v="86"/>
          <ac:cxnSpMkLst>
            <pc:docMk/>
            <pc:sldMk cId="989006033" sldId="2147479593"/>
            <ac:cxnSpMk id="89" creationId="{C69A5FA1-1913-9E1F-8A20-79FCAC90B299}"/>
          </ac:cxnSpMkLst>
        </pc:cxnChg>
        <pc:cxnChg chg="del mod">
          <ac:chgData name="Karmakar, Sumit" userId="S::skarmakar@elogex.com::5d020034-ff2c-4e7e-8d00-e94708d613b2" providerId="AD" clId="Web-{9E40FD65-39EC-AB2F-BB32-25D6E8348A36}" dt="2024-02-29T13:46:34.058" v="85"/>
          <ac:cxnSpMkLst>
            <pc:docMk/>
            <pc:sldMk cId="989006033" sldId="2147479593"/>
            <ac:cxnSpMk id="95" creationId="{5EF8A502-3CC5-8B5D-21C8-5B19C97A25D8}"/>
          </ac:cxnSpMkLst>
        </pc:cxnChg>
        <pc:cxnChg chg="del mod">
          <ac:chgData name="Karmakar, Sumit" userId="S::skarmakar@elogex.com::5d020034-ff2c-4e7e-8d00-e94708d613b2" providerId="AD" clId="Web-{9E40FD65-39EC-AB2F-BB32-25D6E8348A36}" dt="2024-02-29T13:46:34.089" v="102"/>
          <ac:cxnSpMkLst>
            <pc:docMk/>
            <pc:sldMk cId="989006033" sldId="2147479593"/>
            <ac:cxnSpMk id="140" creationId="{A1504160-BF66-F960-6DA4-3E497DA3107F}"/>
          </ac:cxnSpMkLst>
        </pc:cxnChg>
        <pc:cxnChg chg="del mod">
          <ac:chgData name="Karmakar, Sumit" userId="S::skarmakar@elogex.com::5d020034-ff2c-4e7e-8d00-e94708d613b2" providerId="AD" clId="Web-{9E40FD65-39EC-AB2F-BB32-25D6E8348A36}" dt="2024-02-29T13:46:34.089" v="100"/>
          <ac:cxnSpMkLst>
            <pc:docMk/>
            <pc:sldMk cId="989006033" sldId="2147479593"/>
            <ac:cxnSpMk id="144" creationId="{E8030F25-1F27-9ABC-358F-F1939F260C2B}"/>
          </ac:cxnSpMkLst>
        </pc:cxnChg>
        <pc:cxnChg chg="del mod">
          <ac:chgData name="Karmakar, Sumit" userId="S::skarmakar@elogex.com::5d020034-ff2c-4e7e-8d00-e94708d613b2" providerId="AD" clId="Web-{9E40FD65-39EC-AB2F-BB32-25D6E8348A36}" dt="2024-02-29T13:46:34.073" v="95"/>
          <ac:cxnSpMkLst>
            <pc:docMk/>
            <pc:sldMk cId="989006033" sldId="2147479593"/>
            <ac:cxnSpMk id="191" creationId="{3043395E-E095-E489-940E-45BB9753B3A8}"/>
          </ac:cxnSpMkLst>
        </pc:cxnChg>
      </pc:sldChg>
      <pc:sldChg chg="delSp modSp">
        <pc:chgData name="Karmakar, Sumit" userId="S::skarmakar@elogex.com::5d020034-ff2c-4e7e-8d00-e94708d613b2" providerId="AD" clId="Web-{9E40FD65-39EC-AB2F-BB32-25D6E8348A36}" dt="2024-02-29T13:53:05.176" v="250" actId="20577"/>
        <pc:sldMkLst>
          <pc:docMk/>
          <pc:sldMk cId="4082499125" sldId="2147479704"/>
        </pc:sldMkLst>
        <pc:spChg chg="mod">
          <ac:chgData name="Karmakar, Sumit" userId="S::skarmakar@elogex.com::5d020034-ff2c-4e7e-8d00-e94708d613b2" providerId="AD" clId="Web-{9E40FD65-39EC-AB2F-BB32-25D6E8348A36}" dt="2024-02-29T13:53:05.176" v="250" actId="20577"/>
          <ac:spMkLst>
            <pc:docMk/>
            <pc:sldMk cId="4082499125" sldId="2147479704"/>
            <ac:spMk id="2" creationId="{9EEF2002-EC66-31A0-CDB0-B27A5C3877BF}"/>
          </ac:spMkLst>
        </pc:spChg>
        <pc:spChg chg="del">
          <ac:chgData name="Karmakar, Sumit" userId="S::skarmakar@elogex.com::5d020034-ff2c-4e7e-8d00-e94708d613b2" providerId="AD" clId="Web-{9E40FD65-39EC-AB2F-BB32-25D6E8348A36}" dt="2024-02-29T13:46:47.777" v="139"/>
          <ac:spMkLst>
            <pc:docMk/>
            <pc:sldMk cId="4082499125" sldId="2147479704"/>
            <ac:spMk id="495" creationId="{E3A3EE98-C2CE-D54B-B7B9-39EC9B55951F}"/>
          </ac:spMkLst>
        </pc:spChg>
        <pc:spChg chg="del">
          <ac:chgData name="Karmakar, Sumit" userId="S::skarmakar@elogex.com::5d020034-ff2c-4e7e-8d00-e94708d613b2" providerId="AD" clId="Web-{9E40FD65-39EC-AB2F-BB32-25D6E8348A36}" dt="2024-02-29T13:46:47.777" v="138"/>
          <ac:spMkLst>
            <pc:docMk/>
            <pc:sldMk cId="4082499125" sldId="2147479704"/>
            <ac:spMk id="496" creationId="{AB6BABF1-9913-B84D-A93A-D6AB2A6EBECB}"/>
          </ac:spMkLst>
        </pc:spChg>
        <pc:spChg chg="del">
          <ac:chgData name="Karmakar, Sumit" userId="S::skarmakar@elogex.com::5d020034-ff2c-4e7e-8d00-e94708d613b2" providerId="AD" clId="Web-{9E40FD65-39EC-AB2F-BB32-25D6E8348A36}" dt="2024-02-29T13:46:47.777" v="137"/>
          <ac:spMkLst>
            <pc:docMk/>
            <pc:sldMk cId="4082499125" sldId="2147479704"/>
            <ac:spMk id="497" creationId="{85DDC21B-E6AA-9B41-8F2F-AA6AB717B03D}"/>
          </ac:spMkLst>
        </pc:spChg>
        <pc:spChg chg="del">
          <ac:chgData name="Karmakar, Sumit" userId="S::skarmakar@elogex.com::5d020034-ff2c-4e7e-8d00-e94708d613b2" providerId="AD" clId="Web-{9E40FD65-39EC-AB2F-BB32-25D6E8348A36}" dt="2024-02-29T13:46:47.777" v="136"/>
          <ac:spMkLst>
            <pc:docMk/>
            <pc:sldMk cId="4082499125" sldId="2147479704"/>
            <ac:spMk id="498" creationId="{30525AAB-99D7-9B4B-8449-C82E0D43577D}"/>
          </ac:spMkLst>
        </pc:spChg>
        <pc:spChg chg="del">
          <ac:chgData name="Karmakar, Sumit" userId="S::skarmakar@elogex.com::5d020034-ff2c-4e7e-8d00-e94708d613b2" providerId="AD" clId="Web-{9E40FD65-39EC-AB2F-BB32-25D6E8348A36}" dt="2024-02-29T13:46:47.777" v="134"/>
          <ac:spMkLst>
            <pc:docMk/>
            <pc:sldMk cId="4082499125" sldId="2147479704"/>
            <ac:spMk id="509" creationId="{D6BE3649-7D9B-AD4D-86F1-C9C22ED531E5}"/>
          </ac:spMkLst>
        </pc:spChg>
        <pc:spChg chg="del">
          <ac:chgData name="Karmakar, Sumit" userId="S::skarmakar@elogex.com::5d020034-ff2c-4e7e-8d00-e94708d613b2" providerId="AD" clId="Web-{9E40FD65-39EC-AB2F-BB32-25D6E8348A36}" dt="2024-02-29T13:46:47.777" v="140"/>
          <ac:spMkLst>
            <pc:docMk/>
            <pc:sldMk cId="4082499125" sldId="2147479704"/>
            <ac:spMk id="511" creationId="{BA76D40D-7912-4849-ABD9-F2D54C0CF2ED}"/>
          </ac:spMkLst>
        </pc:spChg>
        <pc:grpChg chg="del">
          <ac:chgData name="Karmakar, Sumit" userId="S::skarmakar@elogex.com::5d020034-ff2c-4e7e-8d00-e94708d613b2" providerId="AD" clId="Web-{9E40FD65-39EC-AB2F-BB32-25D6E8348A36}" dt="2024-02-29T13:46:47.777" v="135"/>
          <ac:grpSpMkLst>
            <pc:docMk/>
            <pc:sldMk cId="4082499125" sldId="2147479704"/>
            <ac:grpSpMk id="4" creationId="{5BA1E5C3-163E-3857-6493-A9410028E93A}"/>
          </ac:grpSpMkLst>
        </pc:grpChg>
        <pc:grpChg chg="del">
          <ac:chgData name="Karmakar, Sumit" userId="S::skarmakar@elogex.com::5d020034-ff2c-4e7e-8d00-e94708d613b2" providerId="AD" clId="Web-{9E40FD65-39EC-AB2F-BB32-25D6E8348A36}" dt="2024-02-29T13:46:47.777" v="132"/>
          <ac:grpSpMkLst>
            <pc:docMk/>
            <pc:sldMk cId="4082499125" sldId="2147479704"/>
            <ac:grpSpMk id="13" creationId="{B697CF62-6AA1-347F-1491-031FD35E45CC}"/>
          </ac:grpSpMkLst>
        </pc:grpChg>
        <pc:grpChg chg="del">
          <ac:chgData name="Karmakar, Sumit" userId="S::skarmakar@elogex.com::5d020034-ff2c-4e7e-8d00-e94708d613b2" providerId="AD" clId="Web-{9E40FD65-39EC-AB2F-BB32-25D6E8348A36}" dt="2024-02-29T13:46:47.777" v="133"/>
          <ac:grpSpMkLst>
            <pc:docMk/>
            <pc:sldMk cId="4082499125" sldId="2147479704"/>
            <ac:grpSpMk id="18" creationId="{EA1DC2D7-3DF8-0E55-AF10-CAF808273653}"/>
          </ac:grpSpMkLst>
        </pc:grpChg>
      </pc:sldChg>
      <pc:sldChg chg="addSp delSp modSp">
        <pc:chgData name="Karmakar, Sumit" userId="S::skarmakar@elogex.com::5d020034-ff2c-4e7e-8d00-e94708d613b2" providerId="AD" clId="Web-{9E40FD65-39EC-AB2F-BB32-25D6E8348A36}" dt="2024-02-29T13:52:34.176" v="244" actId="20577"/>
        <pc:sldMkLst>
          <pc:docMk/>
          <pc:sldMk cId="2371631138" sldId="2147479780"/>
        </pc:sldMkLst>
        <pc:spChg chg="mod">
          <ac:chgData name="Karmakar, Sumit" userId="S::skarmakar@elogex.com::5d020034-ff2c-4e7e-8d00-e94708d613b2" providerId="AD" clId="Web-{9E40FD65-39EC-AB2F-BB32-25D6E8348A36}" dt="2024-02-29T13:52:34.176" v="244" actId="20577"/>
          <ac:spMkLst>
            <pc:docMk/>
            <pc:sldMk cId="2371631138" sldId="2147479780"/>
            <ac:spMk id="5" creationId="{AA965B8F-560B-560F-794A-6338F063A727}"/>
          </ac:spMkLst>
        </pc:spChg>
        <pc:spChg chg="add mod">
          <ac:chgData name="Karmakar, Sumit" userId="S::skarmakar@elogex.com::5d020034-ff2c-4e7e-8d00-e94708d613b2" providerId="AD" clId="Web-{9E40FD65-39EC-AB2F-BB32-25D6E8348A36}" dt="2024-02-29T13:51:15.205" v="231" actId="14100"/>
          <ac:spMkLst>
            <pc:docMk/>
            <pc:sldMk cId="2371631138" sldId="2147479780"/>
            <ac:spMk id="6" creationId="{6830FACA-7047-C8D0-75CD-BD592A11908B}"/>
          </ac:spMkLst>
        </pc:spChg>
        <pc:picChg chg="del">
          <ac:chgData name="Karmakar, Sumit" userId="S::skarmakar@elogex.com::5d020034-ff2c-4e7e-8d00-e94708d613b2" providerId="AD" clId="Web-{9E40FD65-39EC-AB2F-BB32-25D6E8348A36}" dt="2024-02-29T13:46:06.510" v="24"/>
          <ac:picMkLst>
            <pc:docMk/>
            <pc:sldMk cId="2371631138" sldId="2147479780"/>
            <ac:picMk id="2" creationId="{9C4150CF-09D1-145C-2091-4DE2599C386E}"/>
          </ac:picMkLst>
        </pc:picChg>
      </pc:sldChg>
      <pc:sldChg chg="del">
        <pc:chgData name="Karmakar, Sumit" userId="S::skarmakar@elogex.com::5d020034-ff2c-4e7e-8d00-e94708d613b2" providerId="AD" clId="Web-{9E40FD65-39EC-AB2F-BB32-25D6E8348A36}" dt="2024-02-29T13:50:00.938" v="215"/>
        <pc:sldMkLst>
          <pc:docMk/>
          <pc:sldMk cId="2768228940" sldId="2147480034"/>
        </pc:sldMkLst>
      </pc:sldChg>
      <pc:sldChg chg="addSp delSp modSp">
        <pc:chgData name="Karmakar, Sumit" userId="S::skarmakar@elogex.com::5d020034-ff2c-4e7e-8d00-e94708d613b2" providerId="AD" clId="Web-{9E40FD65-39EC-AB2F-BB32-25D6E8348A36}" dt="2024-02-29T13:54:36.304" v="267" actId="20577"/>
        <pc:sldMkLst>
          <pc:docMk/>
          <pc:sldMk cId="3934650505" sldId="2147480035"/>
        </pc:sldMkLst>
        <pc:spChg chg="del">
          <ac:chgData name="Karmakar, Sumit" userId="S::skarmakar@elogex.com::5d020034-ff2c-4e7e-8d00-e94708d613b2" providerId="AD" clId="Web-{9E40FD65-39EC-AB2F-BB32-25D6E8348A36}" dt="2024-02-29T13:49:30.077" v="204"/>
          <ac:spMkLst>
            <pc:docMk/>
            <pc:sldMk cId="3934650505" sldId="2147480035"/>
            <ac:spMk id="3" creationId="{24CB9D74-97AD-1FBC-EDC5-62BA0759608C}"/>
          </ac:spMkLst>
        </pc:spChg>
        <pc:spChg chg="del">
          <ac:chgData name="Karmakar, Sumit" userId="S::skarmakar@elogex.com::5d020034-ff2c-4e7e-8d00-e94708d613b2" providerId="AD" clId="Web-{9E40FD65-39EC-AB2F-BB32-25D6E8348A36}" dt="2024-02-29T13:49:19.999" v="202"/>
          <ac:spMkLst>
            <pc:docMk/>
            <pc:sldMk cId="3934650505" sldId="2147480035"/>
            <ac:spMk id="4" creationId="{869B021C-0A2D-0974-C759-F09E100EA085}"/>
          </ac:spMkLst>
        </pc:spChg>
        <pc:spChg chg="add del mod">
          <ac:chgData name="Karmakar, Sumit" userId="S::skarmakar@elogex.com::5d020034-ff2c-4e7e-8d00-e94708d613b2" providerId="AD" clId="Web-{9E40FD65-39EC-AB2F-BB32-25D6E8348A36}" dt="2024-02-29T13:49:22.265" v="203"/>
          <ac:spMkLst>
            <pc:docMk/>
            <pc:sldMk cId="3934650505" sldId="2147480035"/>
            <ac:spMk id="5" creationId="{D8E421EB-777A-6283-7AB0-3AA5367D528C}"/>
          </ac:spMkLst>
        </pc:spChg>
        <pc:spChg chg="add del mod">
          <ac:chgData name="Karmakar, Sumit" userId="S::skarmakar@elogex.com::5d020034-ff2c-4e7e-8d00-e94708d613b2" providerId="AD" clId="Web-{9E40FD65-39EC-AB2F-BB32-25D6E8348A36}" dt="2024-02-29T13:54:29.678" v="265"/>
          <ac:spMkLst>
            <pc:docMk/>
            <pc:sldMk cId="3934650505" sldId="2147480035"/>
            <ac:spMk id="8" creationId="{2F5569A6-C6D6-BEE9-A16B-5F2B16105F7D}"/>
          </ac:spMkLst>
        </pc:spChg>
        <pc:spChg chg="mod">
          <ac:chgData name="Karmakar, Sumit" userId="S::skarmakar@elogex.com::5d020034-ff2c-4e7e-8d00-e94708d613b2" providerId="AD" clId="Web-{9E40FD65-39EC-AB2F-BB32-25D6E8348A36}" dt="2024-02-29T13:54:36.304" v="267" actId="20577"/>
          <ac:spMkLst>
            <pc:docMk/>
            <pc:sldMk cId="3934650505" sldId="2147480035"/>
            <ac:spMk id="10" creationId="{DD834547-15B2-50FF-CD1E-C9F6FB93CB4A}"/>
          </ac:spMkLst>
        </pc:spChg>
        <pc:picChg chg="del">
          <ac:chgData name="Karmakar, Sumit" userId="S::skarmakar@elogex.com::5d020034-ff2c-4e7e-8d00-e94708d613b2" providerId="AD" clId="Web-{9E40FD65-39EC-AB2F-BB32-25D6E8348A36}" dt="2024-02-29T13:49:19.952" v="201"/>
          <ac:picMkLst>
            <pc:docMk/>
            <pc:sldMk cId="3934650505" sldId="2147480035"/>
            <ac:picMk id="7" creationId="{5451621E-B60F-EE69-2366-FB1668EFB254}"/>
          </ac:picMkLst>
        </pc:picChg>
      </pc:sldChg>
      <pc:sldChg chg="delSp modSp">
        <pc:chgData name="Karmakar, Sumit" userId="S::skarmakar@elogex.com::5d020034-ff2c-4e7e-8d00-e94708d613b2" providerId="AD" clId="Web-{9E40FD65-39EC-AB2F-BB32-25D6E8348A36}" dt="2024-02-29T15:01:34.183" v="273" actId="20577"/>
        <pc:sldMkLst>
          <pc:docMk/>
          <pc:sldMk cId="2726751487" sldId="2147480051"/>
        </pc:sldMkLst>
        <pc:spChg chg="mod">
          <ac:chgData name="Karmakar, Sumit" userId="S::skarmakar@elogex.com::5d020034-ff2c-4e7e-8d00-e94708d613b2" providerId="AD" clId="Web-{9E40FD65-39EC-AB2F-BB32-25D6E8348A36}" dt="2024-02-29T15:01:34.183" v="273" actId="20577"/>
          <ac:spMkLst>
            <pc:docMk/>
            <pc:sldMk cId="2726751487" sldId="2147480051"/>
            <ac:spMk id="3" creationId="{C26A9C8E-A19C-B642-0966-CD47C599D327}"/>
          </ac:spMkLst>
        </pc:spChg>
        <pc:spChg chg="del">
          <ac:chgData name="Karmakar, Sumit" userId="S::skarmakar@elogex.com::5d020034-ff2c-4e7e-8d00-e94708d613b2" providerId="AD" clId="Web-{9E40FD65-39EC-AB2F-BB32-25D6E8348A36}" dt="2024-02-29T13:46:58.402" v="144"/>
          <ac:spMkLst>
            <pc:docMk/>
            <pc:sldMk cId="2726751487" sldId="2147480051"/>
            <ac:spMk id="17" creationId="{A15AE102-52C0-33E4-2F60-7A5F776CA708}"/>
          </ac:spMkLst>
        </pc:spChg>
        <pc:picChg chg="del">
          <ac:chgData name="Karmakar, Sumit" userId="S::skarmakar@elogex.com::5d020034-ff2c-4e7e-8d00-e94708d613b2" providerId="AD" clId="Web-{9E40FD65-39EC-AB2F-BB32-25D6E8348A36}" dt="2024-02-29T13:46:58.386" v="142"/>
          <ac:picMkLst>
            <pc:docMk/>
            <pc:sldMk cId="2726751487" sldId="2147480051"/>
            <ac:picMk id="6" creationId="{84558EEB-6739-3797-DB10-D8F2C858037C}"/>
          </ac:picMkLst>
        </pc:picChg>
        <pc:picChg chg="del">
          <ac:chgData name="Karmakar, Sumit" userId="S::skarmakar@elogex.com::5d020034-ff2c-4e7e-8d00-e94708d613b2" providerId="AD" clId="Web-{9E40FD65-39EC-AB2F-BB32-25D6E8348A36}" dt="2024-02-29T13:46:58.402" v="143"/>
          <ac:picMkLst>
            <pc:docMk/>
            <pc:sldMk cId="2726751487" sldId="2147480051"/>
            <ac:picMk id="8" creationId="{9742DFB5-E8D8-EB4A-E182-08E6C71F523A}"/>
          </ac:picMkLst>
        </pc:picChg>
        <pc:picChg chg="del">
          <ac:chgData name="Karmakar, Sumit" userId="S::skarmakar@elogex.com::5d020034-ff2c-4e7e-8d00-e94708d613b2" providerId="AD" clId="Web-{9E40FD65-39EC-AB2F-BB32-25D6E8348A36}" dt="2024-02-29T13:46:58.386" v="141"/>
          <ac:picMkLst>
            <pc:docMk/>
            <pc:sldMk cId="2726751487" sldId="2147480051"/>
            <ac:picMk id="10" creationId="{4227BCA7-CB44-BED0-8DB7-1117791276B4}"/>
          </ac:picMkLst>
        </pc:picChg>
      </pc:sldChg>
      <pc:sldChg chg="addSp delSp modSp del">
        <pc:chgData name="Karmakar, Sumit" userId="S::skarmakar@elogex.com::5d020034-ff2c-4e7e-8d00-e94708d613b2" providerId="AD" clId="Web-{9E40FD65-39EC-AB2F-BB32-25D6E8348A36}" dt="2024-02-29T13:53:35.099" v="253"/>
        <pc:sldMkLst>
          <pc:docMk/>
          <pc:sldMk cId="3227021263" sldId="2147480052"/>
        </pc:sldMkLst>
        <pc:spChg chg="del">
          <ac:chgData name="Karmakar, Sumit" userId="S::skarmakar@elogex.com::5d020034-ff2c-4e7e-8d00-e94708d613b2" providerId="AD" clId="Web-{9E40FD65-39EC-AB2F-BB32-25D6E8348A36}" dt="2024-02-29T13:47:06.043" v="148"/>
          <ac:spMkLst>
            <pc:docMk/>
            <pc:sldMk cId="3227021263" sldId="2147480052"/>
            <ac:spMk id="3" creationId="{3BBAE0CD-E042-A708-442A-8D12A602852F}"/>
          </ac:spMkLst>
        </pc:spChg>
        <pc:spChg chg="add mod">
          <ac:chgData name="Karmakar, Sumit" userId="S::skarmakar@elogex.com::5d020034-ff2c-4e7e-8d00-e94708d613b2" providerId="AD" clId="Web-{9E40FD65-39EC-AB2F-BB32-25D6E8348A36}" dt="2024-02-29T13:47:06.074" v="149"/>
          <ac:spMkLst>
            <pc:docMk/>
            <pc:sldMk cId="3227021263" sldId="2147480052"/>
            <ac:spMk id="5" creationId="{36B1A58F-A2E2-4E0A-C2C3-2E826BFA1695}"/>
          </ac:spMkLst>
        </pc:spChg>
        <pc:spChg chg="mod">
          <ac:chgData name="Karmakar, Sumit" userId="S::skarmakar@elogex.com::5d020034-ff2c-4e7e-8d00-e94708d613b2" providerId="AD" clId="Web-{9E40FD65-39EC-AB2F-BB32-25D6E8348A36}" dt="2024-02-29T13:53:25.099" v="252" actId="20577"/>
          <ac:spMkLst>
            <pc:docMk/>
            <pc:sldMk cId="3227021263" sldId="2147480052"/>
            <ac:spMk id="9" creationId="{3FE748FA-211B-C46A-4CF9-06ACC742B074}"/>
          </ac:spMkLst>
        </pc:spChg>
        <pc:spChg chg="del">
          <ac:chgData name="Karmakar, Sumit" userId="S::skarmakar@elogex.com::5d020034-ff2c-4e7e-8d00-e94708d613b2" providerId="AD" clId="Web-{9E40FD65-39EC-AB2F-BB32-25D6E8348A36}" dt="2024-02-29T13:47:06.074" v="149"/>
          <ac:spMkLst>
            <pc:docMk/>
            <pc:sldMk cId="3227021263" sldId="2147480052"/>
            <ac:spMk id="16" creationId="{A50AD2A8-7AFD-31B6-CFB7-B863E10D9932}"/>
          </ac:spMkLst>
        </pc:spChg>
        <pc:picChg chg="del">
          <ac:chgData name="Karmakar, Sumit" userId="S::skarmakar@elogex.com::5d020034-ff2c-4e7e-8d00-e94708d613b2" providerId="AD" clId="Web-{9E40FD65-39EC-AB2F-BB32-25D6E8348A36}" dt="2024-02-29T13:47:06.043" v="147"/>
          <ac:picMkLst>
            <pc:docMk/>
            <pc:sldMk cId="3227021263" sldId="2147480052"/>
            <ac:picMk id="4" creationId="{6EB00B6E-8C09-756C-5284-834FD14BB091}"/>
          </ac:picMkLst>
        </pc:picChg>
        <pc:picChg chg="del">
          <ac:chgData name="Karmakar, Sumit" userId="S::skarmakar@elogex.com::5d020034-ff2c-4e7e-8d00-e94708d613b2" providerId="AD" clId="Web-{9E40FD65-39EC-AB2F-BB32-25D6E8348A36}" dt="2024-02-29T13:47:06.043" v="145"/>
          <ac:picMkLst>
            <pc:docMk/>
            <pc:sldMk cId="3227021263" sldId="2147480052"/>
            <ac:picMk id="6" creationId="{1779C2D0-C496-1ED8-3876-A7994E827071}"/>
          </ac:picMkLst>
        </pc:picChg>
        <pc:picChg chg="del">
          <ac:chgData name="Karmakar, Sumit" userId="S::skarmakar@elogex.com::5d020034-ff2c-4e7e-8d00-e94708d613b2" providerId="AD" clId="Web-{9E40FD65-39EC-AB2F-BB32-25D6E8348A36}" dt="2024-02-29T13:47:06.043" v="146"/>
          <ac:picMkLst>
            <pc:docMk/>
            <pc:sldMk cId="3227021263" sldId="2147480052"/>
            <ac:picMk id="8" creationId="{4399D2C9-B57D-3CF0-2870-55A3DE6E381C}"/>
          </ac:picMkLst>
        </pc:picChg>
      </pc:sldChg>
      <pc:sldChg chg="delSp modSp">
        <pc:chgData name="Karmakar, Sumit" userId="S::skarmakar@elogex.com::5d020034-ff2c-4e7e-8d00-e94708d613b2" providerId="AD" clId="Web-{9E40FD65-39EC-AB2F-BB32-25D6E8348A36}" dt="2024-02-29T13:53:51.443" v="256" actId="20577"/>
        <pc:sldMkLst>
          <pc:docMk/>
          <pc:sldMk cId="1256363016" sldId="2147480053"/>
        </pc:sldMkLst>
        <pc:spChg chg="mod">
          <ac:chgData name="Karmakar, Sumit" userId="S::skarmakar@elogex.com::5d020034-ff2c-4e7e-8d00-e94708d613b2" providerId="AD" clId="Web-{9E40FD65-39EC-AB2F-BB32-25D6E8348A36}" dt="2024-02-29T13:53:51.443" v="256" actId="20577"/>
          <ac:spMkLst>
            <pc:docMk/>
            <pc:sldMk cId="1256363016" sldId="2147480053"/>
            <ac:spMk id="2" creationId="{1F3ACA6A-A3FC-4A53-FA25-14B4F15E0A4E}"/>
          </ac:spMkLst>
        </pc:spChg>
        <pc:spChg chg="mod">
          <ac:chgData name="Karmakar, Sumit" userId="S::skarmakar@elogex.com::5d020034-ff2c-4e7e-8d00-e94708d613b2" providerId="AD" clId="Web-{9E40FD65-39EC-AB2F-BB32-25D6E8348A36}" dt="2024-02-29T13:50:23.173" v="223" actId="20577"/>
          <ac:spMkLst>
            <pc:docMk/>
            <pc:sldMk cId="1256363016" sldId="2147480053"/>
            <ac:spMk id="3" creationId="{F6ED7C67-64ED-FE15-79E4-15B983E1476A}"/>
          </ac:spMkLst>
        </pc:spChg>
        <pc:picChg chg="del">
          <ac:chgData name="Karmakar, Sumit" userId="S::skarmakar@elogex.com::5d020034-ff2c-4e7e-8d00-e94708d613b2" providerId="AD" clId="Web-{9E40FD65-39EC-AB2F-BB32-25D6E8348A36}" dt="2024-02-29T13:47:22.215" v="150"/>
          <ac:picMkLst>
            <pc:docMk/>
            <pc:sldMk cId="1256363016" sldId="2147480053"/>
            <ac:picMk id="12" creationId="{E18D2325-23E0-4AE4-FB2A-E03EF903383B}"/>
          </ac:picMkLst>
        </pc:picChg>
      </pc:sldChg>
      <pc:sldChg chg="delSp modSp">
        <pc:chgData name="Karmakar, Sumit" userId="S::skarmakar@elogex.com::5d020034-ff2c-4e7e-8d00-e94708d613b2" providerId="AD" clId="Web-{9E40FD65-39EC-AB2F-BB32-25D6E8348A36}" dt="2024-02-29T13:54:16.381" v="262" actId="20577"/>
        <pc:sldMkLst>
          <pc:docMk/>
          <pc:sldMk cId="4120199038" sldId="2147480054"/>
        </pc:sldMkLst>
        <pc:spChg chg="del">
          <ac:chgData name="Karmakar, Sumit" userId="S::skarmakar@elogex.com::5d020034-ff2c-4e7e-8d00-e94708d613b2" providerId="AD" clId="Web-{9E40FD65-39EC-AB2F-BB32-25D6E8348A36}" dt="2024-02-29T13:49:06.358" v="182"/>
          <ac:spMkLst>
            <pc:docMk/>
            <pc:sldMk cId="4120199038" sldId="2147480054"/>
            <ac:spMk id="2" creationId="{05A5726A-83D2-6B0B-0156-D2DF0C066BC6}"/>
          </ac:spMkLst>
        </pc:spChg>
        <pc:spChg chg="del">
          <ac:chgData name="Karmakar, Sumit" userId="S::skarmakar@elogex.com::5d020034-ff2c-4e7e-8d00-e94708d613b2" providerId="AD" clId="Web-{9E40FD65-39EC-AB2F-BB32-25D6E8348A36}" dt="2024-02-29T13:49:06.374" v="200"/>
          <ac:spMkLst>
            <pc:docMk/>
            <pc:sldMk cId="4120199038" sldId="2147480054"/>
            <ac:spMk id="3" creationId="{CB21432B-DFFC-5551-843B-F9B64F480963}"/>
          </ac:spMkLst>
        </pc:spChg>
        <pc:spChg chg="del">
          <ac:chgData name="Karmakar, Sumit" userId="S::skarmakar@elogex.com::5d020034-ff2c-4e7e-8d00-e94708d613b2" providerId="AD" clId="Web-{9E40FD65-39EC-AB2F-BB32-25D6E8348A36}" dt="2024-02-29T13:49:06.374" v="199"/>
          <ac:spMkLst>
            <pc:docMk/>
            <pc:sldMk cId="4120199038" sldId="2147480054"/>
            <ac:spMk id="4" creationId="{5D479B39-9997-8ADD-653E-76BB3A641439}"/>
          </ac:spMkLst>
        </pc:spChg>
        <pc:spChg chg="del">
          <ac:chgData name="Karmakar, Sumit" userId="S::skarmakar@elogex.com::5d020034-ff2c-4e7e-8d00-e94708d613b2" providerId="AD" clId="Web-{9E40FD65-39EC-AB2F-BB32-25D6E8348A36}" dt="2024-02-29T13:49:06.374" v="197"/>
          <ac:spMkLst>
            <pc:docMk/>
            <pc:sldMk cId="4120199038" sldId="2147480054"/>
            <ac:spMk id="6" creationId="{9E39110D-E7F2-A6C0-3F51-44B9B81F8F56}"/>
          </ac:spMkLst>
        </pc:spChg>
        <pc:spChg chg="del">
          <ac:chgData name="Karmakar, Sumit" userId="S::skarmakar@elogex.com::5d020034-ff2c-4e7e-8d00-e94708d613b2" providerId="AD" clId="Web-{9E40FD65-39EC-AB2F-BB32-25D6E8348A36}" dt="2024-02-29T13:49:06.374" v="196"/>
          <ac:spMkLst>
            <pc:docMk/>
            <pc:sldMk cId="4120199038" sldId="2147480054"/>
            <ac:spMk id="7" creationId="{E3C34123-B93B-D4DB-2315-FE6FB30808CB}"/>
          </ac:spMkLst>
        </pc:spChg>
        <pc:spChg chg="del">
          <ac:chgData name="Karmakar, Sumit" userId="S::skarmakar@elogex.com::5d020034-ff2c-4e7e-8d00-e94708d613b2" providerId="AD" clId="Web-{9E40FD65-39EC-AB2F-BB32-25D6E8348A36}" dt="2024-02-29T13:49:06.374" v="195"/>
          <ac:spMkLst>
            <pc:docMk/>
            <pc:sldMk cId="4120199038" sldId="2147480054"/>
            <ac:spMk id="9" creationId="{8D3E007D-E825-0FE0-005B-CB6DC95376D8}"/>
          </ac:spMkLst>
        </pc:spChg>
        <pc:spChg chg="del">
          <ac:chgData name="Karmakar, Sumit" userId="S::skarmakar@elogex.com::5d020034-ff2c-4e7e-8d00-e94708d613b2" providerId="AD" clId="Web-{9E40FD65-39EC-AB2F-BB32-25D6E8348A36}" dt="2024-02-29T13:49:06.374" v="193"/>
          <ac:spMkLst>
            <pc:docMk/>
            <pc:sldMk cId="4120199038" sldId="2147480054"/>
            <ac:spMk id="11" creationId="{5B1062EA-3A1B-3F0F-41E0-7201CE6F35D0}"/>
          </ac:spMkLst>
        </pc:spChg>
        <pc:spChg chg="del">
          <ac:chgData name="Karmakar, Sumit" userId="S::skarmakar@elogex.com::5d020034-ff2c-4e7e-8d00-e94708d613b2" providerId="AD" clId="Web-{9E40FD65-39EC-AB2F-BB32-25D6E8348A36}" dt="2024-02-29T13:49:06.374" v="192"/>
          <ac:spMkLst>
            <pc:docMk/>
            <pc:sldMk cId="4120199038" sldId="2147480054"/>
            <ac:spMk id="12" creationId="{ED80686F-03A3-7558-A19D-AE8F02911DF9}"/>
          </ac:spMkLst>
        </pc:spChg>
        <pc:spChg chg="del">
          <ac:chgData name="Karmakar, Sumit" userId="S::skarmakar@elogex.com::5d020034-ff2c-4e7e-8d00-e94708d613b2" providerId="AD" clId="Web-{9E40FD65-39EC-AB2F-BB32-25D6E8348A36}" dt="2024-02-29T13:49:06.374" v="191"/>
          <ac:spMkLst>
            <pc:docMk/>
            <pc:sldMk cId="4120199038" sldId="2147480054"/>
            <ac:spMk id="13" creationId="{93E8390D-5AAC-EFCB-A791-4F9A661988CA}"/>
          </ac:spMkLst>
        </pc:spChg>
        <pc:spChg chg="del">
          <ac:chgData name="Karmakar, Sumit" userId="S::skarmakar@elogex.com::5d020034-ff2c-4e7e-8d00-e94708d613b2" providerId="AD" clId="Web-{9E40FD65-39EC-AB2F-BB32-25D6E8348A36}" dt="2024-02-29T13:49:06.358" v="190"/>
          <ac:spMkLst>
            <pc:docMk/>
            <pc:sldMk cId="4120199038" sldId="2147480054"/>
            <ac:spMk id="14" creationId="{6144F13D-F21D-E532-95E1-ADE88F1FD0D4}"/>
          </ac:spMkLst>
        </pc:spChg>
        <pc:spChg chg="del">
          <ac:chgData name="Karmakar, Sumit" userId="S::skarmakar@elogex.com::5d020034-ff2c-4e7e-8d00-e94708d613b2" providerId="AD" clId="Web-{9E40FD65-39EC-AB2F-BB32-25D6E8348A36}" dt="2024-02-29T13:49:06.358" v="188"/>
          <ac:spMkLst>
            <pc:docMk/>
            <pc:sldMk cId="4120199038" sldId="2147480054"/>
            <ac:spMk id="16" creationId="{FCE353FA-BF92-4A9A-27AE-353E2D0BB29A}"/>
          </ac:spMkLst>
        </pc:spChg>
        <pc:spChg chg="del">
          <ac:chgData name="Karmakar, Sumit" userId="S::skarmakar@elogex.com::5d020034-ff2c-4e7e-8d00-e94708d613b2" providerId="AD" clId="Web-{9E40FD65-39EC-AB2F-BB32-25D6E8348A36}" dt="2024-02-29T13:49:06.358" v="187"/>
          <ac:spMkLst>
            <pc:docMk/>
            <pc:sldMk cId="4120199038" sldId="2147480054"/>
            <ac:spMk id="18" creationId="{B3C9253C-A9E7-8462-22F3-54C1AD7C5816}"/>
          </ac:spMkLst>
        </pc:spChg>
        <pc:spChg chg="del">
          <ac:chgData name="Karmakar, Sumit" userId="S::skarmakar@elogex.com::5d020034-ff2c-4e7e-8d00-e94708d613b2" providerId="AD" clId="Web-{9E40FD65-39EC-AB2F-BB32-25D6E8348A36}" dt="2024-02-29T13:49:06.358" v="186"/>
          <ac:spMkLst>
            <pc:docMk/>
            <pc:sldMk cId="4120199038" sldId="2147480054"/>
            <ac:spMk id="19" creationId="{6FF6ABA0-2AB8-1CC1-BF90-0AD7C3DEB26F}"/>
          </ac:spMkLst>
        </pc:spChg>
        <pc:spChg chg="del">
          <ac:chgData name="Karmakar, Sumit" userId="S::skarmakar@elogex.com::5d020034-ff2c-4e7e-8d00-e94708d613b2" providerId="AD" clId="Web-{9E40FD65-39EC-AB2F-BB32-25D6E8348A36}" dt="2024-02-29T13:49:06.358" v="184"/>
          <ac:spMkLst>
            <pc:docMk/>
            <pc:sldMk cId="4120199038" sldId="2147480054"/>
            <ac:spMk id="21" creationId="{6FB9EE7F-9D47-9D07-4F8B-4810358E9B40}"/>
          </ac:spMkLst>
        </pc:spChg>
        <pc:spChg chg="mod">
          <ac:chgData name="Karmakar, Sumit" userId="S::skarmakar@elogex.com::5d020034-ff2c-4e7e-8d00-e94708d613b2" providerId="AD" clId="Web-{9E40FD65-39EC-AB2F-BB32-25D6E8348A36}" dt="2024-02-29T13:54:16.381" v="262" actId="20577"/>
          <ac:spMkLst>
            <pc:docMk/>
            <pc:sldMk cId="4120199038" sldId="2147480054"/>
            <ac:spMk id="28" creationId="{B6A815B0-61D4-BF39-24FB-17B394083FB3}"/>
          </ac:spMkLst>
        </pc:spChg>
        <pc:picChg chg="del">
          <ac:chgData name="Karmakar, Sumit" userId="S::skarmakar@elogex.com::5d020034-ff2c-4e7e-8d00-e94708d613b2" providerId="AD" clId="Web-{9E40FD65-39EC-AB2F-BB32-25D6E8348A36}" dt="2024-02-29T13:49:06.358" v="183"/>
          <ac:picMkLst>
            <pc:docMk/>
            <pc:sldMk cId="4120199038" sldId="2147480054"/>
            <ac:picMk id="25" creationId="{E2D4DC60-5BFF-26A2-1E82-76236B2DE943}"/>
          </ac:picMkLst>
        </pc:picChg>
        <pc:cxnChg chg="del">
          <ac:chgData name="Karmakar, Sumit" userId="S::skarmakar@elogex.com::5d020034-ff2c-4e7e-8d00-e94708d613b2" providerId="AD" clId="Web-{9E40FD65-39EC-AB2F-BB32-25D6E8348A36}" dt="2024-02-29T13:49:06.374" v="198"/>
          <ac:cxnSpMkLst>
            <pc:docMk/>
            <pc:sldMk cId="4120199038" sldId="2147480054"/>
            <ac:cxnSpMk id="5" creationId="{B271683B-E98B-F634-B1A3-01E193D3D977}"/>
          </ac:cxnSpMkLst>
        </pc:cxnChg>
        <pc:cxnChg chg="del">
          <ac:chgData name="Karmakar, Sumit" userId="S::skarmakar@elogex.com::5d020034-ff2c-4e7e-8d00-e94708d613b2" providerId="AD" clId="Web-{9E40FD65-39EC-AB2F-BB32-25D6E8348A36}" dt="2024-02-29T13:49:06.374" v="194"/>
          <ac:cxnSpMkLst>
            <pc:docMk/>
            <pc:sldMk cId="4120199038" sldId="2147480054"/>
            <ac:cxnSpMk id="10" creationId="{BE036AE5-0158-ED4D-41BD-017F9FF8D172}"/>
          </ac:cxnSpMkLst>
        </pc:cxnChg>
        <pc:cxnChg chg="del">
          <ac:chgData name="Karmakar, Sumit" userId="S::skarmakar@elogex.com::5d020034-ff2c-4e7e-8d00-e94708d613b2" providerId="AD" clId="Web-{9E40FD65-39EC-AB2F-BB32-25D6E8348A36}" dt="2024-02-29T13:49:06.358" v="189"/>
          <ac:cxnSpMkLst>
            <pc:docMk/>
            <pc:sldMk cId="4120199038" sldId="2147480054"/>
            <ac:cxnSpMk id="15" creationId="{1321D5C9-5FF1-B256-3C1D-B8134410A7AF}"/>
          </ac:cxnSpMkLst>
        </pc:cxnChg>
        <pc:cxnChg chg="del">
          <ac:chgData name="Karmakar, Sumit" userId="S::skarmakar@elogex.com::5d020034-ff2c-4e7e-8d00-e94708d613b2" providerId="AD" clId="Web-{9E40FD65-39EC-AB2F-BB32-25D6E8348A36}" dt="2024-02-29T13:49:06.358" v="185"/>
          <ac:cxnSpMkLst>
            <pc:docMk/>
            <pc:sldMk cId="4120199038" sldId="2147480054"/>
            <ac:cxnSpMk id="20" creationId="{0935AAE7-326F-C77C-4ED7-E8ED0915B752}"/>
          </ac:cxnSpMkLst>
        </pc:cxnChg>
      </pc:sldChg>
      <pc:sldChg chg="delSp modSp ord">
        <pc:chgData name="Karmakar, Sumit" userId="S::skarmakar@elogex.com::5d020034-ff2c-4e7e-8d00-e94708d613b2" providerId="AD" clId="Web-{9E40FD65-39EC-AB2F-BB32-25D6E8348A36}" dt="2024-02-29T13:55:58.306" v="271"/>
        <pc:sldMkLst>
          <pc:docMk/>
          <pc:sldMk cId="1360639107" sldId="2147480056"/>
        </pc:sldMkLst>
        <pc:spChg chg="mod">
          <ac:chgData name="Karmakar, Sumit" userId="S::skarmakar@elogex.com::5d020034-ff2c-4e7e-8d00-e94708d613b2" providerId="AD" clId="Web-{9E40FD65-39EC-AB2F-BB32-25D6E8348A36}" dt="2024-02-29T13:54:59.695" v="270" actId="20577"/>
          <ac:spMkLst>
            <pc:docMk/>
            <pc:sldMk cId="1360639107" sldId="2147480056"/>
            <ac:spMk id="6" creationId="{4FE54BED-B526-5C89-0382-9852A1073AC5}"/>
          </ac:spMkLst>
        </pc:spChg>
        <pc:spChg chg="del">
          <ac:chgData name="Karmakar, Sumit" userId="S::skarmakar@elogex.com::5d020034-ff2c-4e7e-8d00-e94708d613b2" providerId="AD" clId="Web-{9E40FD65-39EC-AB2F-BB32-25D6E8348A36}" dt="2024-02-29T13:49:50.531" v="209"/>
          <ac:spMkLst>
            <pc:docMk/>
            <pc:sldMk cId="1360639107" sldId="2147480056"/>
            <ac:spMk id="21" creationId="{4494828C-8AFC-5F21-F8A7-03594E2C6A89}"/>
          </ac:spMkLst>
        </pc:spChg>
        <pc:spChg chg="del">
          <ac:chgData name="Karmakar, Sumit" userId="S::skarmakar@elogex.com::5d020034-ff2c-4e7e-8d00-e94708d613b2" providerId="AD" clId="Web-{9E40FD65-39EC-AB2F-BB32-25D6E8348A36}" dt="2024-02-29T13:49:50.531" v="208"/>
          <ac:spMkLst>
            <pc:docMk/>
            <pc:sldMk cId="1360639107" sldId="2147480056"/>
            <ac:spMk id="22" creationId="{5CC14F33-7F8B-3D17-2DB2-7891A48F9593}"/>
          </ac:spMkLst>
        </pc:spChg>
        <pc:spChg chg="del">
          <ac:chgData name="Karmakar, Sumit" userId="S::skarmakar@elogex.com::5d020034-ff2c-4e7e-8d00-e94708d613b2" providerId="AD" clId="Web-{9E40FD65-39EC-AB2F-BB32-25D6E8348A36}" dt="2024-02-29T13:49:50.531" v="207"/>
          <ac:spMkLst>
            <pc:docMk/>
            <pc:sldMk cId="1360639107" sldId="2147480056"/>
            <ac:spMk id="23" creationId="{BA9A042D-0283-E466-1834-AA647000E965}"/>
          </ac:spMkLst>
        </pc:spChg>
        <pc:picChg chg="del">
          <ac:chgData name="Karmakar, Sumit" userId="S::skarmakar@elogex.com::5d020034-ff2c-4e7e-8d00-e94708d613b2" providerId="AD" clId="Web-{9E40FD65-39EC-AB2F-BB32-25D6E8348A36}" dt="2024-02-29T13:49:50.531" v="212"/>
          <ac:picMkLst>
            <pc:docMk/>
            <pc:sldMk cId="1360639107" sldId="2147480056"/>
            <ac:picMk id="16" creationId="{8AD179B3-CB96-A27D-E7A6-3498601476D3}"/>
          </ac:picMkLst>
        </pc:picChg>
        <pc:picChg chg="del">
          <ac:chgData name="Karmakar, Sumit" userId="S::skarmakar@elogex.com::5d020034-ff2c-4e7e-8d00-e94708d613b2" providerId="AD" clId="Web-{9E40FD65-39EC-AB2F-BB32-25D6E8348A36}" dt="2024-02-29T13:49:50.531" v="211"/>
          <ac:picMkLst>
            <pc:docMk/>
            <pc:sldMk cId="1360639107" sldId="2147480056"/>
            <ac:picMk id="18" creationId="{0B6EB06A-A011-47D9-6CDE-AABDCAA2C6AD}"/>
          </ac:picMkLst>
        </pc:picChg>
        <pc:picChg chg="del">
          <ac:chgData name="Karmakar, Sumit" userId="S::skarmakar@elogex.com::5d020034-ff2c-4e7e-8d00-e94708d613b2" providerId="AD" clId="Web-{9E40FD65-39EC-AB2F-BB32-25D6E8348A36}" dt="2024-02-29T13:49:50.531" v="210"/>
          <ac:picMkLst>
            <pc:docMk/>
            <pc:sldMk cId="1360639107" sldId="2147480056"/>
            <ac:picMk id="20" creationId="{4C466686-8102-E0B1-4480-C150C0237FC8}"/>
          </ac:picMkLst>
        </pc:picChg>
        <pc:cxnChg chg="del">
          <ac:chgData name="Karmakar, Sumit" userId="S::skarmakar@elogex.com::5d020034-ff2c-4e7e-8d00-e94708d613b2" providerId="AD" clId="Web-{9E40FD65-39EC-AB2F-BB32-25D6E8348A36}" dt="2024-02-29T13:49:50.531" v="214"/>
          <ac:cxnSpMkLst>
            <pc:docMk/>
            <pc:sldMk cId="1360639107" sldId="2147480056"/>
            <ac:cxnSpMk id="12" creationId="{C4E631C7-53BD-9E27-E121-212472EADF4A}"/>
          </ac:cxnSpMkLst>
        </pc:cxnChg>
        <pc:cxnChg chg="del">
          <ac:chgData name="Karmakar, Sumit" userId="S::skarmakar@elogex.com::5d020034-ff2c-4e7e-8d00-e94708d613b2" providerId="AD" clId="Web-{9E40FD65-39EC-AB2F-BB32-25D6E8348A36}" dt="2024-02-29T13:49:50.531" v="213"/>
          <ac:cxnSpMkLst>
            <pc:docMk/>
            <pc:sldMk cId="1360639107" sldId="2147480056"/>
            <ac:cxnSpMk id="13" creationId="{CFCB14CB-209D-FF24-4FA9-57D5AFB21718}"/>
          </ac:cxnSpMkLst>
        </pc:cxnChg>
      </pc:sldChg>
      <pc:sldChg chg="delSp modSp">
        <pc:chgData name="Karmakar, Sumit" userId="S::skarmakar@elogex.com::5d020034-ff2c-4e7e-8d00-e94708d613b2" providerId="AD" clId="Web-{9E40FD65-39EC-AB2F-BB32-25D6E8348A36}" dt="2024-02-29T13:50:51.204" v="227" actId="20577"/>
        <pc:sldMkLst>
          <pc:docMk/>
          <pc:sldMk cId="3899884770" sldId="2147480057"/>
        </pc:sldMkLst>
        <pc:spChg chg="del">
          <ac:chgData name="Karmakar, Sumit" userId="S::skarmakar@elogex.com::5d020034-ff2c-4e7e-8d00-e94708d613b2" providerId="AD" clId="Web-{9E40FD65-39EC-AB2F-BB32-25D6E8348A36}" dt="2024-02-29T13:45:01.712" v="2"/>
          <ac:spMkLst>
            <pc:docMk/>
            <pc:sldMk cId="3899884770" sldId="2147480057"/>
            <ac:spMk id="2" creationId="{69ACCC06-2367-0785-08B3-B4ED18D078F2}"/>
          </ac:spMkLst>
        </pc:spChg>
        <pc:spChg chg="del">
          <ac:chgData name="Karmakar, Sumit" userId="S::skarmakar@elogex.com::5d020034-ff2c-4e7e-8d00-e94708d613b2" providerId="AD" clId="Web-{9E40FD65-39EC-AB2F-BB32-25D6E8348A36}" dt="2024-02-29T13:45:01.712" v="12"/>
          <ac:spMkLst>
            <pc:docMk/>
            <pc:sldMk cId="3899884770" sldId="2147480057"/>
            <ac:spMk id="4" creationId="{84E3C27E-A8FE-6F18-598A-6CE7A218CF4B}"/>
          </ac:spMkLst>
        </pc:spChg>
        <pc:spChg chg="del">
          <ac:chgData name="Karmakar, Sumit" userId="S::skarmakar@elogex.com::5d020034-ff2c-4e7e-8d00-e94708d613b2" providerId="AD" clId="Web-{9E40FD65-39EC-AB2F-BB32-25D6E8348A36}" dt="2024-02-29T13:45:01.712" v="11"/>
          <ac:spMkLst>
            <pc:docMk/>
            <pc:sldMk cId="3899884770" sldId="2147480057"/>
            <ac:spMk id="5" creationId="{723BF6AE-1EE7-587B-845C-BFEA8C5B0FC1}"/>
          </ac:spMkLst>
        </pc:spChg>
        <pc:spChg chg="del">
          <ac:chgData name="Karmakar, Sumit" userId="S::skarmakar@elogex.com::5d020034-ff2c-4e7e-8d00-e94708d613b2" providerId="AD" clId="Web-{9E40FD65-39EC-AB2F-BB32-25D6E8348A36}" dt="2024-02-29T13:45:01.712" v="8"/>
          <ac:spMkLst>
            <pc:docMk/>
            <pc:sldMk cId="3899884770" sldId="2147480057"/>
            <ac:spMk id="6" creationId="{BDD147D1-DD95-1D3B-7207-6796CE22BFB1}"/>
          </ac:spMkLst>
        </pc:spChg>
        <pc:spChg chg="del">
          <ac:chgData name="Karmakar, Sumit" userId="S::skarmakar@elogex.com::5d020034-ff2c-4e7e-8d00-e94708d613b2" providerId="AD" clId="Web-{9E40FD65-39EC-AB2F-BB32-25D6E8348A36}" dt="2024-02-29T13:45:01.712" v="10"/>
          <ac:spMkLst>
            <pc:docMk/>
            <pc:sldMk cId="3899884770" sldId="2147480057"/>
            <ac:spMk id="8" creationId="{DBC7E1A4-A905-DA01-8505-B703074C9A49}"/>
          </ac:spMkLst>
        </pc:spChg>
        <pc:spChg chg="mod">
          <ac:chgData name="Karmakar, Sumit" userId="S::skarmakar@elogex.com::5d020034-ff2c-4e7e-8d00-e94708d613b2" providerId="AD" clId="Web-{9E40FD65-39EC-AB2F-BB32-25D6E8348A36}" dt="2024-02-29T13:50:51.204" v="227" actId="20577"/>
          <ac:spMkLst>
            <pc:docMk/>
            <pc:sldMk cId="3899884770" sldId="2147480057"/>
            <ac:spMk id="9" creationId="{77BF7A6F-F6A9-7609-58FE-3FBABB9C2198}"/>
          </ac:spMkLst>
        </pc:spChg>
        <pc:spChg chg="del">
          <ac:chgData name="Karmakar, Sumit" userId="S::skarmakar@elogex.com::5d020034-ff2c-4e7e-8d00-e94708d613b2" providerId="AD" clId="Web-{9E40FD65-39EC-AB2F-BB32-25D6E8348A36}" dt="2024-02-29T13:45:01.712" v="7"/>
          <ac:spMkLst>
            <pc:docMk/>
            <pc:sldMk cId="3899884770" sldId="2147480057"/>
            <ac:spMk id="10" creationId="{837939EA-29CF-904F-633F-85FBFD76B321}"/>
          </ac:spMkLst>
        </pc:spChg>
        <pc:spChg chg="del">
          <ac:chgData name="Karmakar, Sumit" userId="S::skarmakar@elogex.com::5d020034-ff2c-4e7e-8d00-e94708d613b2" providerId="AD" clId="Web-{9E40FD65-39EC-AB2F-BB32-25D6E8348A36}" dt="2024-02-29T13:45:01.712" v="9"/>
          <ac:spMkLst>
            <pc:docMk/>
            <pc:sldMk cId="3899884770" sldId="2147480057"/>
            <ac:spMk id="12" creationId="{E2BBE3C0-BD1E-961C-BA2D-05692BAA8E82}"/>
          </ac:spMkLst>
        </pc:spChg>
        <pc:spChg chg="del">
          <ac:chgData name="Karmakar, Sumit" userId="S::skarmakar@elogex.com::5d020034-ff2c-4e7e-8d00-e94708d613b2" providerId="AD" clId="Web-{9E40FD65-39EC-AB2F-BB32-25D6E8348A36}" dt="2024-02-29T13:45:01.712" v="17"/>
          <ac:spMkLst>
            <pc:docMk/>
            <pc:sldMk cId="3899884770" sldId="2147480057"/>
            <ac:spMk id="18" creationId="{3119A8A2-1DFF-A9B6-94D8-6276D307DAEB}"/>
          </ac:spMkLst>
        </pc:spChg>
        <pc:spChg chg="del">
          <ac:chgData name="Karmakar, Sumit" userId="S::skarmakar@elogex.com::5d020034-ff2c-4e7e-8d00-e94708d613b2" providerId="AD" clId="Web-{9E40FD65-39EC-AB2F-BB32-25D6E8348A36}" dt="2024-02-29T13:45:01.712" v="16"/>
          <ac:spMkLst>
            <pc:docMk/>
            <pc:sldMk cId="3899884770" sldId="2147480057"/>
            <ac:spMk id="19" creationId="{4C0D6A71-E9B0-8EE7-DF1D-77143ADDD0FE}"/>
          </ac:spMkLst>
        </pc:spChg>
        <pc:spChg chg="del">
          <ac:chgData name="Karmakar, Sumit" userId="S::skarmakar@elogex.com::5d020034-ff2c-4e7e-8d00-e94708d613b2" providerId="AD" clId="Web-{9E40FD65-39EC-AB2F-BB32-25D6E8348A36}" dt="2024-02-29T13:45:01.712" v="15"/>
          <ac:spMkLst>
            <pc:docMk/>
            <pc:sldMk cId="3899884770" sldId="2147480057"/>
            <ac:spMk id="20" creationId="{54664C03-D093-D71B-653C-93A4C5E2921A}"/>
          </ac:spMkLst>
        </pc:spChg>
        <pc:spChg chg="del">
          <ac:chgData name="Karmakar, Sumit" userId="S::skarmakar@elogex.com::5d020034-ff2c-4e7e-8d00-e94708d613b2" providerId="AD" clId="Web-{9E40FD65-39EC-AB2F-BB32-25D6E8348A36}" dt="2024-02-29T13:45:01.712" v="1"/>
          <ac:spMkLst>
            <pc:docMk/>
            <pc:sldMk cId="3899884770" sldId="2147480057"/>
            <ac:spMk id="23" creationId="{B62214DB-060F-C5D0-FEE7-13D908B21A92}"/>
          </ac:spMkLst>
        </pc:spChg>
        <pc:spChg chg="del">
          <ac:chgData name="Karmakar, Sumit" userId="S::skarmakar@elogex.com::5d020034-ff2c-4e7e-8d00-e94708d613b2" providerId="AD" clId="Web-{9E40FD65-39EC-AB2F-BB32-25D6E8348A36}" dt="2024-02-29T13:45:01.712" v="0"/>
          <ac:spMkLst>
            <pc:docMk/>
            <pc:sldMk cId="3899884770" sldId="2147480057"/>
            <ac:spMk id="24" creationId="{979197DF-59C6-B768-9098-F44BA8747969}"/>
          </ac:spMkLst>
        </pc:spChg>
        <pc:spChg chg="del">
          <ac:chgData name="Karmakar, Sumit" userId="S::skarmakar@elogex.com::5d020034-ff2c-4e7e-8d00-e94708d613b2" providerId="AD" clId="Web-{9E40FD65-39EC-AB2F-BB32-25D6E8348A36}" dt="2024-02-29T13:45:13.868" v="21"/>
          <ac:spMkLst>
            <pc:docMk/>
            <pc:sldMk cId="3899884770" sldId="2147480057"/>
            <ac:spMk id="25" creationId="{3DE40BB6-E42F-420F-D1ED-A4D546C4824F}"/>
          </ac:spMkLst>
        </pc:spChg>
        <pc:picChg chg="del">
          <ac:chgData name="Karmakar, Sumit" userId="S::skarmakar@elogex.com::5d020034-ff2c-4e7e-8d00-e94708d613b2" providerId="AD" clId="Web-{9E40FD65-39EC-AB2F-BB32-25D6E8348A36}" dt="2024-02-29T13:45:01.712" v="6"/>
          <ac:picMkLst>
            <pc:docMk/>
            <pc:sldMk cId="3899884770" sldId="2147480057"/>
            <ac:picMk id="3" creationId="{1DFF0738-5AE0-0AB0-435D-02804802D063}"/>
          </ac:picMkLst>
        </pc:picChg>
        <pc:picChg chg="del">
          <ac:chgData name="Karmakar, Sumit" userId="S::skarmakar@elogex.com::5d020034-ff2c-4e7e-8d00-e94708d613b2" providerId="AD" clId="Web-{9E40FD65-39EC-AB2F-BB32-25D6E8348A36}" dt="2024-02-29T13:45:01.712" v="5"/>
          <ac:picMkLst>
            <pc:docMk/>
            <pc:sldMk cId="3899884770" sldId="2147480057"/>
            <ac:picMk id="11" creationId="{2C1D19D2-1F38-3AB4-8A2B-AC6B33913C0E}"/>
          </ac:picMkLst>
        </pc:picChg>
        <pc:picChg chg="del">
          <ac:chgData name="Karmakar, Sumit" userId="S::skarmakar@elogex.com::5d020034-ff2c-4e7e-8d00-e94708d613b2" providerId="AD" clId="Web-{9E40FD65-39EC-AB2F-BB32-25D6E8348A36}" dt="2024-02-29T13:45:01.712" v="4"/>
          <ac:picMkLst>
            <pc:docMk/>
            <pc:sldMk cId="3899884770" sldId="2147480057"/>
            <ac:picMk id="13" creationId="{72D2EEB0-1511-35FE-0702-8E3AB8239694}"/>
          </ac:picMkLst>
        </pc:picChg>
        <pc:picChg chg="del">
          <ac:chgData name="Karmakar, Sumit" userId="S::skarmakar@elogex.com::5d020034-ff2c-4e7e-8d00-e94708d613b2" providerId="AD" clId="Web-{9E40FD65-39EC-AB2F-BB32-25D6E8348A36}" dt="2024-02-29T13:45:01.712" v="20"/>
          <ac:picMkLst>
            <pc:docMk/>
            <pc:sldMk cId="3899884770" sldId="2147480057"/>
            <ac:picMk id="14" creationId="{92E1CBFB-AFE3-875B-2AAC-415A4773A674}"/>
          </ac:picMkLst>
        </pc:picChg>
        <pc:picChg chg="del">
          <ac:chgData name="Karmakar, Sumit" userId="S::skarmakar@elogex.com::5d020034-ff2c-4e7e-8d00-e94708d613b2" providerId="AD" clId="Web-{9E40FD65-39EC-AB2F-BB32-25D6E8348A36}" dt="2024-02-29T13:45:01.712" v="3"/>
          <ac:picMkLst>
            <pc:docMk/>
            <pc:sldMk cId="3899884770" sldId="2147480057"/>
            <ac:picMk id="15" creationId="{F6F3D21F-10D2-DDDE-C425-CA69AE896C17}"/>
          </ac:picMkLst>
        </pc:picChg>
        <pc:picChg chg="del">
          <ac:chgData name="Karmakar, Sumit" userId="S::skarmakar@elogex.com::5d020034-ff2c-4e7e-8d00-e94708d613b2" providerId="AD" clId="Web-{9E40FD65-39EC-AB2F-BB32-25D6E8348A36}" dt="2024-02-29T13:45:01.712" v="19"/>
          <ac:picMkLst>
            <pc:docMk/>
            <pc:sldMk cId="3899884770" sldId="2147480057"/>
            <ac:picMk id="16" creationId="{780BA77F-DB20-C0E8-58E9-9DC00FB4D7B1}"/>
          </ac:picMkLst>
        </pc:picChg>
        <pc:picChg chg="del">
          <ac:chgData name="Karmakar, Sumit" userId="S::skarmakar@elogex.com::5d020034-ff2c-4e7e-8d00-e94708d613b2" providerId="AD" clId="Web-{9E40FD65-39EC-AB2F-BB32-25D6E8348A36}" dt="2024-02-29T13:45:01.712" v="18"/>
          <ac:picMkLst>
            <pc:docMk/>
            <pc:sldMk cId="3899884770" sldId="2147480057"/>
            <ac:picMk id="17" creationId="{CF05BD7C-D542-E24E-B2C8-974BF312EB47}"/>
          </ac:picMkLst>
        </pc:picChg>
        <pc:picChg chg="del">
          <ac:chgData name="Karmakar, Sumit" userId="S::skarmakar@elogex.com::5d020034-ff2c-4e7e-8d00-e94708d613b2" providerId="AD" clId="Web-{9E40FD65-39EC-AB2F-BB32-25D6E8348A36}" dt="2024-02-29T13:45:01.712" v="14"/>
          <ac:picMkLst>
            <pc:docMk/>
            <pc:sldMk cId="3899884770" sldId="2147480057"/>
            <ac:picMk id="1026" creationId="{3AAA1A86-0353-67BB-B41F-F2410C5E78C0}"/>
          </ac:picMkLst>
        </pc:picChg>
        <pc:picChg chg="del">
          <ac:chgData name="Karmakar, Sumit" userId="S::skarmakar@elogex.com::5d020034-ff2c-4e7e-8d00-e94708d613b2" providerId="AD" clId="Web-{9E40FD65-39EC-AB2F-BB32-25D6E8348A36}" dt="2024-02-29T13:45:01.712" v="13"/>
          <ac:picMkLst>
            <pc:docMk/>
            <pc:sldMk cId="3899884770" sldId="2147480057"/>
            <ac:picMk id="1032" creationId="{E2D9AABC-DF9B-9CA1-F7C8-2D24663EA7F7}"/>
          </ac:picMkLst>
        </pc:picChg>
      </pc:sldChg>
      <pc:sldChg chg="del">
        <pc:chgData name="Karmakar, Sumit" userId="S::skarmakar@elogex.com::5d020034-ff2c-4e7e-8d00-e94708d613b2" providerId="AD" clId="Web-{9E40FD65-39EC-AB2F-BB32-25D6E8348A36}" dt="2024-02-29T13:50:07.688" v="216"/>
        <pc:sldMkLst>
          <pc:docMk/>
          <pc:sldMk cId="2476771074" sldId="2147480058"/>
        </pc:sldMkLst>
      </pc:sldChg>
      <pc:sldChg chg="del">
        <pc:chgData name="Karmakar, Sumit" userId="S::skarmakar@elogex.com::5d020034-ff2c-4e7e-8d00-e94708d613b2" providerId="AD" clId="Web-{9E40FD65-39EC-AB2F-BB32-25D6E8348A36}" dt="2024-02-29T13:50:07.862" v="217"/>
        <pc:sldMkLst>
          <pc:docMk/>
          <pc:sldMk cId="2990194005" sldId="2147480059"/>
        </pc:sldMkLst>
      </pc:sldChg>
    </pc:docChg>
  </pc:docChgLst>
  <pc:docChgLst>
    <pc:chgData name="Karmakar, Sumit" userId="S::skarmakar@elogex.com::5d020034-ff2c-4e7e-8d00-e94708d613b2" providerId="AD" clId="Web-{139AF620-35FB-4590-285A-B67F6ABEDA00}"/>
    <pc:docChg chg="modSld">
      <pc:chgData name="Karmakar, Sumit" userId="S::skarmakar@elogex.com::5d020034-ff2c-4e7e-8d00-e94708d613b2" providerId="AD" clId="Web-{139AF620-35FB-4590-285A-B67F6ABEDA00}" dt="2024-02-26T17:27:10.493" v="22" actId="20577"/>
      <pc:docMkLst>
        <pc:docMk/>
      </pc:docMkLst>
      <pc:sldChg chg="modSp">
        <pc:chgData name="Karmakar, Sumit" userId="S::skarmakar@elogex.com::5d020034-ff2c-4e7e-8d00-e94708d613b2" providerId="AD" clId="Web-{139AF620-35FB-4590-285A-B67F6ABEDA00}" dt="2024-02-26T17:26:53.571" v="20" actId="20577"/>
        <pc:sldMkLst>
          <pc:docMk/>
          <pc:sldMk cId="3853618670" sldId="310"/>
        </pc:sldMkLst>
        <pc:spChg chg="mod">
          <ac:chgData name="Karmakar, Sumit" userId="S::skarmakar@elogex.com::5d020034-ff2c-4e7e-8d00-e94708d613b2" providerId="AD" clId="Web-{139AF620-35FB-4590-285A-B67F6ABEDA00}" dt="2024-02-26T17:26:53.571" v="20" actId="20577"/>
          <ac:spMkLst>
            <pc:docMk/>
            <pc:sldMk cId="3853618670" sldId="310"/>
            <ac:spMk id="10" creationId="{8D4A47EA-9BE7-EF00-303D-E6AF9A73A44F}"/>
          </ac:spMkLst>
        </pc:spChg>
      </pc:sldChg>
      <pc:sldChg chg="delSp modSp">
        <pc:chgData name="Karmakar, Sumit" userId="S::skarmakar@elogex.com::5d020034-ff2c-4e7e-8d00-e94708d613b2" providerId="AD" clId="Web-{139AF620-35FB-4590-285A-B67F6ABEDA00}" dt="2024-02-26T17:26:18.023" v="17"/>
        <pc:sldMkLst>
          <pc:docMk/>
          <pc:sldMk cId="281351634" sldId="2147375232"/>
        </pc:sldMkLst>
        <pc:spChg chg="mod">
          <ac:chgData name="Karmakar, Sumit" userId="S::skarmakar@elogex.com::5d020034-ff2c-4e7e-8d00-e94708d613b2" providerId="AD" clId="Web-{139AF620-35FB-4590-285A-B67F6ABEDA00}" dt="2024-02-26T17:22:52.408" v="3" actId="20577"/>
          <ac:spMkLst>
            <pc:docMk/>
            <pc:sldMk cId="281351634" sldId="2147375232"/>
            <ac:spMk id="6" creationId="{417C87F0-9007-7AF1-73B7-E68FB34B1F7C}"/>
          </ac:spMkLst>
        </pc:spChg>
        <pc:picChg chg="del">
          <ac:chgData name="Karmakar, Sumit" userId="S::skarmakar@elogex.com::5d020034-ff2c-4e7e-8d00-e94708d613b2" providerId="AD" clId="Web-{139AF620-35FB-4590-285A-B67F6ABEDA00}" dt="2024-02-26T17:26:18.023" v="17"/>
          <ac:picMkLst>
            <pc:docMk/>
            <pc:sldMk cId="281351634" sldId="2147375232"/>
            <ac:picMk id="8" creationId="{29A0BA0D-BC9D-7192-B34E-73AD8747CA06}"/>
          </ac:picMkLst>
        </pc:picChg>
      </pc:sldChg>
      <pc:sldChg chg="modSp">
        <pc:chgData name="Karmakar, Sumit" userId="S::skarmakar@elogex.com::5d020034-ff2c-4e7e-8d00-e94708d613b2" providerId="AD" clId="Web-{139AF620-35FB-4590-285A-B67F6ABEDA00}" dt="2024-02-26T17:26:29.742" v="18" actId="20577"/>
        <pc:sldMkLst>
          <pc:docMk/>
          <pc:sldMk cId="2371631138" sldId="2147479780"/>
        </pc:sldMkLst>
        <pc:spChg chg="mod">
          <ac:chgData name="Karmakar, Sumit" userId="S::skarmakar@elogex.com::5d020034-ff2c-4e7e-8d00-e94708d613b2" providerId="AD" clId="Web-{139AF620-35FB-4590-285A-B67F6ABEDA00}" dt="2024-02-26T17:26:29.742" v="18" actId="20577"/>
          <ac:spMkLst>
            <pc:docMk/>
            <pc:sldMk cId="2371631138" sldId="2147479780"/>
            <ac:spMk id="5" creationId="{AA965B8F-560B-560F-794A-6338F063A727}"/>
          </ac:spMkLst>
        </pc:spChg>
      </pc:sldChg>
      <pc:sldChg chg="modSp">
        <pc:chgData name="Karmakar, Sumit" userId="S::skarmakar@elogex.com::5d020034-ff2c-4e7e-8d00-e94708d613b2" providerId="AD" clId="Web-{139AF620-35FB-4590-285A-B67F6ABEDA00}" dt="2024-02-26T17:27:10.493" v="22" actId="20577"/>
        <pc:sldMkLst>
          <pc:docMk/>
          <pc:sldMk cId="2768228940" sldId="2147480034"/>
        </pc:sldMkLst>
        <pc:spChg chg="mod">
          <ac:chgData name="Karmakar, Sumit" userId="S::skarmakar@elogex.com::5d020034-ff2c-4e7e-8d00-e94708d613b2" providerId="AD" clId="Web-{139AF620-35FB-4590-285A-B67F6ABEDA00}" dt="2024-02-26T17:27:10.493" v="22" actId="20577"/>
          <ac:spMkLst>
            <pc:docMk/>
            <pc:sldMk cId="2768228940" sldId="2147480034"/>
            <ac:spMk id="3" creationId="{5BD8F34E-7D67-1BBE-D4B2-85EE63373B51}"/>
          </ac:spMkLst>
        </pc:spChg>
      </pc:sldChg>
      <pc:sldChg chg="addSp delSp modSp">
        <pc:chgData name="Karmakar, Sumit" userId="S::skarmakar@elogex.com::5d020034-ff2c-4e7e-8d00-e94708d613b2" providerId="AD" clId="Web-{139AF620-35FB-4590-285A-B67F6ABEDA00}" dt="2024-02-26T17:26:04.366" v="16" actId="1076"/>
        <pc:sldMkLst>
          <pc:docMk/>
          <pc:sldMk cId="3899884770" sldId="2147480057"/>
        </pc:sldMkLst>
        <pc:spChg chg="add del">
          <ac:chgData name="Karmakar, Sumit" userId="S::skarmakar@elogex.com::5d020034-ff2c-4e7e-8d00-e94708d613b2" providerId="AD" clId="Web-{139AF620-35FB-4590-285A-B67F6ABEDA00}" dt="2024-02-26T17:23:26.254" v="5"/>
          <ac:spMkLst>
            <pc:docMk/>
            <pc:sldMk cId="3899884770" sldId="2147480057"/>
            <ac:spMk id="2" creationId="{8F5430F3-2B4C-C5D4-FF5B-67D4A7ED96B5}"/>
          </ac:spMkLst>
        </pc:spChg>
        <pc:spChg chg="mod">
          <ac:chgData name="Karmakar, Sumit" userId="S::skarmakar@elogex.com::5d020034-ff2c-4e7e-8d00-e94708d613b2" providerId="AD" clId="Web-{139AF620-35FB-4590-285A-B67F6ABEDA00}" dt="2024-02-26T17:24:56.537" v="12" actId="20577"/>
          <ac:spMkLst>
            <pc:docMk/>
            <pc:sldMk cId="3899884770" sldId="2147480057"/>
            <ac:spMk id="9" creationId="{77BF7A6F-F6A9-7609-58FE-3FBABB9C2198}"/>
          </ac:spMkLst>
        </pc:spChg>
        <pc:spChg chg="add del">
          <ac:chgData name="Karmakar, Sumit" userId="S::skarmakar@elogex.com::5d020034-ff2c-4e7e-8d00-e94708d613b2" providerId="AD" clId="Web-{139AF620-35FB-4590-285A-B67F6ABEDA00}" dt="2024-02-26T17:23:48.175" v="7"/>
          <ac:spMkLst>
            <pc:docMk/>
            <pc:sldMk cId="3899884770" sldId="2147480057"/>
            <ac:spMk id="21" creationId="{8F80D309-5DC5-4D7B-90DF-3CB076814E7C}"/>
          </ac:spMkLst>
        </pc:spChg>
        <pc:spChg chg="add del">
          <ac:chgData name="Karmakar, Sumit" userId="S::skarmakar@elogex.com::5d020034-ff2c-4e7e-8d00-e94708d613b2" providerId="AD" clId="Web-{139AF620-35FB-4590-285A-B67F6ABEDA00}" dt="2024-02-26T17:24:16.286" v="9"/>
          <ac:spMkLst>
            <pc:docMk/>
            <pc:sldMk cId="3899884770" sldId="2147480057"/>
            <ac:spMk id="22" creationId="{6C99EA08-F388-90C5-0C65-0FC57A74D711}"/>
          </ac:spMkLst>
        </pc:spChg>
        <pc:spChg chg="add">
          <ac:chgData name="Karmakar, Sumit" userId="S::skarmakar@elogex.com::5d020034-ff2c-4e7e-8d00-e94708d613b2" providerId="AD" clId="Web-{139AF620-35FB-4590-285A-B67F6ABEDA00}" dt="2024-02-26T17:25:24.318" v="14"/>
          <ac:spMkLst>
            <pc:docMk/>
            <pc:sldMk cId="3899884770" sldId="2147480057"/>
            <ac:spMk id="24" creationId="{3799ACBC-6E0A-7B2C-DDA3-82C5930CA225}"/>
          </ac:spMkLst>
        </pc:spChg>
        <pc:spChg chg="add">
          <ac:chgData name="Karmakar, Sumit" userId="S::skarmakar@elogex.com::5d020034-ff2c-4e7e-8d00-e94708d613b2" providerId="AD" clId="Web-{139AF620-35FB-4590-285A-B67F6ABEDA00}" dt="2024-02-26T17:25:40.741" v="15"/>
          <ac:spMkLst>
            <pc:docMk/>
            <pc:sldMk cId="3899884770" sldId="2147480057"/>
            <ac:spMk id="27" creationId="{3799ACBC-6E0A-7B2C-DDA3-82C5930CA225}"/>
          </ac:spMkLst>
        </pc:spChg>
        <pc:grpChg chg="add">
          <ac:chgData name="Karmakar, Sumit" userId="S::skarmakar@elogex.com::5d020034-ff2c-4e7e-8d00-e94708d613b2" providerId="AD" clId="Web-{139AF620-35FB-4590-285A-B67F6ABEDA00}" dt="2024-02-26T17:25:24.318" v="14"/>
          <ac:grpSpMkLst>
            <pc:docMk/>
            <pc:sldMk cId="3899884770" sldId="2147480057"/>
            <ac:grpSpMk id="23" creationId="{F32102A0-312A-9B06-9D01-E106A2723F76}"/>
          </ac:grpSpMkLst>
        </pc:grpChg>
        <pc:grpChg chg="add mod">
          <ac:chgData name="Karmakar, Sumit" userId="S::skarmakar@elogex.com::5d020034-ff2c-4e7e-8d00-e94708d613b2" providerId="AD" clId="Web-{139AF620-35FB-4590-285A-B67F6ABEDA00}" dt="2024-02-26T17:26:04.366" v="16" actId="1076"/>
          <ac:grpSpMkLst>
            <pc:docMk/>
            <pc:sldMk cId="3899884770" sldId="2147480057"/>
            <ac:grpSpMk id="26" creationId="{F32102A0-312A-9B06-9D01-E106A2723F76}"/>
          </ac:grpSpMkLst>
        </pc:grpChg>
        <pc:picChg chg="del">
          <ac:chgData name="Karmakar, Sumit" userId="S::skarmakar@elogex.com::5d020034-ff2c-4e7e-8d00-e94708d613b2" providerId="AD" clId="Web-{139AF620-35FB-4590-285A-B67F6ABEDA00}" dt="2024-02-26T17:25:11.068" v="13"/>
          <ac:picMkLst>
            <pc:docMk/>
            <pc:sldMk cId="3899884770" sldId="2147480057"/>
            <ac:picMk id="7" creationId="{58F94FDD-225C-E3C9-F9B1-D0BC928BF976}"/>
          </ac:picMkLst>
        </pc:picChg>
        <pc:picChg chg="add">
          <ac:chgData name="Karmakar, Sumit" userId="S::skarmakar@elogex.com::5d020034-ff2c-4e7e-8d00-e94708d613b2" providerId="AD" clId="Web-{139AF620-35FB-4590-285A-B67F6ABEDA00}" dt="2024-02-26T17:25:24.318" v="14"/>
          <ac:picMkLst>
            <pc:docMk/>
            <pc:sldMk cId="3899884770" sldId="2147480057"/>
            <ac:picMk id="25" creationId="{040D2C62-A71A-6AEB-ABE9-15F3C8BE2016}"/>
          </ac:picMkLst>
        </pc:picChg>
        <pc:picChg chg="add">
          <ac:chgData name="Karmakar, Sumit" userId="S::skarmakar@elogex.com::5d020034-ff2c-4e7e-8d00-e94708d613b2" providerId="AD" clId="Web-{139AF620-35FB-4590-285A-B67F6ABEDA00}" dt="2024-02-26T17:25:40.741" v="15"/>
          <ac:picMkLst>
            <pc:docMk/>
            <pc:sldMk cId="3899884770" sldId="2147480057"/>
            <ac:picMk id="28" creationId="{040D2C62-A71A-6AEB-ABE9-15F3C8BE2016}"/>
          </ac:picMkLst>
        </pc:picChg>
      </pc:sldChg>
    </pc:docChg>
  </pc:docChgLst>
  <pc:docChgLst>
    <pc:chgData name="Karmakar, Sumit" userId="S::skarmakar@elogex.com::5d020034-ff2c-4e7e-8d00-e94708d613b2" providerId="AD" clId="Web-{516C2AF9-7F89-20CB-30AE-A9938D770A53}"/>
    <pc:docChg chg="modSld">
      <pc:chgData name="Karmakar, Sumit" userId="S::skarmakar@elogex.com::5d020034-ff2c-4e7e-8d00-e94708d613b2" providerId="AD" clId="Web-{516C2AF9-7F89-20CB-30AE-A9938D770A53}" dt="2024-02-28T13:24:33" v="32" actId="20577"/>
      <pc:docMkLst>
        <pc:docMk/>
      </pc:docMkLst>
      <pc:sldChg chg="modSp">
        <pc:chgData name="Karmakar, Sumit" userId="S::skarmakar@elogex.com::5d020034-ff2c-4e7e-8d00-e94708d613b2" providerId="AD" clId="Web-{516C2AF9-7F89-20CB-30AE-A9938D770A53}" dt="2024-02-28T13:24:33" v="32" actId="20577"/>
        <pc:sldMkLst>
          <pc:docMk/>
          <pc:sldMk cId="2371631138" sldId="2147479780"/>
        </pc:sldMkLst>
        <pc:spChg chg="mod">
          <ac:chgData name="Karmakar, Sumit" userId="S::skarmakar@elogex.com::5d020034-ff2c-4e7e-8d00-e94708d613b2" providerId="AD" clId="Web-{516C2AF9-7F89-20CB-30AE-A9938D770A53}" dt="2024-02-28T13:24:33" v="32" actId="20577"/>
          <ac:spMkLst>
            <pc:docMk/>
            <pc:sldMk cId="2371631138" sldId="2147479780"/>
            <ac:spMk id="5" creationId="{AA965B8F-560B-560F-794A-6338F063A727}"/>
          </ac:spMkLst>
        </pc:spChg>
      </pc:sldChg>
      <pc:sldChg chg="addSp modSp">
        <pc:chgData name="Karmakar, Sumit" userId="S::skarmakar@elogex.com::5d020034-ff2c-4e7e-8d00-e94708d613b2" providerId="AD" clId="Web-{516C2AF9-7F89-20CB-30AE-A9938D770A53}" dt="2024-02-28T13:21:36.712" v="21" actId="20577"/>
        <pc:sldMkLst>
          <pc:docMk/>
          <pc:sldMk cId="3899884770" sldId="2147480057"/>
        </pc:sldMkLst>
        <pc:spChg chg="add mod">
          <ac:chgData name="Karmakar, Sumit" userId="S::skarmakar@elogex.com::5d020034-ff2c-4e7e-8d00-e94708d613b2" providerId="AD" clId="Web-{516C2AF9-7F89-20CB-30AE-A9938D770A53}" dt="2024-02-28T13:21:36.712" v="21" actId="20577"/>
          <ac:spMkLst>
            <pc:docMk/>
            <pc:sldMk cId="3899884770" sldId="2147480057"/>
            <ac:spMk id="25" creationId="{3DE40BB6-E42F-420F-D1ED-A4D546C4824F}"/>
          </ac:spMkLst>
        </pc:spChg>
      </pc:sldChg>
    </pc:docChg>
  </pc:docChgLst>
  <pc:docChgLst>
    <pc:chgData name="Karmakar, Sumit" userId="S::skarmakar@elogex.com::5d020034-ff2c-4e7e-8d00-e94708d613b2" providerId="AD" clId="Web-{C50B1480-C46E-7069-EB01-C555C6DB738E}"/>
    <pc:docChg chg="addSld delSld modSld sldOrd modSection">
      <pc:chgData name="Karmakar, Sumit" userId="S::skarmakar@elogex.com::5d020034-ff2c-4e7e-8d00-e94708d613b2" providerId="AD" clId="Web-{C50B1480-C46E-7069-EB01-C555C6DB738E}" dt="2024-03-11T17:22:08.498" v="249" actId="20577"/>
      <pc:docMkLst>
        <pc:docMk/>
      </pc:docMkLst>
      <pc:sldChg chg="modSp">
        <pc:chgData name="Karmakar, Sumit" userId="S::skarmakar@elogex.com::5d020034-ff2c-4e7e-8d00-e94708d613b2" providerId="AD" clId="Web-{C50B1480-C46E-7069-EB01-C555C6DB738E}" dt="2024-03-11T17:01:56.838" v="78" actId="20577"/>
        <pc:sldMkLst>
          <pc:docMk/>
          <pc:sldMk cId="2371631138" sldId="2147479780"/>
        </pc:sldMkLst>
        <pc:spChg chg="mod">
          <ac:chgData name="Karmakar, Sumit" userId="S::skarmakar@elogex.com::5d020034-ff2c-4e7e-8d00-e94708d613b2" providerId="AD" clId="Web-{C50B1480-C46E-7069-EB01-C555C6DB738E}" dt="2024-03-11T17:01:56.838" v="78" actId="20577"/>
          <ac:spMkLst>
            <pc:docMk/>
            <pc:sldMk cId="2371631138" sldId="2147479780"/>
            <ac:spMk id="5" creationId="{AA965B8F-560B-560F-794A-6338F063A727}"/>
          </ac:spMkLst>
        </pc:spChg>
      </pc:sldChg>
      <pc:sldChg chg="modSp del">
        <pc:chgData name="Karmakar, Sumit" userId="S::skarmakar@elogex.com::5d020034-ff2c-4e7e-8d00-e94708d613b2" providerId="AD" clId="Web-{C50B1480-C46E-7069-EB01-C555C6DB738E}" dt="2024-03-11T17:13:01.716" v="222"/>
        <pc:sldMkLst>
          <pc:docMk/>
          <pc:sldMk cId="3830398862" sldId="2147479784"/>
        </pc:sldMkLst>
        <pc:spChg chg="mod">
          <ac:chgData name="Karmakar, Sumit" userId="S::skarmakar@elogex.com::5d020034-ff2c-4e7e-8d00-e94708d613b2" providerId="AD" clId="Web-{C50B1480-C46E-7069-EB01-C555C6DB738E}" dt="2024-03-11T16:56:49.782" v="14" actId="1076"/>
          <ac:spMkLst>
            <pc:docMk/>
            <pc:sldMk cId="3830398862" sldId="2147479784"/>
            <ac:spMk id="1490" creationId="{B0CDEDB2-485A-AAD0-63D9-063477405477}"/>
          </ac:spMkLst>
        </pc:spChg>
        <pc:graphicFrameChg chg="modGraphic">
          <ac:chgData name="Karmakar, Sumit" userId="S::skarmakar@elogex.com::5d020034-ff2c-4e7e-8d00-e94708d613b2" providerId="AD" clId="Web-{C50B1480-C46E-7069-EB01-C555C6DB738E}" dt="2024-03-11T16:56:11.015" v="4" actId="20577"/>
          <ac:graphicFrameMkLst>
            <pc:docMk/>
            <pc:sldMk cId="3830398862" sldId="2147479784"/>
            <ac:graphicFrameMk id="54" creationId="{A7870F2B-624A-8CF7-13B3-4C6098793AF8}"/>
          </ac:graphicFrameMkLst>
        </pc:graphicFrameChg>
      </pc:sldChg>
      <pc:sldChg chg="del">
        <pc:chgData name="Karmakar, Sumit" userId="S::skarmakar@elogex.com::5d020034-ff2c-4e7e-8d00-e94708d613b2" providerId="AD" clId="Web-{C50B1480-C46E-7069-EB01-C555C6DB738E}" dt="2024-03-11T17:08:14.005" v="133"/>
        <pc:sldMkLst>
          <pc:docMk/>
          <pc:sldMk cId="369002401" sldId="2147480018"/>
        </pc:sldMkLst>
      </pc:sldChg>
      <pc:sldChg chg="del">
        <pc:chgData name="Karmakar, Sumit" userId="S::skarmakar@elogex.com::5d020034-ff2c-4e7e-8d00-e94708d613b2" providerId="AD" clId="Web-{C50B1480-C46E-7069-EB01-C555C6DB738E}" dt="2024-03-11T17:10:40.040" v="196"/>
        <pc:sldMkLst>
          <pc:docMk/>
          <pc:sldMk cId="2726751487" sldId="2147480051"/>
        </pc:sldMkLst>
      </pc:sldChg>
      <pc:sldChg chg="del">
        <pc:chgData name="Karmakar, Sumit" userId="S::skarmakar@elogex.com::5d020034-ff2c-4e7e-8d00-e94708d613b2" providerId="AD" clId="Web-{C50B1480-C46E-7069-EB01-C555C6DB738E}" dt="2024-03-11T17:12:16.653" v="211"/>
        <pc:sldMkLst>
          <pc:docMk/>
          <pc:sldMk cId="1256363016" sldId="2147480053"/>
        </pc:sldMkLst>
      </pc:sldChg>
      <pc:sldChg chg="del">
        <pc:chgData name="Karmakar, Sumit" userId="S::skarmakar@elogex.com::5d020034-ff2c-4e7e-8d00-e94708d613b2" providerId="AD" clId="Web-{C50B1480-C46E-7069-EB01-C555C6DB738E}" dt="2024-03-11T17:14:23.578" v="238"/>
        <pc:sldMkLst>
          <pc:docMk/>
          <pc:sldMk cId="2857832739" sldId="2147480092"/>
        </pc:sldMkLst>
      </pc:sldChg>
      <pc:sldChg chg="delSp modSp ord">
        <pc:chgData name="Karmakar, Sumit" userId="S::skarmakar@elogex.com::5d020034-ff2c-4e7e-8d00-e94708d613b2" providerId="AD" clId="Web-{C50B1480-C46E-7069-EB01-C555C6DB738E}" dt="2024-03-11T17:11:46.574" v="209"/>
        <pc:sldMkLst>
          <pc:docMk/>
          <pc:sldMk cId="1693912635" sldId="2147480094"/>
        </pc:sldMkLst>
        <pc:spChg chg="mod">
          <ac:chgData name="Karmakar, Sumit" userId="S::skarmakar@elogex.com::5d020034-ff2c-4e7e-8d00-e94708d613b2" providerId="AD" clId="Web-{C50B1480-C46E-7069-EB01-C555C6DB738E}" dt="2024-03-11T17:11:00.322" v="200" actId="20577"/>
          <ac:spMkLst>
            <pc:docMk/>
            <pc:sldMk cId="1693912635" sldId="2147480094"/>
            <ac:spMk id="9" creationId="{7FBA4B87-97CE-C427-F2E6-4E29EF3AAD3C}"/>
          </ac:spMkLst>
        </pc:spChg>
        <pc:picChg chg="del">
          <ac:chgData name="Karmakar, Sumit" userId="S::skarmakar@elogex.com::5d020034-ff2c-4e7e-8d00-e94708d613b2" providerId="AD" clId="Web-{C50B1480-C46E-7069-EB01-C555C6DB738E}" dt="2024-03-11T17:11:46.574" v="209"/>
          <ac:picMkLst>
            <pc:docMk/>
            <pc:sldMk cId="1693912635" sldId="2147480094"/>
            <ac:picMk id="55" creationId="{9B5600F8-9CCB-E146-2187-7AD1CDDC6C8D}"/>
          </ac:picMkLst>
        </pc:picChg>
      </pc:sldChg>
      <pc:sldChg chg="modSp">
        <pc:chgData name="Karmakar, Sumit" userId="S::skarmakar@elogex.com::5d020034-ff2c-4e7e-8d00-e94708d613b2" providerId="AD" clId="Web-{C50B1480-C46E-7069-EB01-C555C6DB738E}" dt="2024-03-11T17:03:51.904" v="87" actId="20577"/>
        <pc:sldMkLst>
          <pc:docMk/>
          <pc:sldMk cId="565861938" sldId="2147480095"/>
        </pc:sldMkLst>
        <pc:spChg chg="mod">
          <ac:chgData name="Karmakar, Sumit" userId="S::skarmakar@elogex.com::5d020034-ff2c-4e7e-8d00-e94708d613b2" providerId="AD" clId="Web-{C50B1480-C46E-7069-EB01-C555C6DB738E}" dt="2024-03-11T17:03:51.904" v="87" actId="20577"/>
          <ac:spMkLst>
            <pc:docMk/>
            <pc:sldMk cId="565861938" sldId="2147480095"/>
            <ac:spMk id="2" creationId="{0329E297-E798-08B1-A1CC-65371311D18E}"/>
          </ac:spMkLst>
        </pc:spChg>
      </pc:sldChg>
      <pc:sldChg chg="del">
        <pc:chgData name="Karmakar, Sumit" userId="S::skarmakar@elogex.com::5d020034-ff2c-4e7e-8d00-e94708d613b2" providerId="AD" clId="Web-{C50B1480-C46E-7069-EB01-C555C6DB738E}" dt="2024-03-11T17:09:45.554" v="177"/>
        <pc:sldMkLst>
          <pc:docMk/>
          <pc:sldMk cId="1839034157" sldId="2147480096"/>
        </pc:sldMkLst>
      </pc:sldChg>
      <pc:sldChg chg="addSp delSp modSp add replId">
        <pc:chgData name="Karmakar, Sumit" userId="S::skarmakar@elogex.com::5d020034-ff2c-4e7e-8d00-e94708d613b2" providerId="AD" clId="Web-{C50B1480-C46E-7069-EB01-C555C6DB738E}" dt="2024-03-11T17:07:58.473" v="132" actId="1076"/>
        <pc:sldMkLst>
          <pc:docMk/>
          <pc:sldMk cId="3611435049" sldId="2147480097"/>
        </pc:sldMkLst>
        <pc:spChg chg="mod">
          <ac:chgData name="Karmakar, Sumit" userId="S::skarmakar@elogex.com::5d020034-ff2c-4e7e-8d00-e94708d613b2" providerId="AD" clId="Web-{C50B1480-C46E-7069-EB01-C555C6DB738E}" dt="2024-03-11T17:07:29.613" v="127" actId="20577"/>
          <ac:spMkLst>
            <pc:docMk/>
            <pc:sldMk cId="3611435049" sldId="2147480097"/>
            <ac:spMk id="2" creationId="{0329E297-E798-08B1-A1CC-65371311D18E}"/>
          </ac:spMkLst>
        </pc:spChg>
        <pc:spChg chg="del">
          <ac:chgData name="Karmakar, Sumit" userId="S::skarmakar@elogex.com::5d020034-ff2c-4e7e-8d00-e94708d613b2" providerId="AD" clId="Web-{C50B1480-C46E-7069-EB01-C555C6DB738E}" dt="2024-03-11T17:04:20.029" v="89"/>
          <ac:spMkLst>
            <pc:docMk/>
            <pc:sldMk cId="3611435049" sldId="2147480097"/>
            <ac:spMk id="7" creationId="{2AF1768E-031C-DB93-EC23-2BF90B7BCB74}"/>
          </ac:spMkLst>
        </pc:spChg>
        <pc:spChg chg="add mod">
          <ac:chgData name="Karmakar, Sumit" userId="S::skarmakar@elogex.com::5d020034-ff2c-4e7e-8d00-e94708d613b2" providerId="AD" clId="Web-{C50B1480-C46E-7069-EB01-C555C6DB738E}" dt="2024-03-11T17:06:35.596" v="119" actId="1076"/>
          <ac:spMkLst>
            <pc:docMk/>
            <pc:sldMk cId="3611435049" sldId="2147480097"/>
            <ac:spMk id="11" creationId="{CFF7E678-C21E-3A88-7A7D-646832986BAA}"/>
          </ac:spMkLst>
        </pc:spChg>
        <pc:spChg chg="add mod">
          <ac:chgData name="Karmakar, Sumit" userId="S::skarmakar@elogex.com::5d020034-ff2c-4e7e-8d00-e94708d613b2" providerId="AD" clId="Web-{C50B1480-C46E-7069-EB01-C555C6DB738E}" dt="2024-03-11T17:04:59.327" v="109" actId="1076"/>
          <ac:spMkLst>
            <pc:docMk/>
            <pc:sldMk cId="3611435049" sldId="2147480097"/>
            <ac:spMk id="13" creationId="{9591BC70-8805-97F7-F795-9E7A8B12FB7E}"/>
          </ac:spMkLst>
        </pc:spChg>
        <pc:spChg chg="add mod">
          <ac:chgData name="Karmakar, Sumit" userId="S::skarmakar@elogex.com::5d020034-ff2c-4e7e-8d00-e94708d613b2" providerId="AD" clId="Web-{C50B1480-C46E-7069-EB01-C555C6DB738E}" dt="2024-03-11T17:05:53.016" v="115" actId="1076"/>
          <ac:spMkLst>
            <pc:docMk/>
            <pc:sldMk cId="3611435049" sldId="2147480097"/>
            <ac:spMk id="15" creationId="{357C8E22-DD4B-9E3D-18D7-8E08855F3764}"/>
          </ac:spMkLst>
        </pc:spChg>
        <pc:spChg chg="add mod">
          <ac:chgData name="Karmakar, Sumit" userId="S::skarmakar@elogex.com::5d020034-ff2c-4e7e-8d00-e94708d613b2" providerId="AD" clId="Web-{C50B1480-C46E-7069-EB01-C555C6DB738E}" dt="2024-03-11T17:06:24.799" v="117" actId="1076"/>
          <ac:spMkLst>
            <pc:docMk/>
            <pc:sldMk cId="3611435049" sldId="2147480097"/>
            <ac:spMk id="19" creationId="{F0893FC4-8AF1-7EEB-AC21-313DEB5254D2}"/>
          </ac:spMkLst>
        </pc:spChg>
        <pc:spChg chg="add mod">
          <ac:chgData name="Karmakar, Sumit" userId="S::skarmakar@elogex.com::5d020034-ff2c-4e7e-8d00-e94708d613b2" providerId="AD" clId="Web-{C50B1480-C46E-7069-EB01-C555C6DB738E}" dt="2024-03-11T17:06:50.893" v="121" actId="1076"/>
          <ac:spMkLst>
            <pc:docMk/>
            <pc:sldMk cId="3611435049" sldId="2147480097"/>
            <ac:spMk id="21" creationId="{05C10136-DDA3-1F51-BE8E-1BACC69C61F4}"/>
          </ac:spMkLst>
        </pc:spChg>
        <pc:spChg chg="del">
          <ac:chgData name="Karmakar, Sumit" userId="S::skarmakar@elogex.com::5d020034-ff2c-4e7e-8d00-e94708d613b2" providerId="AD" clId="Web-{C50B1480-C46E-7069-EB01-C555C6DB738E}" dt="2024-03-11T17:04:20.029" v="99"/>
          <ac:spMkLst>
            <pc:docMk/>
            <pc:sldMk cId="3611435049" sldId="2147480097"/>
            <ac:spMk id="35" creationId="{CB5BB574-C366-4E39-6E02-0FE46725EF8B}"/>
          </ac:spMkLst>
        </pc:spChg>
        <pc:spChg chg="del">
          <ac:chgData name="Karmakar, Sumit" userId="S::skarmakar@elogex.com::5d020034-ff2c-4e7e-8d00-e94708d613b2" providerId="AD" clId="Web-{C50B1480-C46E-7069-EB01-C555C6DB738E}" dt="2024-03-11T17:04:20.029" v="95"/>
          <ac:spMkLst>
            <pc:docMk/>
            <pc:sldMk cId="3611435049" sldId="2147480097"/>
            <ac:spMk id="57" creationId="{B40A93B2-47CB-DFF4-4C3F-55737EAC8DF5}"/>
          </ac:spMkLst>
        </pc:spChg>
        <pc:grpChg chg="del">
          <ac:chgData name="Karmakar, Sumit" userId="S::skarmakar@elogex.com::5d020034-ff2c-4e7e-8d00-e94708d613b2" providerId="AD" clId="Web-{C50B1480-C46E-7069-EB01-C555C6DB738E}" dt="2024-03-11T17:04:20.029" v="92"/>
          <ac:grpSpMkLst>
            <pc:docMk/>
            <pc:sldMk cId="3611435049" sldId="2147480097"/>
            <ac:grpSpMk id="36" creationId="{44D5F5C6-61AC-5590-CC69-F6BB6295AD86}"/>
          </ac:grpSpMkLst>
        </pc:grpChg>
        <pc:grpChg chg="del">
          <ac:chgData name="Karmakar, Sumit" userId="S::skarmakar@elogex.com::5d020034-ff2c-4e7e-8d00-e94708d613b2" providerId="AD" clId="Web-{C50B1480-C46E-7069-EB01-C555C6DB738E}" dt="2024-03-11T17:04:20.029" v="91"/>
          <ac:grpSpMkLst>
            <pc:docMk/>
            <pc:sldMk cId="3611435049" sldId="2147480097"/>
            <ac:grpSpMk id="39" creationId="{E12F2192-08A9-C6D2-59BF-6C5AEC85C4F1}"/>
          </ac:grpSpMkLst>
        </pc:grpChg>
        <pc:grpChg chg="del">
          <ac:chgData name="Karmakar, Sumit" userId="S::skarmakar@elogex.com::5d020034-ff2c-4e7e-8d00-e94708d613b2" providerId="AD" clId="Web-{C50B1480-C46E-7069-EB01-C555C6DB738E}" dt="2024-03-11T17:04:20.029" v="98"/>
          <ac:grpSpMkLst>
            <pc:docMk/>
            <pc:sldMk cId="3611435049" sldId="2147480097"/>
            <ac:grpSpMk id="42" creationId="{483CF175-83D8-3410-18BF-BCA554231BAC}"/>
          </ac:grpSpMkLst>
        </pc:grpChg>
        <pc:grpChg chg="del">
          <ac:chgData name="Karmakar, Sumit" userId="S::skarmakar@elogex.com::5d020034-ff2c-4e7e-8d00-e94708d613b2" providerId="AD" clId="Web-{C50B1480-C46E-7069-EB01-C555C6DB738E}" dt="2024-03-11T17:04:20.029" v="97"/>
          <ac:grpSpMkLst>
            <pc:docMk/>
            <pc:sldMk cId="3611435049" sldId="2147480097"/>
            <ac:grpSpMk id="45" creationId="{DA040813-9FA3-E824-4AF6-677E903C8431}"/>
          </ac:grpSpMkLst>
        </pc:grpChg>
        <pc:graphicFrameChg chg="del">
          <ac:chgData name="Karmakar, Sumit" userId="S::skarmakar@elogex.com::5d020034-ff2c-4e7e-8d00-e94708d613b2" providerId="AD" clId="Web-{C50B1480-C46E-7069-EB01-C555C6DB738E}" dt="2024-03-11T17:04:20.029" v="93"/>
          <ac:graphicFrameMkLst>
            <pc:docMk/>
            <pc:sldMk cId="3611435049" sldId="2147480097"/>
            <ac:graphicFrameMk id="4" creationId="{79080CB7-06B6-82CA-BE0D-A898B4E465A2}"/>
          </ac:graphicFrameMkLst>
        </pc:graphicFrameChg>
        <pc:graphicFrameChg chg="del">
          <ac:chgData name="Karmakar, Sumit" userId="S::skarmakar@elogex.com::5d020034-ff2c-4e7e-8d00-e94708d613b2" providerId="AD" clId="Web-{C50B1480-C46E-7069-EB01-C555C6DB738E}" dt="2024-03-11T17:04:20.029" v="90"/>
          <ac:graphicFrameMkLst>
            <pc:docMk/>
            <pc:sldMk cId="3611435049" sldId="2147480097"/>
            <ac:graphicFrameMk id="5" creationId="{37D500AB-85CD-ED69-A9E6-496AA1F5A14A}"/>
          </ac:graphicFrameMkLst>
        </pc:graphicFrameChg>
        <pc:graphicFrameChg chg="del">
          <ac:chgData name="Karmakar, Sumit" userId="S::skarmakar@elogex.com::5d020034-ff2c-4e7e-8d00-e94708d613b2" providerId="AD" clId="Web-{C50B1480-C46E-7069-EB01-C555C6DB738E}" dt="2024-03-11T17:04:20.029" v="101"/>
          <ac:graphicFrameMkLst>
            <pc:docMk/>
            <pc:sldMk cId="3611435049" sldId="2147480097"/>
            <ac:graphicFrameMk id="16" creationId="{9386FEDC-8876-077B-3622-ADD1D6A880A4}"/>
          </ac:graphicFrameMkLst>
        </pc:graphicFrameChg>
        <pc:graphicFrameChg chg="del">
          <ac:chgData name="Karmakar, Sumit" userId="S::skarmakar@elogex.com::5d020034-ff2c-4e7e-8d00-e94708d613b2" providerId="AD" clId="Web-{C50B1480-C46E-7069-EB01-C555C6DB738E}" dt="2024-03-11T17:04:20.029" v="100"/>
          <ac:graphicFrameMkLst>
            <pc:docMk/>
            <pc:sldMk cId="3611435049" sldId="2147480097"/>
            <ac:graphicFrameMk id="17" creationId="{E2282912-6E7A-93E6-E11A-CAB7D61222A7}"/>
          </ac:graphicFrameMkLst>
        </pc:graphicFrameChg>
        <pc:graphicFrameChg chg="del">
          <ac:chgData name="Karmakar, Sumit" userId="S::skarmakar@elogex.com::5d020034-ff2c-4e7e-8d00-e94708d613b2" providerId="AD" clId="Web-{C50B1480-C46E-7069-EB01-C555C6DB738E}" dt="2024-03-11T17:04:20.029" v="96"/>
          <ac:graphicFrameMkLst>
            <pc:docMk/>
            <pc:sldMk cId="3611435049" sldId="2147480097"/>
            <ac:graphicFrameMk id="55" creationId="{0DDB4D8A-FD51-7EB2-74C6-3BD441A69E42}"/>
          </ac:graphicFrameMkLst>
        </pc:graphicFrameChg>
        <pc:graphicFrameChg chg="del">
          <ac:chgData name="Karmakar, Sumit" userId="S::skarmakar@elogex.com::5d020034-ff2c-4e7e-8d00-e94708d613b2" providerId="AD" clId="Web-{C50B1480-C46E-7069-EB01-C555C6DB738E}" dt="2024-03-11T17:04:20.029" v="94"/>
          <ac:graphicFrameMkLst>
            <pc:docMk/>
            <pc:sldMk cId="3611435049" sldId="2147480097"/>
            <ac:graphicFrameMk id="58" creationId="{A4A3B5F2-2F53-FC1C-71F0-90917952E577}"/>
          </ac:graphicFrameMkLst>
        </pc:graphicFrameChg>
        <pc:picChg chg="add mod">
          <ac:chgData name="Karmakar, Sumit" userId="S::skarmakar@elogex.com::5d020034-ff2c-4e7e-8d00-e94708d613b2" providerId="AD" clId="Web-{C50B1480-C46E-7069-EB01-C555C6DB738E}" dt="2024-03-11T17:05:26.703" v="112" actId="14100"/>
          <ac:picMkLst>
            <pc:docMk/>
            <pc:sldMk cId="3611435049" sldId="2147480097"/>
            <ac:picMk id="6" creationId="{4AB2E6A1-EE90-E4B9-153A-93A8AEC183BC}"/>
          </ac:picMkLst>
        </pc:picChg>
        <pc:picChg chg="add mod">
          <ac:chgData name="Karmakar, Sumit" userId="S::skarmakar@elogex.com::5d020034-ff2c-4e7e-8d00-e94708d613b2" providerId="AD" clId="Web-{C50B1480-C46E-7069-EB01-C555C6DB738E}" dt="2024-03-11T17:06:30.236" v="118" actId="1076"/>
          <ac:picMkLst>
            <pc:docMk/>
            <pc:sldMk cId="3611435049" sldId="2147480097"/>
            <ac:picMk id="9" creationId="{1E96AD1B-F7ED-F3CC-1DA3-BECEB82A38F7}"/>
          </ac:picMkLst>
        </pc:picChg>
        <pc:picChg chg="add mod">
          <ac:chgData name="Karmakar, Sumit" userId="S::skarmakar@elogex.com::5d020034-ff2c-4e7e-8d00-e94708d613b2" providerId="AD" clId="Web-{C50B1480-C46E-7069-EB01-C555C6DB738E}" dt="2024-03-11T17:07:58.473" v="132" actId="1076"/>
          <ac:picMkLst>
            <pc:docMk/>
            <pc:sldMk cId="3611435049" sldId="2147480097"/>
            <ac:picMk id="23" creationId="{2DD8B11C-F504-BEA0-1181-FFDA8AD361AE}"/>
          </ac:picMkLst>
        </pc:picChg>
        <pc:picChg chg="add mod">
          <ac:chgData name="Karmakar, Sumit" userId="S::skarmakar@elogex.com::5d020034-ff2c-4e7e-8d00-e94708d613b2" providerId="AD" clId="Web-{C50B1480-C46E-7069-EB01-C555C6DB738E}" dt="2024-03-11T17:07:54.004" v="130" actId="1076"/>
          <ac:picMkLst>
            <pc:docMk/>
            <pc:sldMk cId="3611435049" sldId="2147480097"/>
            <ac:picMk id="25" creationId="{08A57211-0AB6-E099-C83F-FD41EC7E15FA}"/>
          </ac:picMkLst>
        </pc:picChg>
      </pc:sldChg>
      <pc:sldChg chg="addSp delSp modSp add replId addAnim">
        <pc:chgData name="Karmakar, Sumit" userId="S::skarmakar@elogex.com::5d020034-ff2c-4e7e-8d00-e94708d613b2" providerId="AD" clId="Web-{C50B1480-C46E-7069-EB01-C555C6DB738E}" dt="2024-03-11T17:22:08.498" v="249" actId="20577"/>
        <pc:sldMkLst>
          <pc:docMk/>
          <pc:sldMk cId="212255833" sldId="2147480098"/>
        </pc:sldMkLst>
        <pc:spChg chg="mod">
          <ac:chgData name="Karmakar, Sumit" userId="S::skarmakar@elogex.com::5d020034-ff2c-4e7e-8d00-e94708d613b2" providerId="AD" clId="Web-{C50B1480-C46E-7069-EB01-C555C6DB738E}" dt="2024-03-11T17:22:08.498" v="249" actId="20577"/>
          <ac:spMkLst>
            <pc:docMk/>
            <pc:sldMk cId="212255833" sldId="2147480098"/>
            <ac:spMk id="2" creationId="{0329E297-E798-08B1-A1CC-65371311D18E}"/>
          </ac:spMkLst>
        </pc:spChg>
        <pc:spChg chg="add mod">
          <ac:chgData name="Karmakar, Sumit" userId="S::skarmakar@elogex.com::5d020034-ff2c-4e7e-8d00-e94708d613b2" providerId="AD" clId="Web-{C50B1480-C46E-7069-EB01-C555C6DB738E}" dt="2024-03-11T17:09:09.960" v="157" actId="1076"/>
          <ac:spMkLst>
            <pc:docMk/>
            <pc:sldMk cId="212255833" sldId="2147480098"/>
            <ac:spMk id="4" creationId="{F0697669-9F12-8549-3D44-D25329EFB281}"/>
          </ac:spMkLst>
        </pc:spChg>
        <pc:spChg chg="add mod">
          <ac:chgData name="Karmakar, Sumit" userId="S::skarmakar@elogex.com::5d020034-ff2c-4e7e-8d00-e94708d613b2" providerId="AD" clId="Web-{C50B1480-C46E-7069-EB01-C555C6DB738E}" dt="2024-03-11T17:09:09.975" v="158" actId="1076"/>
          <ac:spMkLst>
            <pc:docMk/>
            <pc:sldMk cId="212255833" sldId="2147480098"/>
            <ac:spMk id="7" creationId="{A159AD5B-6053-5908-9F59-2480BFB85440}"/>
          </ac:spMkLst>
        </pc:spChg>
        <pc:spChg chg="add mod">
          <ac:chgData name="Karmakar, Sumit" userId="S::skarmakar@elogex.com::5d020034-ff2c-4e7e-8d00-e94708d613b2" providerId="AD" clId="Web-{C50B1480-C46E-7069-EB01-C555C6DB738E}" dt="2024-03-11T17:09:09.991" v="159" actId="1076"/>
          <ac:spMkLst>
            <pc:docMk/>
            <pc:sldMk cId="212255833" sldId="2147480098"/>
            <ac:spMk id="10" creationId="{C7F26662-E20E-39BE-53B4-81587EE8E670}"/>
          </ac:spMkLst>
        </pc:spChg>
        <pc:spChg chg="del">
          <ac:chgData name="Karmakar, Sumit" userId="S::skarmakar@elogex.com::5d020034-ff2c-4e7e-8d00-e94708d613b2" providerId="AD" clId="Web-{C50B1480-C46E-7069-EB01-C555C6DB738E}" dt="2024-03-11T17:08:28.068" v="141"/>
          <ac:spMkLst>
            <pc:docMk/>
            <pc:sldMk cId="212255833" sldId="2147480098"/>
            <ac:spMk id="11" creationId="{CFF7E678-C21E-3A88-7A7D-646832986BAA}"/>
          </ac:spMkLst>
        </pc:spChg>
        <pc:spChg chg="del">
          <ac:chgData name="Karmakar, Sumit" userId="S::skarmakar@elogex.com::5d020034-ff2c-4e7e-8d00-e94708d613b2" providerId="AD" clId="Web-{C50B1480-C46E-7069-EB01-C555C6DB738E}" dt="2024-03-11T17:08:28.068" v="140"/>
          <ac:spMkLst>
            <pc:docMk/>
            <pc:sldMk cId="212255833" sldId="2147480098"/>
            <ac:spMk id="13" creationId="{9591BC70-8805-97F7-F795-9E7A8B12FB7E}"/>
          </ac:spMkLst>
        </pc:spChg>
        <pc:spChg chg="del">
          <ac:chgData name="Karmakar, Sumit" userId="S::skarmakar@elogex.com::5d020034-ff2c-4e7e-8d00-e94708d613b2" providerId="AD" clId="Web-{C50B1480-C46E-7069-EB01-C555C6DB738E}" dt="2024-03-11T17:08:28.068" v="139"/>
          <ac:spMkLst>
            <pc:docMk/>
            <pc:sldMk cId="212255833" sldId="2147480098"/>
            <ac:spMk id="15" creationId="{357C8E22-DD4B-9E3D-18D7-8E08855F3764}"/>
          </ac:spMkLst>
        </pc:spChg>
        <pc:spChg chg="del">
          <ac:chgData name="Karmakar, Sumit" userId="S::skarmakar@elogex.com::5d020034-ff2c-4e7e-8d00-e94708d613b2" providerId="AD" clId="Web-{C50B1480-C46E-7069-EB01-C555C6DB738E}" dt="2024-03-11T17:08:28.068" v="138"/>
          <ac:spMkLst>
            <pc:docMk/>
            <pc:sldMk cId="212255833" sldId="2147480098"/>
            <ac:spMk id="19" creationId="{F0893FC4-8AF1-7EEB-AC21-313DEB5254D2}"/>
          </ac:spMkLst>
        </pc:spChg>
        <pc:spChg chg="del">
          <ac:chgData name="Karmakar, Sumit" userId="S::skarmakar@elogex.com::5d020034-ff2c-4e7e-8d00-e94708d613b2" providerId="AD" clId="Web-{C50B1480-C46E-7069-EB01-C555C6DB738E}" dt="2024-03-11T17:08:28.068" v="137"/>
          <ac:spMkLst>
            <pc:docMk/>
            <pc:sldMk cId="212255833" sldId="2147480098"/>
            <ac:spMk id="21" creationId="{05C10136-DDA3-1F51-BE8E-1BACC69C61F4}"/>
          </ac:spMkLst>
        </pc:spChg>
        <pc:spChg chg="add mod">
          <ac:chgData name="Karmakar, Sumit" userId="S::skarmakar@elogex.com::5d020034-ff2c-4e7e-8d00-e94708d613b2" providerId="AD" clId="Web-{C50B1480-C46E-7069-EB01-C555C6DB738E}" dt="2024-03-11T17:09:10.022" v="161" actId="1076"/>
          <ac:spMkLst>
            <pc:docMk/>
            <pc:sldMk cId="212255833" sldId="2147480098"/>
            <ac:spMk id="22" creationId="{D3F763AC-3959-D499-CC30-519B8AC5E73F}"/>
          </ac:spMkLst>
        </pc:spChg>
        <pc:spChg chg="add mod">
          <ac:chgData name="Karmakar, Sumit" userId="S::skarmakar@elogex.com::5d020034-ff2c-4e7e-8d00-e94708d613b2" providerId="AD" clId="Web-{C50B1480-C46E-7069-EB01-C555C6DB738E}" dt="2024-03-11T17:09:10.053" v="162" actId="1076"/>
          <ac:spMkLst>
            <pc:docMk/>
            <pc:sldMk cId="212255833" sldId="2147480098"/>
            <ac:spMk id="26" creationId="{98219922-8DC4-8D1E-E189-523A0112C31E}"/>
          </ac:spMkLst>
        </pc:spChg>
        <pc:spChg chg="add mod">
          <ac:chgData name="Karmakar, Sumit" userId="S::skarmakar@elogex.com::5d020034-ff2c-4e7e-8d00-e94708d613b2" providerId="AD" clId="Web-{C50B1480-C46E-7069-EB01-C555C6DB738E}" dt="2024-03-11T17:09:10.100" v="164" actId="1076"/>
          <ac:spMkLst>
            <pc:docMk/>
            <pc:sldMk cId="212255833" sldId="2147480098"/>
            <ac:spMk id="32" creationId="{17C8BC3F-6C8E-4431-BD68-228F1B16F934}"/>
          </ac:spMkLst>
        </pc:spChg>
        <pc:grpChg chg="add mod">
          <ac:chgData name="Karmakar, Sumit" userId="S::skarmakar@elogex.com::5d020034-ff2c-4e7e-8d00-e94708d613b2" providerId="AD" clId="Web-{C50B1480-C46E-7069-EB01-C555C6DB738E}" dt="2024-03-11T17:09:10.007" v="160" actId="1076"/>
          <ac:grpSpMkLst>
            <pc:docMk/>
            <pc:sldMk cId="212255833" sldId="2147480098"/>
            <ac:grpSpMk id="18" creationId="{7B9C20FA-A501-9911-0A73-89E617573AA4}"/>
          </ac:grpSpMkLst>
        </pc:grpChg>
        <pc:grpChg chg="add mod">
          <ac:chgData name="Karmakar, Sumit" userId="S::skarmakar@elogex.com::5d020034-ff2c-4e7e-8d00-e94708d613b2" providerId="AD" clId="Web-{C50B1480-C46E-7069-EB01-C555C6DB738E}" dt="2024-03-11T17:09:34.601" v="176" actId="1076"/>
          <ac:grpSpMkLst>
            <pc:docMk/>
            <pc:sldMk cId="212255833" sldId="2147480098"/>
            <ac:grpSpMk id="30" creationId="{BCD9222C-38AB-4E20-152C-32DCB7EE43A2}"/>
          </ac:grpSpMkLst>
        </pc:grpChg>
        <pc:grpChg chg="add mod">
          <ac:chgData name="Karmakar, Sumit" userId="S::skarmakar@elogex.com::5d020034-ff2c-4e7e-8d00-e94708d613b2" providerId="AD" clId="Web-{C50B1480-C46E-7069-EB01-C555C6DB738E}" dt="2024-03-11T17:09:30.366" v="174" actId="1076"/>
          <ac:grpSpMkLst>
            <pc:docMk/>
            <pc:sldMk cId="212255833" sldId="2147480098"/>
            <ac:grpSpMk id="36" creationId="{BCB9D3F8-7984-9DD3-11E3-C13B96C3AF7B}"/>
          </ac:grpSpMkLst>
        </pc:grpChg>
        <pc:grpChg chg="add mod">
          <ac:chgData name="Karmakar, Sumit" userId="S::skarmakar@elogex.com::5d020034-ff2c-4e7e-8d00-e94708d613b2" providerId="AD" clId="Web-{C50B1480-C46E-7069-EB01-C555C6DB738E}" dt="2024-03-11T17:09:30.398" v="175" actId="1076"/>
          <ac:grpSpMkLst>
            <pc:docMk/>
            <pc:sldMk cId="212255833" sldId="2147480098"/>
            <ac:grpSpMk id="40" creationId="{CF78D80F-9525-1311-726A-AFDCE448820E}"/>
          </ac:grpSpMkLst>
        </pc:grpChg>
        <pc:grpChg chg="add mod">
          <ac:chgData name="Karmakar, Sumit" userId="S::skarmakar@elogex.com::5d020034-ff2c-4e7e-8d00-e94708d613b2" providerId="AD" clId="Web-{C50B1480-C46E-7069-EB01-C555C6DB738E}" dt="2024-03-11T17:09:10.178" v="167" actId="1076"/>
          <ac:grpSpMkLst>
            <pc:docMk/>
            <pc:sldMk cId="212255833" sldId="2147480098"/>
            <ac:grpSpMk id="46" creationId="{EC1D4968-EF26-ECE5-6D9D-64BF433D3A7D}"/>
          </ac:grpSpMkLst>
        </pc:grpChg>
        <pc:grpChg chg="add mod">
          <ac:chgData name="Karmakar, Sumit" userId="S::skarmakar@elogex.com::5d020034-ff2c-4e7e-8d00-e94708d613b2" providerId="AD" clId="Web-{C50B1480-C46E-7069-EB01-C555C6DB738E}" dt="2024-03-11T17:09:10.210" v="168" actId="1076"/>
          <ac:grpSpMkLst>
            <pc:docMk/>
            <pc:sldMk cId="212255833" sldId="2147480098"/>
            <ac:grpSpMk id="62" creationId="{1D2994B6-2693-DF55-0A0C-43128BC15FD0}"/>
          </ac:grpSpMkLst>
        </pc:grpChg>
        <pc:grpChg chg="add mod">
          <ac:chgData name="Karmakar, Sumit" userId="S::skarmakar@elogex.com::5d020034-ff2c-4e7e-8d00-e94708d613b2" providerId="AD" clId="Web-{C50B1480-C46E-7069-EB01-C555C6DB738E}" dt="2024-03-11T17:09:10.241" v="169" actId="1076"/>
          <ac:grpSpMkLst>
            <pc:docMk/>
            <pc:sldMk cId="212255833" sldId="2147480098"/>
            <ac:grpSpMk id="70" creationId="{FB90B166-D1F0-2AF7-C7C1-322A6BAF66DF}"/>
          </ac:grpSpMkLst>
        </pc:grpChg>
        <pc:picChg chg="del">
          <ac:chgData name="Karmakar, Sumit" userId="S::skarmakar@elogex.com::5d020034-ff2c-4e7e-8d00-e94708d613b2" providerId="AD" clId="Web-{C50B1480-C46E-7069-EB01-C555C6DB738E}" dt="2024-03-11T17:08:28.068" v="143"/>
          <ac:picMkLst>
            <pc:docMk/>
            <pc:sldMk cId="212255833" sldId="2147480098"/>
            <ac:picMk id="6" creationId="{4AB2E6A1-EE90-E4B9-153A-93A8AEC183BC}"/>
          </ac:picMkLst>
        </pc:picChg>
        <pc:picChg chg="del">
          <ac:chgData name="Karmakar, Sumit" userId="S::skarmakar@elogex.com::5d020034-ff2c-4e7e-8d00-e94708d613b2" providerId="AD" clId="Web-{C50B1480-C46E-7069-EB01-C555C6DB738E}" dt="2024-03-11T17:08:28.068" v="142"/>
          <ac:picMkLst>
            <pc:docMk/>
            <pc:sldMk cId="212255833" sldId="2147480098"/>
            <ac:picMk id="9" creationId="{1E96AD1B-F7ED-F3CC-1DA3-BECEB82A38F7}"/>
          </ac:picMkLst>
        </pc:picChg>
        <pc:picChg chg="del">
          <ac:chgData name="Karmakar, Sumit" userId="S::skarmakar@elogex.com::5d020034-ff2c-4e7e-8d00-e94708d613b2" providerId="AD" clId="Web-{C50B1480-C46E-7069-EB01-C555C6DB738E}" dt="2024-03-11T17:08:28.068" v="136"/>
          <ac:picMkLst>
            <pc:docMk/>
            <pc:sldMk cId="212255833" sldId="2147480098"/>
            <ac:picMk id="23" creationId="{2DD8B11C-F504-BEA0-1181-FFDA8AD361AE}"/>
          </ac:picMkLst>
        </pc:picChg>
        <pc:picChg chg="del">
          <ac:chgData name="Karmakar, Sumit" userId="S::skarmakar@elogex.com::5d020034-ff2c-4e7e-8d00-e94708d613b2" providerId="AD" clId="Web-{C50B1480-C46E-7069-EB01-C555C6DB738E}" dt="2024-03-11T17:08:28.068" v="135"/>
          <ac:picMkLst>
            <pc:docMk/>
            <pc:sldMk cId="212255833" sldId="2147480098"/>
            <ac:picMk id="25" creationId="{08A57211-0AB6-E099-C83F-FD41EC7E15FA}"/>
          </ac:picMkLst>
        </pc:picChg>
      </pc:sldChg>
      <pc:sldChg chg="delSp modSp add replId delAnim">
        <pc:chgData name="Karmakar, Sumit" userId="S::skarmakar@elogex.com::5d020034-ff2c-4e7e-8d00-e94708d613b2" providerId="AD" clId="Web-{C50B1480-C46E-7069-EB01-C555C6DB738E}" dt="2024-03-11T17:10:32.525" v="195" actId="20577"/>
        <pc:sldMkLst>
          <pc:docMk/>
          <pc:sldMk cId="295364091" sldId="2147480099"/>
        </pc:sldMkLst>
        <pc:spChg chg="mod">
          <ac:chgData name="Karmakar, Sumit" userId="S::skarmakar@elogex.com::5d020034-ff2c-4e7e-8d00-e94708d613b2" providerId="AD" clId="Web-{C50B1480-C46E-7069-EB01-C555C6DB738E}" dt="2024-03-11T17:10:32.525" v="195" actId="20577"/>
          <ac:spMkLst>
            <pc:docMk/>
            <pc:sldMk cId="295364091" sldId="2147480099"/>
            <ac:spMk id="2" creationId="{0329E297-E798-08B1-A1CC-65371311D18E}"/>
          </ac:spMkLst>
        </pc:spChg>
        <pc:spChg chg="del">
          <ac:chgData name="Karmakar, Sumit" userId="S::skarmakar@elogex.com::5d020034-ff2c-4e7e-8d00-e94708d613b2" providerId="AD" clId="Web-{C50B1480-C46E-7069-EB01-C555C6DB738E}" dt="2024-03-11T17:10:10.274" v="191"/>
          <ac:spMkLst>
            <pc:docMk/>
            <pc:sldMk cId="295364091" sldId="2147480099"/>
            <ac:spMk id="4" creationId="{F0697669-9F12-8549-3D44-D25329EFB281}"/>
          </ac:spMkLst>
        </pc:spChg>
        <pc:spChg chg="del">
          <ac:chgData name="Karmakar, Sumit" userId="S::skarmakar@elogex.com::5d020034-ff2c-4e7e-8d00-e94708d613b2" providerId="AD" clId="Web-{C50B1480-C46E-7069-EB01-C555C6DB738E}" dt="2024-03-11T17:10:10.274" v="190"/>
          <ac:spMkLst>
            <pc:docMk/>
            <pc:sldMk cId="295364091" sldId="2147480099"/>
            <ac:spMk id="7" creationId="{A159AD5B-6053-5908-9F59-2480BFB85440}"/>
          </ac:spMkLst>
        </pc:spChg>
        <pc:spChg chg="del">
          <ac:chgData name="Karmakar, Sumit" userId="S::skarmakar@elogex.com::5d020034-ff2c-4e7e-8d00-e94708d613b2" providerId="AD" clId="Web-{C50B1480-C46E-7069-EB01-C555C6DB738E}" dt="2024-03-11T17:10:10.274" v="189"/>
          <ac:spMkLst>
            <pc:docMk/>
            <pc:sldMk cId="295364091" sldId="2147480099"/>
            <ac:spMk id="10" creationId="{C7F26662-E20E-39BE-53B4-81587EE8E670}"/>
          </ac:spMkLst>
        </pc:spChg>
        <pc:spChg chg="del">
          <ac:chgData name="Karmakar, Sumit" userId="S::skarmakar@elogex.com::5d020034-ff2c-4e7e-8d00-e94708d613b2" providerId="AD" clId="Web-{C50B1480-C46E-7069-EB01-C555C6DB738E}" dt="2024-03-11T17:10:10.274" v="187"/>
          <ac:spMkLst>
            <pc:docMk/>
            <pc:sldMk cId="295364091" sldId="2147480099"/>
            <ac:spMk id="22" creationId="{D3F763AC-3959-D499-CC30-519B8AC5E73F}"/>
          </ac:spMkLst>
        </pc:spChg>
        <pc:spChg chg="del">
          <ac:chgData name="Karmakar, Sumit" userId="S::skarmakar@elogex.com::5d020034-ff2c-4e7e-8d00-e94708d613b2" providerId="AD" clId="Web-{C50B1480-C46E-7069-EB01-C555C6DB738E}" dt="2024-03-11T17:10:10.274" v="186"/>
          <ac:spMkLst>
            <pc:docMk/>
            <pc:sldMk cId="295364091" sldId="2147480099"/>
            <ac:spMk id="26" creationId="{98219922-8DC4-8D1E-E189-523A0112C31E}"/>
          </ac:spMkLst>
        </pc:spChg>
        <pc:spChg chg="del">
          <ac:chgData name="Karmakar, Sumit" userId="S::skarmakar@elogex.com::5d020034-ff2c-4e7e-8d00-e94708d613b2" providerId="AD" clId="Web-{C50B1480-C46E-7069-EB01-C555C6DB738E}" dt="2024-03-11T17:10:10.274" v="184"/>
          <ac:spMkLst>
            <pc:docMk/>
            <pc:sldMk cId="295364091" sldId="2147480099"/>
            <ac:spMk id="32" creationId="{17C8BC3F-6C8E-4431-BD68-228F1B16F934}"/>
          </ac:spMkLst>
        </pc:spChg>
        <pc:grpChg chg="del">
          <ac:chgData name="Karmakar, Sumit" userId="S::skarmakar@elogex.com::5d020034-ff2c-4e7e-8d00-e94708d613b2" providerId="AD" clId="Web-{C50B1480-C46E-7069-EB01-C555C6DB738E}" dt="2024-03-11T17:10:10.274" v="188"/>
          <ac:grpSpMkLst>
            <pc:docMk/>
            <pc:sldMk cId="295364091" sldId="2147480099"/>
            <ac:grpSpMk id="18" creationId="{7B9C20FA-A501-9911-0A73-89E617573AA4}"/>
          </ac:grpSpMkLst>
        </pc:grpChg>
        <pc:grpChg chg="del">
          <ac:chgData name="Karmakar, Sumit" userId="S::skarmakar@elogex.com::5d020034-ff2c-4e7e-8d00-e94708d613b2" providerId="AD" clId="Web-{C50B1480-C46E-7069-EB01-C555C6DB738E}" dt="2024-03-11T17:10:10.274" v="185"/>
          <ac:grpSpMkLst>
            <pc:docMk/>
            <pc:sldMk cId="295364091" sldId="2147480099"/>
            <ac:grpSpMk id="30" creationId="{BCD9222C-38AB-4E20-152C-32DCB7EE43A2}"/>
          </ac:grpSpMkLst>
        </pc:grpChg>
        <pc:grpChg chg="del">
          <ac:chgData name="Karmakar, Sumit" userId="S::skarmakar@elogex.com::5d020034-ff2c-4e7e-8d00-e94708d613b2" providerId="AD" clId="Web-{C50B1480-C46E-7069-EB01-C555C6DB738E}" dt="2024-03-11T17:10:10.274" v="183"/>
          <ac:grpSpMkLst>
            <pc:docMk/>
            <pc:sldMk cId="295364091" sldId="2147480099"/>
            <ac:grpSpMk id="36" creationId="{BCB9D3F8-7984-9DD3-11E3-C13B96C3AF7B}"/>
          </ac:grpSpMkLst>
        </pc:grpChg>
        <pc:grpChg chg="del">
          <ac:chgData name="Karmakar, Sumit" userId="S::skarmakar@elogex.com::5d020034-ff2c-4e7e-8d00-e94708d613b2" providerId="AD" clId="Web-{C50B1480-C46E-7069-EB01-C555C6DB738E}" dt="2024-03-11T17:10:10.274" v="182"/>
          <ac:grpSpMkLst>
            <pc:docMk/>
            <pc:sldMk cId="295364091" sldId="2147480099"/>
            <ac:grpSpMk id="40" creationId="{CF78D80F-9525-1311-726A-AFDCE448820E}"/>
          </ac:grpSpMkLst>
        </pc:grpChg>
        <pc:grpChg chg="del">
          <ac:chgData name="Karmakar, Sumit" userId="S::skarmakar@elogex.com::5d020034-ff2c-4e7e-8d00-e94708d613b2" providerId="AD" clId="Web-{C50B1480-C46E-7069-EB01-C555C6DB738E}" dt="2024-03-11T17:10:10.274" v="181"/>
          <ac:grpSpMkLst>
            <pc:docMk/>
            <pc:sldMk cId="295364091" sldId="2147480099"/>
            <ac:grpSpMk id="46" creationId="{EC1D4968-EF26-ECE5-6D9D-64BF433D3A7D}"/>
          </ac:grpSpMkLst>
        </pc:grpChg>
        <pc:grpChg chg="del">
          <ac:chgData name="Karmakar, Sumit" userId="S::skarmakar@elogex.com::5d020034-ff2c-4e7e-8d00-e94708d613b2" providerId="AD" clId="Web-{C50B1480-C46E-7069-EB01-C555C6DB738E}" dt="2024-03-11T17:10:10.274" v="180"/>
          <ac:grpSpMkLst>
            <pc:docMk/>
            <pc:sldMk cId="295364091" sldId="2147480099"/>
            <ac:grpSpMk id="62" creationId="{1D2994B6-2693-DF55-0A0C-43128BC15FD0}"/>
          </ac:grpSpMkLst>
        </pc:grpChg>
        <pc:grpChg chg="del">
          <ac:chgData name="Karmakar, Sumit" userId="S::skarmakar@elogex.com::5d020034-ff2c-4e7e-8d00-e94708d613b2" providerId="AD" clId="Web-{C50B1480-C46E-7069-EB01-C555C6DB738E}" dt="2024-03-11T17:10:10.274" v="179"/>
          <ac:grpSpMkLst>
            <pc:docMk/>
            <pc:sldMk cId="295364091" sldId="2147480099"/>
            <ac:grpSpMk id="70" creationId="{FB90B166-D1F0-2AF7-C7C1-322A6BAF66DF}"/>
          </ac:grpSpMkLst>
        </pc:grpChg>
      </pc:sldChg>
      <pc:sldChg chg="addSp delSp modSp add replId">
        <pc:chgData name="Karmakar, Sumit" userId="S::skarmakar@elogex.com::5d020034-ff2c-4e7e-8d00-e94708d613b2" providerId="AD" clId="Web-{C50B1480-C46E-7069-EB01-C555C6DB738E}" dt="2024-03-11T17:12:08.105" v="210" actId="1076"/>
        <pc:sldMkLst>
          <pc:docMk/>
          <pc:sldMk cId="2112086780" sldId="2147480100"/>
        </pc:sldMkLst>
        <pc:spChg chg="mod">
          <ac:chgData name="Karmakar, Sumit" userId="S::skarmakar@elogex.com::5d020034-ff2c-4e7e-8d00-e94708d613b2" providerId="AD" clId="Web-{C50B1480-C46E-7069-EB01-C555C6DB738E}" dt="2024-03-11T17:11:32.573" v="206" actId="20577"/>
          <ac:spMkLst>
            <pc:docMk/>
            <pc:sldMk cId="2112086780" sldId="2147480100"/>
            <ac:spMk id="9" creationId="{7FBA4B87-97CE-C427-F2E6-4E29EF3AAD3C}"/>
          </ac:spMkLst>
        </pc:spChg>
        <pc:spChg chg="add mod">
          <ac:chgData name="Karmakar, Sumit" userId="S::skarmakar@elogex.com::5d020034-ff2c-4e7e-8d00-e94708d613b2" providerId="AD" clId="Web-{C50B1480-C46E-7069-EB01-C555C6DB738E}" dt="2024-03-11T17:12:08.105" v="210" actId="1076"/>
          <ac:spMkLst>
            <pc:docMk/>
            <pc:sldMk cId="2112086780" sldId="2147480100"/>
            <ac:spMk id="15" creationId="{1F7BCB79-682D-216B-E063-16CE18D59036}"/>
          </ac:spMkLst>
        </pc:spChg>
        <pc:grpChg chg="del">
          <ac:chgData name="Karmakar, Sumit" userId="S::skarmakar@elogex.com::5d020034-ff2c-4e7e-8d00-e94708d613b2" providerId="AD" clId="Web-{C50B1480-C46E-7069-EB01-C555C6DB738E}" dt="2024-03-11T17:11:15.041" v="203"/>
          <ac:grpSpMkLst>
            <pc:docMk/>
            <pc:sldMk cId="2112086780" sldId="2147480100"/>
            <ac:grpSpMk id="13" creationId="{CC764C9C-A6A2-790E-9319-1FDEFA3FB6EC}"/>
          </ac:grpSpMkLst>
        </pc:grpChg>
        <pc:picChg chg="del">
          <ac:chgData name="Karmakar, Sumit" userId="S::skarmakar@elogex.com::5d020034-ff2c-4e7e-8d00-e94708d613b2" providerId="AD" clId="Web-{C50B1480-C46E-7069-EB01-C555C6DB738E}" dt="2024-03-11T17:11:15.041" v="202"/>
          <ac:picMkLst>
            <pc:docMk/>
            <pc:sldMk cId="2112086780" sldId="2147480100"/>
            <ac:picMk id="2" creationId="{97B19883-D4EA-F2CF-0C88-55759E5E565A}"/>
          </ac:picMkLst>
        </pc:picChg>
        <pc:picChg chg="del">
          <ac:chgData name="Karmakar, Sumit" userId="S::skarmakar@elogex.com::5d020034-ff2c-4e7e-8d00-e94708d613b2" providerId="AD" clId="Web-{C50B1480-C46E-7069-EB01-C555C6DB738E}" dt="2024-03-11T17:11:15.041" v="204"/>
          <ac:picMkLst>
            <pc:docMk/>
            <pc:sldMk cId="2112086780" sldId="2147480100"/>
            <ac:picMk id="3" creationId="{1A6788CD-242D-2BC3-E152-E2ADF986F054}"/>
          </ac:picMkLst>
        </pc:picChg>
        <pc:picChg chg="del">
          <ac:chgData name="Karmakar, Sumit" userId="S::skarmakar@elogex.com::5d020034-ff2c-4e7e-8d00-e94708d613b2" providerId="AD" clId="Web-{C50B1480-C46E-7069-EB01-C555C6DB738E}" dt="2024-03-11T17:11:43.027" v="208"/>
          <ac:picMkLst>
            <pc:docMk/>
            <pc:sldMk cId="2112086780" sldId="2147480100"/>
            <ac:picMk id="55" creationId="{9B5600F8-9CCB-E146-2187-7AD1CDDC6C8D}"/>
          </ac:picMkLst>
        </pc:picChg>
      </pc:sldChg>
      <pc:sldChg chg="addSp delSp modSp add replId">
        <pc:chgData name="Karmakar, Sumit" userId="S::skarmakar@elogex.com::5d020034-ff2c-4e7e-8d00-e94708d613b2" providerId="AD" clId="Web-{C50B1480-C46E-7069-EB01-C555C6DB738E}" dt="2024-03-11T17:12:56.888" v="221" actId="20577"/>
        <pc:sldMkLst>
          <pc:docMk/>
          <pc:sldMk cId="3118094164" sldId="2147480101"/>
        </pc:sldMkLst>
        <pc:spChg chg="mod">
          <ac:chgData name="Karmakar, Sumit" userId="S::skarmakar@elogex.com::5d020034-ff2c-4e7e-8d00-e94708d613b2" providerId="AD" clId="Web-{C50B1480-C46E-7069-EB01-C555C6DB738E}" dt="2024-03-11T17:12:56.888" v="221" actId="20577"/>
          <ac:spMkLst>
            <pc:docMk/>
            <pc:sldMk cId="3118094164" sldId="2147480101"/>
            <ac:spMk id="9" creationId="{7FBA4B87-97CE-C427-F2E6-4E29EF3AAD3C}"/>
          </ac:spMkLst>
        </pc:spChg>
        <pc:spChg chg="del">
          <ac:chgData name="Karmakar, Sumit" userId="S::skarmakar@elogex.com::5d020034-ff2c-4e7e-8d00-e94708d613b2" providerId="AD" clId="Web-{C50B1480-C46E-7069-EB01-C555C6DB738E}" dt="2024-03-11T17:12:25.028" v="213"/>
          <ac:spMkLst>
            <pc:docMk/>
            <pc:sldMk cId="3118094164" sldId="2147480101"/>
            <ac:spMk id="15" creationId="{1F7BCB79-682D-216B-E063-16CE18D59036}"/>
          </ac:spMkLst>
        </pc:spChg>
        <pc:spChg chg="add mod">
          <ac:chgData name="Karmakar, Sumit" userId="S::skarmakar@elogex.com::5d020034-ff2c-4e7e-8d00-e94708d613b2" providerId="AD" clId="Web-{C50B1480-C46E-7069-EB01-C555C6DB738E}" dt="2024-03-11T17:12:43.466" v="218" actId="1076"/>
          <ac:spMkLst>
            <pc:docMk/>
            <pc:sldMk cId="3118094164" sldId="2147480101"/>
            <ac:spMk id="36" creationId="{4F3FA2A9-9386-4CA6-8C37-40B2EE3659D8}"/>
          </ac:spMkLst>
        </pc:spChg>
        <pc:spChg chg="add mod">
          <ac:chgData name="Karmakar, Sumit" userId="S::skarmakar@elogex.com::5d020034-ff2c-4e7e-8d00-e94708d613b2" providerId="AD" clId="Web-{C50B1480-C46E-7069-EB01-C555C6DB738E}" dt="2024-03-11T17:12:43.497" v="219" actId="1076"/>
          <ac:spMkLst>
            <pc:docMk/>
            <pc:sldMk cId="3118094164" sldId="2147480101"/>
            <ac:spMk id="38" creationId="{9B4FEC95-A79C-9E20-2BCB-542D6E45C3DF}"/>
          </ac:spMkLst>
        </pc:spChg>
        <pc:graphicFrameChg chg="add mod">
          <ac:chgData name="Karmakar, Sumit" userId="S::skarmakar@elogex.com::5d020034-ff2c-4e7e-8d00-e94708d613b2" providerId="AD" clId="Web-{C50B1480-C46E-7069-EB01-C555C6DB738E}" dt="2024-03-11T17:12:43.419" v="217" actId="1076"/>
          <ac:graphicFrameMkLst>
            <pc:docMk/>
            <pc:sldMk cId="3118094164" sldId="2147480101"/>
            <ac:graphicFrameMk id="3" creationId="{A0C264A5-87A4-39BA-F813-F8DBD0595773}"/>
          </ac:graphicFrameMkLst>
        </pc:graphicFrameChg>
      </pc:sldChg>
      <pc:sldChg chg="addSp delSp modSp add replId">
        <pc:chgData name="Karmakar, Sumit" userId="S::skarmakar@elogex.com::5d020034-ff2c-4e7e-8d00-e94708d613b2" providerId="AD" clId="Web-{C50B1480-C46E-7069-EB01-C555C6DB738E}" dt="2024-03-11T17:14:17.344" v="237" actId="20577"/>
        <pc:sldMkLst>
          <pc:docMk/>
          <pc:sldMk cId="3778393025" sldId="2147480102"/>
        </pc:sldMkLst>
        <pc:spChg chg="mod">
          <ac:chgData name="Karmakar, Sumit" userId="S::skarmakar@elogex.com::5d020034-ff2c-4e7e-8d00-e94708d613b2" providerId="AD" clId="Web-{C50B1480-C46E-7069-EB01-C555C6DB738E}" dt="2024-03-11T17:14:17.344" v="237" actId="20577"/>
          <ac:spMkLst>
            <pc:docMk/>
            <pc:sldMk cId="3778393025" sldId="2147480102"/>
            <ac:spMk id="9" creationId="{7FBA4B87-97CE-C427-F2E6-4E29EF3AAD3C}"/>
          </ac:spMkLst>
        </pc:spChg>
        <pc:spChg chg="del">
          <ac:chgData name="Karmakar, Sumit" userId="S::skarmakar@elogex.com::5d020034-ff2c-4e7e-8d00-e94708d613b2" providerId="AD" clId="Web-{C50B1480-C46E-7069-EB01-C555C6DB738E}" dt="2024-03-11T17:13:24.483" v="225"/>
          <ac:spMkLst>
            <pc:docMk/>
            <pc:sldMk cId="3778393025" sldId="2147480102"/>
            <ac:spMk id="36" creationId="{4F3FA2A9-9386-4CA6-8C37-40B2EE3659D8}"/>
          </ac:spMkLst>
        </pc:spChg>
        <pc:spChg chg="del">
          <ac:chgData name="Karmakar, Sumit" userId="S::skarmakar@elogex.com::5d020034-ff2c-4e7e-8d00-e94708d613b2" providerId="AD" clId="Web-{C50B1480-C46E-7069-EB01-C555C6DB738E}" dt="2024-03-11T17:13:24.483" v="224"/>
          <ac:spMkLst>
            <pc:docMk/>
            <pc:sldMk cId="3778393025" sldId="2147480102"/>
            <ac:spMk id="38" creationId="{9B4FEC95-A79C-9E20-2BCB-542D6E45C3DF}"/>
          </ac:spMkLst>
        </pc:spChg>
        <pc:grpChg chg="add mod">
          <ac:chgData name="Karmakar, Sumit" userId="S::skarmakar@elogex.com::5d020034-ff2c-4e7e-8d00-e94708d613b2" providerId="AD" clId="Web-{C50B1480-C46E-7069-EB01-C555C6DB738E}" dt="2024-03-11T17:13:48.593" v="230" actId="14100"/>
          <ac:grpSpMkLst>
            <pc:docMk/>
            <pc:sldMk cId="3778393025" sldId="2147480102"/>
            <ac:grpSpMk id="56" creationId="{26DC1EE0-2939-135D-27FA-32EEB7DB4C5B}"/>
          </ac:grpSpMkLst>
        </pc:grpChg>
        <pc:graphicFrameChg chg="del">
          <ac:chgData name="Karmakar, Sumit" userId="S::skarmakar@elogex.com::5d020034-ff2c-4e7e-8d00-e94708d613b2" providerId="AD" clId="Web-{C50B1480-C46E-7069-EB01-C555C6DB738E}" dt="2024-03-11T17:13:24.483" v="226"/>
          <ac:graphicFrameMkLst>
            <pc:docMk/>
            <pc:sldMk cId="3778393025" sldId="2147480102"/>
            <ac:graphicFrameMk id="3" creationId="{A0C264A5-87A4-39BA-F813-F8DBD0595773}"/>
          </ac:graphicFrameMkLst>
        </pc:graphicFrameChg>
      </pc:sldChg>
    </pc:docChg>
  </pc:docChgLst>
  <pc:docChgLst>
    <pc:chgData name="Mathews, Alexander" userId="52eba203-d226-4b28-95e6-35b8c1a1b867" providerId="ADAL" clId="{63E48847-FC2D-4CEE-AB82-5AD59BFC74F2}"/>
    <pc:docChg chg="custSel modSld">
      <pc:chgData name="Mathews, Alexander" userId="52eba203-d226-4b28-95e6-35b8c1a1b867" providerId="ADAL" clId="{63E48847-FC2D-4CEE-AB82-5AD59BFC74F2}" dt="2024-01-19T15:57:53.036" v="83" actId="729"/>
      <pc:docMkLst>
        <pc:docMk/>
      </pc:docMkLst>
      <pc:sldChg chg="mod modShow">
        <pc:chgData name="Mathews, Alexander" userId="52eba203-d226-4b28-95e6-35b8c1a1b867" providerId="ADAL" clId="{63E48847-FC2D-4CEE-AB82-5AD59BFC74F2}" dt="2024-01-19T15:57:53.036" v="83" actId="729"/>
        <pc:sldMkLst>
          <pc:docMk/>
          <pc:sldMk cId="3227021263" sldId="2147480052"/>
        </pc:sldMkLst>
      </pc:sldChg>
      <pc:sldChg chg="modSp mod">
        <pc:chgData name="Mathews, Alexander" userId="52eba203-d226-4b28-95e6-35b8c1a1b867" providerId="ADAL" clId="{63E48847-FC2D-4CEE-AB82-5AD59BFC74F2}" dt="2024-01-18T14:53:49.949" v="18" actId="20577"/>
        <pc:sldMkLst>
          <pc:docMk/>
          <pc:sldMk cId="4120199038" sldId="2147480054"/>
        </pc:sldMkLst>
        <pc:spChg chg="mod">
          <ac:chgData name="Mathews, Alexander" userId="52eba203-d226-4b28-95e6-35b8c1a1b867" providerId="ADAL" clId="{63E48847-FC2D-4CEE-AB82-5AD59BFC74F2}" dt="2024-01-18T14:53:49.949" v="18" actId="20577"/>
          <ac:spMkLst>
            <pc:docMk/>
            <pc:sldMk cId="4120199038" sldId="2147480054"/>
            <ac:spMk id="19" creationId="{6FF6ABA0-2AB8-1CC1-BF90-0AD7C3DEB26F}"/>
          </ac:spMkLst>
        </pc:spChg>
      </pc:sldChg>
      <pc:sldChg chg="mod modShow">
        <pc:chgData name="Mathews, Alexander" userId="52eba203-d226-4b28-95e6-35b8c1a1b867" providerId="ADAL" clId="{63E48847-FC2D-4CEE-AB82-5AD59BFC74F2}" dt="2024-01-18T19:53:45.944" v="21" actId="729"/>
        <pc:sldMkLst>
          <pc:docMk/>
          <pc:sldMk cId="3899884770" sldId="2147480057"/>
        </pc:sldMkLst>
      </pc:sldChg>
      <pc:sldChg chg="mod modShow">
        <pc:chgData name="Mathews, Alexander" userId="52eba203-d226-4b28-95e6-35b8c1a1b867" providerId="ADAL" clId="{63E48847-FC2D-4CEE-AB82-5AD59BFC74F2}" dt="2024-01-18T18:47:08.069" v="20" actId="729"/>
        <pc:sldMkLst>
          <pc:docMk/>
          <pc:sldMk cId="2476771074" sldId="2147480058"/>
        </pc:sldMkLst>
      </pc:sldChg>
      <pc:sldChg chg="addSp delSp modSp mod modShow">
        <pc:chgData name="Mathews, Alexander" userId="52eba203-d226-4b28-95e6-35b8c1a1b867" providerId="ADAL" clId="{63E48847-FC2D-4CEE-AB82-5AD59BFC74F2}" dt="2024-01-19T13:31:12.032" v="82" actId="6549"/>
        <pc:sldMkLst>
          <pc:docMk/>
          <pc:sldMk cId="2990194005" sldId="2147480059"/>
        </pc:sldMkLst>
        <pc:spChg chg="mod">
          <ac:chgData name="Mathews, Alexander" userId="52eba203-d226-4b28-95e6-35b8c1a1b867" providerId="ADAL" clId="{63E48847-FC2D-4CEE-AB82-5AD59BFC74F2}" dt="2024-01-19T13:31:12.032" v="82" actId="6549"/>
          <ac:spMkLst>
            <pc:docMk/>
            <pc:sldMk cId="2990194005" sldId="2147480059"/>
            <ac:spMk id="8" creationId="{DBC7E1A4-A905-DA01-8505-B703074C9A49}"/>
          </ac:spMkLst>
        </pc:spChg>
        <pc:spChg chg="del">
          <ac:chgData name="Mathews, Alexander" userId="52eba203-d226-4b28-95e6-35b8c1a1b867" providerId="ADAL" clId="{63E48847-FC2D-4CEE-AB82-5AD59BFC74F2}" dt="2024-01-18T19:54:40.206" v="23" actId="478"/>
          <ac:spMkLst>
            <pc:docMk/>
            <pc:sldMk cId="2990194005" sldId="2147480059"/>
            <ac:spMk id="13" creationId="{E02FA747-DED3-8DDC-7CDC-B73372EC282D}"/>
          </ac:spMkLst>
        </pc:spChg>
        <pc:spChg chg="mod">
          <ac:chgData name="Mathews, Alexander" userId="52eba203-d226-4b28-95e6-35b8c1a1b867" providerId="ADAL" clId="{63E48847-FC2D-4CEE-AB82-5AD59BFC74F2}" dt="2024-01-18T19:55:35.483" v="77" actId="1076"/>
          <ac:spMkLst>
            <pc:docMk/>
            <pc:sldMk cId="2990194005" sldId="2147480059"/>
            <ac:spMk id="18" creationId="{3119A8A2-1DFF-A9B6-94D8-6276D307DAEB}"/>
          </ac:spMkLst>
        </pc:spChg>
        <pc:picChg chg="mod">
          <ac:chgData name="Mathews, Alexander" userId="52eba203-d226-4b28-95e6-35b8c1a1b867" providerId="ADAL" clId="{63E48847-FC2D-4CEE-AB82-5AD59BFC74F2}" dt="2024-01-18T19:55:38.043" v="78" actId="1076"/>
          <ac:picMkLst>
            <pc:docMk/>
            <pc:sldMk cId="2990194005" sldId="2147480059"/>
            <ac:picMk id="3" creationId="{5BA4CE1E-6803-4DC0-8949-942DCAA5E2DF}"/>
          </ac:picMkLst>
        </pc:picChg>
        <pc:picChg chg="del">
          <ac:chgData name="Mathews, Alexander" userId="52eba203-d226-4b28-95e6-35b8c1a1b867" providerId="ADAL" clId="{63E48847-FC2D-4CEE-AB82-5AD59BFC74F2}" dt="2024-01-18T19:54:42.860" v="24" actId="478"/>
          <ac:picMkLst>
            <pc:docMk/>
            <pc:sldMk cId="2990194005" sldId="2147480059"/>
            <ac:picMk id="14" creationId="{92E1CBFB-AFE3-875B-2AAC-415A4773A674}"/>
          </ac:picMkLst>
        </pc:picChg>
        <pc:picChg chg="add mod">
          <ac:chgData name="Mathews, Alexander" userId="52eba203-d226-4b28-95e6-35b8c1a1b867" providerId="ADAL" clId="{63E48847-FC2D-4CEE-AB82-5AD59BFC74F2}" dt="2024-01-18T19:55:53.557" v="80" actId="1076"/>
          <ac:picMkLst>
            <pc:docMk/>
            <pc:sldMk cId="2990194005" sldId="2147480059"/>
            <ac:picMk id="22" creationId="{DD2DA413-F798-9B9E-8A65-C48A58AC3C58}"/>
          </ac:picMkLst>
        </pc:picChg>
      </pc:sldChg>
    </pc:docChg>
  </pc:docChgLst>
  <pc:docChgLst>
    <pc:chgData name="Karmakar, Sumit" userId="S::skarmakar@elogex.com::5d020034-ff2c-4e7e-8d00-e94708d613b2" providerId="AD" clId="Web-{ADB85F98-CB5B-BBF4-4C2E-516328E1F7A7}"/>
    <pc:docChg chg="addSld delSld modSld sldOrd modSection">
      <pc:chgData name="Karmakar, Sumit" userId="S::skarmakar@elogex.com::5d020034-ff2c-4e7e-8d00-e94708d613b2" providerId="AD" clId="Web-{ADB85F98-CB5B-BBF4-4C2E-516328E1F7A7}" dt="2024-03-11T15:17:30.172" v="83" actId="20577"/>
      <pc:docMkLst>
        <pc:docMk/>
      </pc:docMkLst>
      <pc:sldChg chg="modSp del">
        <pc:chgData name="Karmakar, Sumit" userId="S::skarmakar@elogex.com::5d020034-ff2c-4e7e-8d00-e94708d613b2" providerId="AD" clId="Web-{ADB85F98-CB5B-BBF4-4C2E-516328E1F7A7}" dt="2024-03-11T15:08:27.441" v="45"/>
        <pc:sldMkLst>
          <pc:docMk/>
          <pc:sldMk cId="3853618670" sldId="310"/>
        </pc:sldMkLst>
        <pc:spChg chg="mod">
          <ac:chgData name="Karmakar, Sumit" userId="S::skarmakar@elogex.com::5d020034-ff2c-4e7e-8d00-e94708d613b2" providerId="AD" clId="Web-{ADB85F98-CB5B-BBF4-4C2E-516328E1F7A7}" dt="2024-03-11T13:54:52.713" v="7" actId="20577"/>
          <ac:spMkLst>
            <pc:docMk/>
            <pc:sldMk cId="3853618670" sldId="310"/>
            <ac:spMk id="10" creationId="{8D4A47EA-9BE7-EF00-303D-E6AF9A73A44F}"/>
          </ac:spMkLst>
        </pc:spChg>
      </pc:sldChg>
      <pc:sldChg chg="del">
        <pc:chgData name="Karmakar, Sumit" userId="S::skarmakar@elogex.com::5d020034-ff2c-4e7e-8d00-e94708d613b2" providerId="AD" clId="Web-{ADB85F98-CB5B-BBF4-4C2E-516328E1F7A7}" dt="2024-03-11T13:57:31.733" v="31"/>
        <pc:sldMkLst>
          <pc:docMk/>
          <pc:sldMk cId="714085902" sldId="2147375216"/>
        </pc:sldMkLst>
      </pc:sldChg>
      <pc:sldChg chg="del">
        <pc:chgData name="Karmakar, Sumit" userId="S::skarmakar@elogex.com::5d020034-ff2c-4e7e-8d00-e94708d613b2" providerId="AD" clId="Web-{ADB85F98-CB5B-BBF4-4C2E-516328E1F7A7}" dt="2024-03-11T13:55:09.338" v="8"/>
        <pc:sldMkLst>
          <pc:docMk/>
          <pc:sldMk cId="989006033" sldId="2147479593"/>
        </pc:sldMkLst>
      </pc:sldChg>
      <pc:sldChg chg="modSp del">
        <pc:chgData name="Karmakar, Sumit" userId="S::skarmakar@elogex.com::5d020034-ff2c-4e7e-8d00-e94708d613b2" providerId="AD" clId="Web-{ADB85F98-CB5B-BBF4-4C2E-516328E1F7A7}" dt="2024-03-11T15:10:09.440" v="51"/>
        <pc:sldMkLst>
          <pc:docMk/>
          <pc:sldMk cId="4082499125" sldId="2147479704"/>
        </pc:sldMkLst>
        <pc:spChg chg="mod">
          <ac:chgData name="Karmakar, Sumit" userId="S::skarmakar@elogex.com::5d020034-ff2c-4e7e-8d00-e94708d613b2" providerId="AD" clId="Web-{ADB85F98-CB5B-BBF4-4C2E-516328E1F7A7}" dt="2024-03-11T13:55:19.042" v="13" actId="20577"/>
          <ac:spMkLst>
            <pc:docMk/>
            <pc:sldMk cId="4082499125" sldId="2147479704"/>
            <ac:spMk id="2" creationId="{9EEF2002-EC66-31A0-CDB0-B27A5C3877BF}"/>
          </ac:spMkLst>
        </pc:spChg>
      </pc:sldChg>
      <pc:sldChg chg="modSp">
        <pc:chgData name="Karmakar, Sumit" userId="S::skarmakar@elogex.com::5d020034-ff2c-4e7e-8d00-e94708d613b2" providerId="AD" clId="Web-{ADB85F98-CB5B-BBF4-4C2E-516328E1F7A7}" dt="2024-03-11T15:17:12.391" v="82" actId="14100"/>
        <pc:sldMkLst>
          <pc:docMk/>
          <pc:sldMk cId="2371631138" sldId="2147479780"/>
        </pc:sldMkLst>
        <pc:spChg chg="mod">
          <ac:chgData name="Karmakar, Sumit" userId="S::skarmakar@elogex.com::5d020034-ff2c-4e7e-8d00-e94708d613b2" providerId="AD" clId="Web-{ADB85F98-CB5B-BBF4-4C2E-516328E1F7A7}" dt="2024-03-11T15:17:12.391" v="82" actId="14100"/>
          <ac:spMkLst>
            <pc:docMk/>
            <pc:sldMk cId="2371631138" sldId="2147479780"/>
            <ac:spMk id="6" creationId="{6830FACA-7047-C8D0-75CD-BD592A11908B}"/>
          </ac:spMkLst>
        </pc:spChg>
      </pc:sldChg>
      <pc:sldChg chg="modSp add">
        <pc:chgData name="Karmakar, Sumit" userId="S::skarmakar@elogex.com::5d020034-ff2c-4e7e-8d00-e94708d613b2" providerId="AD" clId="Web-{ADB85F98-CB5B-BBF4-4C2E-516328E1F7A7}" dt="2024-03-11T15:12:43.752" v="65" actId="20577"/>
        <pc:sldMkLst>
          <pc:docMk/>
          <pc:sldMk cId="3830398862" sldId="2147479784"/>
        </pc:sldMkLst>
        <pc:spChg chg="mod">
          <ac:chgData name="Karmakar, Sumit" userId="S::skarmakar@elogex.com::5d020034-ff2c-4e7e-8d00-e94708d613b2" providerId="AD" clId="Web-{ADB85F98-CB5B-BBF4-4C2E-516328E1F7A7}" dt="2024-03-11T15:12:43.752" v="65" actId="20577"/>
          <ac:spMkLst>
            <pc:docMk/>
            <pc:sldMk cId="3830398862" sldId="2147479784"/>
            <ac:spMk id="2" creationId="{BFA3D1D2-BD57-4713-99B4-D169A30DB26F}"/>
          </ac:spMkLst>
        </pc:spChg>
      </pc:sldChg>
      <pc:sldChg chg="add">
        <pc:chgData name="Karmakar, Sumit" userId="S::skarmakar@elogex.com::5d020034-ff2c-4e7e-8d00-e94708d613b2" providerId="AD" clId="Web-{ADB85F98-CB5B-BBF4-4C2E-516328E1F7A7}" dt="2024-03-11T15:09:37.331" v="50"/>
        <pc:sldMkLst>
          <pc:docMk/>
          <pc:sldMk cId="369002401" sldId="2147480018"/>
        </pc:sldMkLst>
      </pc:sldChg>
      <pc:sldChg chg="modSp del">
        <pc:chgData name="Karmakar, Sumit" userId="S::skarmakar@elogex.com::5d020034-ff2c-4e7e-8d00-e94708d613b2" providerId="AD" clId="Web-{ADB85F98-CB5B-BBF4-4C2E-516328E1F7A7}" dt="2024-03-11T15:12:14.080" v="60"/>
        <pc:sldMkLst>
          <pc:docMk/>
          <pc:sldMk cId="3934650505" sldId="2147480035"/>
        </pc:sldMkLst>
        <pc:spChg chg="mod">
          <ac:chgData name="Karmakar, Sumit" userId="S::skarmakar@elogex.com::5d020034-ff2c-4e7e-8d00-e94708d613b2" providerId="AD" clId="Web-{ADB85F98-CB5B-BBF4-4C2E-516328E1F7A7}" dt="2024-03-11T13:57:53.218" v="33" actId="20577"/>
          <ac:spMkLst>
            <pc:docMk/>
            <pc:sldMk cId="3934650505" sldId="2147480035"/>
            <ac:spMk id="10" creationId="{DD834547-15B2-50FF-CD1E-C9F6FB93CB4A}"/>
          </ac:spMkLst>
        </pc:spChg>
      </pc:sldChg>
      <pc:sldChg chg="modSp">
        <pc:chgData name="Karmakar, Sumit" userId="S::skarmakar@elogex.com::5d020034-ff2c-4e7e-8d00-e94708d613b2" providerId="AD" clId="Web-{ADB85F98-CB5B-BBF4-4C2E-516328E1F7A7}" dt="2024-03-11T15:13:57.048" v="73" actId="20577"/>
        <pc:sldMkLst>
          <pc:docMk/>
          <pc:sldMk cId="2726751487" sldId="2147480051"/>
        </pc:sldMkLst>
        <pc:spChg chg="mod">
          <ac:chgData name="Karmakar, Sumit" userId="S::skarmakar@elogex.com::5d020034-ff2c-4e7e-8d00-e94708d613b2" providerId="AD" clId="Web-{ADB85F98-CB5B-BBF4-4C2E-516328E1F7A7}" dt="2024-03-11T15:13:57.048" v="73" actId="20577"/>
          <ac:spMkLst>
            <pc:docMk/>
            <pc:sldMk cId="2726751487" sldId="2147480051"/>
            <ac:spMk id="3" creationId="{C26A9C8E-A19C-B642-0966-CD47C599D327}"/>
          </ac:spMkLst>
        </pc:spChg>
      </pc:sldChg>
      <pc:sldChg chg="modSp">
        <pc:chgData name="Karmakar, Sumit" userId="S::skarmakar@elogex.com::5d020034-ff2c-4e7e-8d00-e94708d613b2" providerId="AD" clId="Web-{ADB85F98-CB5B-BBF4-4C2E-516328E1F7A7}" dt="2024-03-11T13:56:51.795" v="30" actId="20577"/>
        <pc:sldMkLst>
          <pc:docMk/>
          <pc:sldMk cId="1256363016" sldId="2147480053"/>
        </pc:sldMkLst>
        <pc:spChg chg="mod">
          <ac:chgData name="Karmakar, Sumit" userId="S::skarmakar@elogex.com::5d020034-ff2c-4e7e-8d00-e94708d613b2" providerId="AD" clId="Web-{ADB85F98-CB5B-BBF4-4C2E-516328E1F7A7}" dt="2024-03-11T13:56:51.795" v="30" actId="20577"/>
          <ac:spMkLst>
            <pc:docMk/>
            <pc:sldMk cId="1256363016" sldId="2147480053"/>
            <ac:spMk id="3" creationId="{F6ED7C67-64ED-FE15-79E4-15B983E1476A}"/>
          </ac:spMkLst>
        </pc:spChg>
      </pc:sldChg>
      <pc:sldChg chg="del">
        <pc:chgData name="Karmakar, Sumit" userId="S::skarmakar@elogex.com::5d020034-ff2c-4e7e-8d00-e94708d613b2" providerId="AD" clId="Web-{ADB85F98-CB5B-BBF4-4C2E-516328E1F7A7}" dt="2024-03-11T15:11:11.830" v="53"/>
        <pc:sldMkLst>
          <pc:docMk/>
          <pc:sldMk cId="4120199038" sldId="2147480054"/>
        </pc:sldMkLst>
      </pc:sldChg>
      <pc:sldChg chg="del">
        <pc:chgData name="Karmakar, Sumit" userId="S::skarmakar@elogex.com::5d020034-ff2c-4e7e-8d00-e94708d613b2" providerId="AD" clId="Web-{ADB85F98-CB5B-BBF4-4C2E-516328E1F7A7}" dt="2024-03-11T15:16:10.001" v="75"/>
        <pc:sldMkLst>
          <pc:docMk/>
          <pc:sldMk cId="3899884770" sldId="2147480057"/>
        </pc:sldMkLst>
      </pc:sldChg>
      <pc:sldChg chg="modSp add">
        <pc:chgData name="Karmakar, Sumit" userId="S::skarmakar@elogex.com::5d020034-ff2c-4e7e-8d00-e94708d613b2" providerId="AD" clId="Web-{ADB85F98-CB5B-BBF4-4C2E-516328E1F7A7}" dt="2024-03-11T15:16:27.922" v="77"/>
        <pc:sldMkLst>
          <pc:docMk/>
          <pc:sldMk cId="2476771074" sldId="2147480058"/>
        </pc:sldMkLst>
        <pc:picChg chg="mod">
          <ac:chgData name="Karmakar, Sumit" userId="S::skarmakar@elogex.com::5d020034-ff2c-4e7e-8d00-e94708d613b2" providerId="AD" clId="Web-{ADB85F98-CB5B-BBF4-4C2E-516328E1F7A7}" dt="2024-03-11T15:16:19.844" v="76"/>
          <ac:picMkLst>
            <pc:docMk/>
            <pc:sldMk cId="2476771074" sldId="2147480058"/>
            <ac:picMk id="13" creationId="{DDB4639F-26A7-26EE-8400-835C4E008996}"/>
          </ac:picMkLst>
        </pc:picChg>
        <pc:picChg chg="mod">
          <ac:chgData name="Karmakar, Sumit" userId="S::skarmakar@elogex.com::5d020034-ff2c-4e7e-8d00-e94708d613b2" providerId="AD" clId="Web-{ADB85F98-CB5B-BBF4-4C2E-516328E1F7A7}" dt="2024-03-11T15:16:27.922" v="77"/>
          <ac:picMkLst>
            <pc:docMk/>
            <pc:sldMk cId="2476771074" sldId="2147480058"/>
            <ac:picMk id="1026" creationId="{3AAA1A86-0353-67BB-B41F-F2410C5E78C0}"/>
          </ac:picMkLst>
        </pc:picChg>
      </pc:sldChg>
      <pc:sldChg chg="add ord">
        <pc:chgData name="Karmakar, Sumit" userId="S::skarmakar@elogex.com::5d020034-ff2c-4e7e-8d00-e94708d613b2" providerId="AD" clId="Web-{ADB85F98-CB5B-BBF4-4C2E-516328E1F7A7}" dt="2024-03-11T15:11:46.924" v="59"/>
        <pc:sldMkLst>
          <pc:docMk/>
          <pc:sldMk cId="2857832739" sldId="2147480092"/>
        </pc:sldMkLst>
      </pc:sldChg>
      <pc:sldChg chg="add ord">
        <pc:chgData name="Karmakar, Sumit" userId="S::skarmakar@elogex.com::5d020034-ff2c-4e7e-8d00-e94708d613b2" providerId="AD" clId="Web-{ADB85F98-CB5B-BBF4-4C2E-516328E1F7A7}" dt="2024-03-11T15:11:46.924" v="58"/>
        <pc:sldMkLst>
          <pc:docMk/>
          <pc:sldMk cId="2539536041" sldId="2147480093"/>
        </pc:sldMkLst>
      </pc:sldChg>
      <pc:sldChg chg="modSp add ord">
        <pc:chgData name="Karmakar, Sumit" userId="S::skarmakar@elogex.com::5d020034-ff2c-4e7e-8d00-e94708d613b2" providerId="AD" clId="Web-{ADB85F98-CB5B-BBF4-4C2E-516328E1F7A7}" dt="2024-03-11T15:13:01.408" v="67" actId="20577"/>
        <pc:sldMkLst>
          <pc:docMk/>
          <pc:sldMk cId="1693912635" sldId="2147480094"/>
        </pc:sldMkLst>
        <pc:spChg chg="mod">
          <ac:chgData name="Karmakar, Sumit" userId="S::skarmakar@elogex.com::5d020034-ff2c-4e7e-8d00-e94708d613b2" providerId="AD" clId="Web-{ADB85F98-CB5B-BBF4-4C2E-516328E1F7A7}" dt="2024-03-11T15:13:01.408" v="67" actId="20577"/>
          <ac:spMkLst>
            <pc:docMk/>
            <pc:sldMk cId="1693912635" sldId="2147480094"/>
            <ac:spMk id="9" creationId="{7FBA4B87-97CE-C427-F2E6-4E29EF3AAD3C}"/>
          </ac:spMkLst>
        </pc:spChg>
      </pc:sldChg>
      <pc:sldChg chg="modSp add">
        <pc:chgData name="Karmakar, Sumit" userId="S::skarmakar@elogex.com::5d020034-ff2c-4e7e-8d00-e94708d613b2" providerId="AD" clId="Web-{ADB85F98-CB5B-BBF4-4C2E-516328E1F7A7}" dt="2024-03-11T15:17:30.172" v="83" actId="20577"/>
        <pc:sldMkLst>
          <pc:docMk/>
          <pc:sldMk cId="565861938" sldId="2147480095"/>
        </pc:sldMkLst>
        <pc:spChg chg="mod">
          <ac:chgData name="Karmakar, Sumit" userId="S::skarmakar@elogex.com::5d020034-ff2c-4e7e-8d00-e94708d613b2" providerId="AD" clId="Web-{ADB85F98-CB5B-BBF4-4C2E-516328E1F7A7}" dt="2024-03-11T15:17:30.172" v="83" actId="20577"/>
          <ac:spMkLst>
            <pc:docMk/>
            <pc:sldMk cId="565861938" sldId="2147480095"/>
            <ac:spMk id="2" creationId="{0329E297-E798-08B1-A1CC-65371311D18E}"/>
          </ac:spMkLst>
        </pc:spChg>
      </pc:sldChg>
      <pc:sldChg chg="add">
        <pc:chgData name="Karmakar, Sumit" userId="S::skarmakar@elogex.com::5d020034-ff2c-4e7e-8d00-e94708d613b2" providerId="AD" clId="Web-{ADB85F98-CB5B-BBF4-4C2E-516328E1F7A7}" dt="2024-03-11T15:09:36.534" v="49"/>
        <pc:sldMkLst>
          <pc:docMk/>
          <pc:sldMk cId="1839034157" sldId="2147480096"/>
        </pc:sldMkLst>
      </pc:sldChg>
      <pc:sldMasterChg chg="addSldLayout">
        <pc:chgData name="Karmakar, Sumit" userId="S::skarmakar@elogex.com::5d020034-ff2c-4e7e-8d00-e94708d613b2" providerId="AD" clId="Web-{ADB85F98-CB5B-BBF4-4C2E-516328E1F7A7}" dt="2024-03-11T15:08:38.284" v="48"/>
        <pc:sldMasterMkLst>
          <pc:docMk/>
          <pc:sldMasterMk cId="2758596200" sldId="2147484362"/>
        </pc:sldMasterMkLst>
        <pc:sldLayoutChg chg="add">
          <pc:chgData name="Karmakar, Sumit" userId="S::skarmakar@elogex.com::5d020034-ff2c-4e7e-8d00-e94708d613b2" providerId="AD" clId="Web-{ADB85F98-CB5B-BBF4-4C2E-516328E1F7A7}" dt="2024-03-11T15:07:27.363" v="38"/>
          <pc:sldLayoutMkLst>
            <pc:docMk/>
            <pc:sldMasterMk cId="2758596200" sldId="2147483767"/>
            <pc:sldLayoutMk cId="615928255" sldId="2147484360"/>
          </pc:sldLayoutMkLst>
        </pc:sldLayoutChg>
        <pc:sldLayoutChg chg="add">
          <pc:chgData name="Karmakar, Sumit" userId="S::skarmakar@elogex.com::5d020034-ff2c-4e7e-8d00-e94708d613b2" providerId="AD" clId="Web-{ADB85F98-CB5B-BBF4-4C2E-516328E1F7A7}" dt="2024-03-11T15:08:38.284" v="48"/>
          <pc:sldLayoutMkLst>
            <pc:docMk/>
            <pc:sldMasterMk cId="2758596200" sldId="2147483767"/>
            <pc:sldLayoutMk cId="4138804661" sldId="2147484361"/>
          </pc:sldLayoutMkLst>
        </pc:sldLayoutChg>
      </pc:sldMasterChg>
    </pc:docChg>
  </pc:docChgLst>
  <pc:docChgLst>
    <pc:chgData name="Karmakar, Sumit" userId="S::skarmakar@elogex.com::5d020034-ff2c-4e7e-8d00-e94708d613b2" providerId="AD" clId="Web-{1D4F1809-2872-0FA4-17A7-B2314FDA758F}"/>
    <pc:docChg chg="sldOrd">
      <pc:chgData name="Karmakar, Sumit" userId="S::skarmakar@elogex.com::5d020034-ff2c-4e7e-8d00-e94708d613b2" providerId="AD" clId="Web-{1D4F1809-2872-0FA4-17A7-B2314FDA758F}" dt="2024-03-15T21:00:24.626" v="0"/>
      <pc:docMkLst>
        <pc:docMk/>
      </pc:docMkLst>
      <pc:sldChg chg="ord">
        <pc:chgData name="Karmakar, Sumit" userId="S::skarmakar@elogex.com::5d020034-ff2c-4e7e-8d00-e94708d613b2" providerId="AD" clId="Web-{1D4F1809-2872-0FA4-17A7-B2314FDA758F}" dt="2024-03-15T21:00:24.626" v="0"/>
        <pc:sldMkLst>
          <pc:docMk/>
          <pc:sldMk cId="3611435049" sldId="2147480097"/>
        </pc:sldMkLst>
      </pc:sldChg>
    </pc:docChg>
  </pc:docChgLst>
  <pc:docChgLst>
    <pc:chgData name="Karmakar, Sumit" userId="S::skarmakar@elogex.com::5d020034-ff2c-4e7e-8d00-e94708d613b2" providerId="AD" clId="Web-{38686889-BDFD-622C-AD5B-45337B02A14B}"/>
    <pc:docChg chg="modSld sldOrd">
      <pc:chgData name="Karmakar, Sumit" userId="S::skarmakar@elogex.com::5d020034-ff2c-4e7e-8d00-e94708d613b2" providerId="AD" clId="Web-{38686889-BDFD-622C-AD5B-45337B02A14B}" dt="2024-03-26T13:16:37.625" v="55"/>
      <pc:docMkLst>
        <pc:docMk/>
      </pc:docMkLst>
      <pc:sldChg chg="addSp modSp">
        <pc:chgData name="Karmakar, Sumit" userId="S::skarmakar@elogex.com::5d020034-ff2c-4e7e-8d00-e94708d613b2" providerId="AD" clId="Web-{38686889-BDFD-622C-AD5B-45337B02A14B}" dt="2024-03-26T12:53:07.514" v="20" actId="20577"/>
        <pc:sldMkLst>
          <pc:docMk/>
          <pc:sldMk cId="1693912635" sldId="2147480094"/>
        </pc:sldMkLst>
        <pc:spChg chg="add mod">
          <ac:chgData name="Karmakar, Sumit" userId="S::skarmakar@elogex.com::5d020034-ff2c-4e7e-8d00-e94708d613b2" providerId="AD" clId="Web-{38686889-BDFD-622C-AD5B-45337B02A14B}" dt="2024-03-26T12:53:07.514" v="20" actId="20577"/>
          <ac:spMkLst>
            <pc:docMk/>
            <pc:sldMk cId="1693912635" sldId="2147480094"/>
            <ac:spMk id="14" creationId="{A1694DFA-409D-5F39-CC5D-F26355CFB730}"/>
          </ac:spMkLst>
        </pc:spChg>
        <pc:grpChg chg="mod">
          <ac:chgData name="Karmakar, Sumit" userId="S::skarmakar@elogex.com::5d020034-ff2c-4e7e-8d00-e94708d613b2" providerId="AD" clId="Web-{38686889-BDFD-622C-AD5B-45337B02A14B}" dt="2024-03-26T12:52:09.341" v="7" actId="1076"/>
          <ac:grpSpMkLst>
            <pc:docMk/>
            <pc:sldMk cId="1693912635" sldId="2147480094"/>
            <ac:grpSpMk id="13" creationId="{CC764C9C-A6A2-790E-9319-1FDEFA3FB6EC}"/>
          </ac:grpSpMkLst>
        </pc:grpChg>
        <pc:picChg chg="mod">
          <ac:chgData name="Karmakar, Sumit" userId="S::skarmakar@elogex.com::5d020034-ff2c-4e7e-8d00-e94708d613b2" providerId="AD" clId="Web-{38686889-BDFD-622C-AD5B-45337B02A14B}" dt="2024-03-26T12:51:43.668" v="4" actId="1076"/>
          <ac:picMkLst>
            <pc:docMk/>
            <pc:sldMk cId="1693912635" sldId="2147480094"/>
            <ac:picMk id="2" creationId="{97B19883-D4EA-F2CF-0C88-55759E5E565A}"/>
          </ac:picMkLst>
        </pc:picChg>
        <pc:picChg chg="mod">
          <ac:chgData name="Karmakar, Sumit" userId="S::skarmakar@elogex.com::5d020034-ff2c-4e7e-8d00-e94708d613b2" providerId="AD" clId="Web-{38686889-BDFD-622C-AD5B-45337B02A14B}" dt="2024-03-26T12:51:55.418" v="6" actId="1076"/>
          <ac:picMkLst>
            <pc:docMk/>
            <pc:sldMk cId="1693912635" sldId="2147480094"/>
            <ac:picMk id="3" creationId="{1A6788CD-242D-2BC3-E152-E2ADF986F054}"/>
          </ac:picMkLst>
        </pc:picChg>
      </pc:sldChg>
      <pc:sldChg chg="ord">
        <pc:chgData name="Karmakar, Sumit" userId="S::skarmakar@elogex.com::5d020034-ff2c-4e7e-8d00-e94708d613b2" providerId="AD" clId="Web-{38686889-BDFD-622C-AD5B-45337B02A14B}" dt="2024-03-26T13:16:37.625" v="55"/>
        <pc:sldMkLst>
          <pc:docMk/>
          <pc:sldMk cId="3611435049" sldId="2147480097"/>
        </pc:sldMkLst>
      </pc:sldChg>
      <pc:sldChg chg="ord">
        <pc:chgData name="Karmakar, Sumit" userId="S::skarmakar@elogex.com::5d020034-ff2c-4e7e-8d00-e94708d613b2" providerId="AD" clId="Web-{38686889-BDFD-622C-AD5B-45337B02A14B}" dt="2024-03-26T13:16:37.625" v="54"/>
        <pc:sldMkLst>
          <pc:docMk/>
          <pc:sldMk cId="3342602019" sldId="2147480117"/>
        </pc:sldMkLst>
      </pc:sldChg>
      <pc:sldChg chg="ord">
        <pc:chgData name="Karmakar, Sumit" userId="S::skarmakar@elogex.com::5d020034-ff2c-4e7e-8d00-e94708d613b2" providerId="AD" clId="Web-{38686889-BDFD-622C-AD5B-45337B02A14B}" dt="2024-03-26T13:16:37.625" v="52"/>
        <pc:sldMkLst>
          <pc:docMk/>
          <pc:sldMk cId="2273137630" sldId="2147480121"/>
        </pc:sldMkLst>
      </pc:sldChg>
      <pc:sldChg chg="ord">
        <pc:chgData name="Karmakar, Sumit" userId="S::skarmakar@elogex.com::5d020034-ff2c-4e7e-8d00-e94708d613b2" providerId="AD" clId="Web-{38686889-BDFD-622C-AD5B-45337B02A14B}" dt="2024-03-26T13:16:37.625" v="53"/>
        <pc:sldMkLst>
          <pc:docMk/>
          <pc:sldMk cId="1903693486" sldId="2147480122"/>
        </pc:sldMkLst>
      </pc:sldChg>
      <pc:sldChg chg="modSp ord">
        <pc:chgData name="Karmakar, Sumit" userId="S::skarmakar@elogex.com::5d020034-ff2c-4e7e-8d00-e94708d613b2" providerId="AD" clId="Web-{38686889-BDFD-622C-AD5B-45337B02A14B}" dt="2024-03-26T12:50:55.605" v="1"/>
        <pc:sldMkLst>
          <pc:docMk/>
          <pc:sldMk cId="3006918676" sldId="2147480124"/>
        </pc:sldMkLst>
        <pc:spChg chg="mod">
          <ac:chgData name="Karmakar, Sumit" userId="S::skarmakar@elogex.com::5d020034-ff2c-4e7e-8d00-e94708d613b2" providerId="AD" clId="Web-{38686889-BDFD-622C-AD5B-45337B02A14B}" dt="2024-03-26T12:50:32.073" v="0" actId="14100"/>
          <ac:spMkLst>
            <pc:docMk/>
            <pc:sldMk cId="3006918676" sldId="2147480124"/>
            <ac:spMk id="3" creationId="{C192CE2F-77BF-9828-6788-D24363E7A8B5}"/>
          </ac:spMkLst>
        </pc:spChg>
      </pc:sldChg>
      <pc:sldChg chg="modSp">
        <pc:chgData name="Karmakar, Sumit" userId="S::skarmakar@elogex.com::5d020034-ff2c-4e7e-8d00-e94708d613b2" providerId="AD" clId="Web-{38686889-BDFD-622C-AD5B-45337B02A14B}" dt="2024-03-26T12:55:41.205" v="51"/>
        <pc:sldMkLst>
          <pc:docMk/>
          <pc:sldMk cId="1287383114" sldId="2147480126"/>
        </pc:sldMkLst>
        <pc:spChg chg="mod">
          <ac:chgData name="Karmakar, Sumit" userId="S::skarmakar@elogex.com::5d020034-ff2c-4e7e-8d00-e94708d613b2" providerId="AD" clId="Web-{38686889-BDFD-622C-AD5B-45337B02A14B}" dt="2024-03-26T12:54:46.438" v="45" actId="20577"/>
          <ac:spMkLst>
            <pc:docMk/>
            <pc:sldMk cId="1287383114" sldId="2147480126"/>
            <ac:spMk id="2" creationId="{6D4A0A65-4449-A208-9F84-68CA373C2CC5}"/>
          </ac:spMkLst>
        </pc:spChg>
        <pc:graphicFrameChg chg="mod modGraphic">
          <ac:chgData name="Karmakar, Sumit" userId="S::skarmakar@elogex.com::5d020034-ff2c-4e7e-8d00-e94708d613b2" providerId="AD" clId="Web-{38686889-BDFD-622C-AD5B-45337B02A14B}" dt="2024-03-26T12:55:41.205" v="51"/>
          <ac:graphicFrameMkLst>
            <pc:docMk/>
            <pc:sldMk cId="1287383114" sldId="2147480126"/>
            <ac:graphicFrameMk id="3" creationId="{CA9C21C4-2AEC-CC4C-240D-B02DAA76F564}"/>
          </ac:graphicFrameMkLst>
        </pc:graphicFrameChg>
        <pc:graphicFrameChg chg="mod modGraphic">
          <ac:chgData name="Karmakar, Sumit" userId="S::skarmakar@elogex.com::5d020034-ff2c-4e7e-8d00-e94708d613b2" providerId="AD" clId="Web-{38686889-BDFD-622C-AD5B-45337B02A14B}" dt="2024-03-26T12:55:23.392" v="48"/>
          <ac:graphicFrameMkLst>
            <pc:docMk/>
            <pc:sldMk cId="1287383114" sldId="2147480126"/>
            <ac:graphicFrameMk id="17" creationId="{39C2D995-BEAD-B4F2-BAA5-251C62A1C594}"/>
          </ac:graphicFrameMkLst>
        </pc:graphicFrameChg>
        <pc:graphicFrameChg chg="mod modGraphic">
          <ac:chgData name="Karmakar, Sumit" userId="S::skarmakar@elogex.com::5d020034-ff2c-4e7e-8d00-e94708d613b2" providerId="AD" clId="Web-{38686889-BDFD-622C-AD5B-45337B02A14B}" dt="2024-03-26T12:55:16.282" v="47" actId="1076"/>
          <ac:graphicFrameMkLst>
            <pc:docMk/>
            <pc:sldMk cId="1287383114" sldId="2147480126"/>
            <ac:graphicFrameMk id="55" creationId="{BAD24F01-D7F4-BF36-D16C-1074A0E6487F}"/>
          </ac:graphicFrameMkLst>
        </pc:graphicFrameChg>
      </pc:sldChg>
    </pc:docChg>
  </pc:docChgLst>
  <pc:docChgLst>
    <pc:chgData name="LeMons, Daniel" userId="S::dlemons@elogex.com::65097b81-23d4-411d-8a8e-a78030669d81" providerId="AD" clId="Web-{460A09A1-5B17-4ADB-6F38-A61A164C274D}"/>
    <pc:docChg chg="addSld delSld modSld sldOrd modSection">
      <pc:chgData name="LeMons, Daniel" userId="S::dlemons@elogex.com::65097b81-23d4-411d-8a8e-a78030669d81" providerId="AD" clId="Web-{460A09A1-5B17-4ADB-6F38-A61A164C274D}" dt="2024-03-27T20:58:04.089" v="172" actId="20577"/>
      <pc:docMkLst>
        <pc:docMk/>
      </pc:docMkLst>
      <pc:sldChg chg="modSp">
        <pc:chgData name="LeMons, Daniel" userId="S::dlemons@elogex.com::65097b81-23d4-411d-8a8e-a78030669d81" providerId="AD" clId="Web-{460A09A1-5B17-4ADB-6F38-A61A164C274D}" dt="2024-03-27T20:58:04.089" v="172" actId="20577"/>
        <pc:sldMkLst>
          <pc:docMk/>
          <pc:sldMk cId="3611435049" sldId="2147480097"/>
        </pc:sldMkLst>
        <pc:spChg chg="mod">
          <ac:chgData name="LeMons, Daniel" userId="S::dlemons@elogex.com::65097b81-23d4-411d-8a8e-a78030669d81" providerId="AD" clId="Web-{460A09A1-5B17-4ADB-6F38-A61A164C274D}" dt="2024-03-27T20:58:04.089" v="172" actId="20577"/>
          <ac:spMkLst>
            <pc:docMk/>
            <pc:sldMk cId="3611435049" sldId="2147480097"/>
            <ac:spMk id="2" creationId="{0329E297-E798-08B1-A1CC-65371311D18E}"/>
          </ac:spMkLst>
        </pc:spChg>
      </pc:sldChg>
      <pc:sldChg chg="addSp modSp del">
        <pc:chgData name="LeMons, Daniel" userId="S::dlemons@elogex.com::65097b81-23d4-411d-8a8e-a78030669d81" providerId="AD" clId="Web-{460A09A1-5B17-4ADB-6F38-A61A164C274D}" dt="2024-03-27T20:50:35.055" v="2"/>
        <pc:sldMkLst>
          <pc:docMk/>
          <pc:sldMk cId="480133652" sldId="2147480109"/>
        </pc:sldMkLst>
        <pc:picChg chg="add mod">
          <ac:chgData name="LeMons, Daniel" userId="S::dlemons@elogex.com::65097b81-23d4-411d-8a8e-a78030669d81" providerId="AD" clId="Web-{460A09A1-5B17-4ADB-6F38-A61A164C274D}" dt="2024-03-27T20:45:57.966" v="0"/>
          <ac:picMkLst>
            <pc:docMk/>
            <pc:sldMk cId="480133652" sldId="2147480109"/>
            <ac:picMk id="3" creationId="{A829730D-03BD-8CF3-23FB-24AB9023E879}"/>
          </ac:picMkLst>
        </pc:picChg>
      </pc:sldChg>
      <pc:sldChg chg="ord">
        <pc:chgData name="LeMons, Daniel" userId="S::dlemons@elogex.com::65097b81-23d4-411d-8a8e-a78030669d81" providerId="AD" clId="Web-{460A09A1-5B17-4ADB-6F38-A61A164C274D}" dt="2024-03-27T20:53:41.797" v="28"/>
        <pc:sldMkLst>
          <pc:docMk/>
          <pc:sldMk cId="4003192555" sldId="2147480111"/>
        </pc:sldMkLst>
      </pc:sldChg>
      <pc:sldChg chg="ord">
        <pc:chgData name="LeMons, Daniel" userId="S::dlemons@elogex.com::65097b81-23d4-411d-8a8e-a78030669d81" providerId="AD" clId="Web-{460A09A1-5B17-4ADB-6F38-A61A164C274D}" dt="2024-03-27T20:53:58.157" v="29"/>
        <pc:sldMkLst>
          <pc:docMk/>
          <pc:sldMk cId="3342602019" sldId="2147480117"/>
        </pc:sldMkLst>
      </pc:sldChg>
      <pc:sldChg chg="ord">
        <pc:chgData name="LeMons, Daniel" userId="S::dlemons@elogex.com::65097b81-23d4-411d-8a8e-a78030669d81" providerId="AD" clId="Web-{460A09A1-5B17-4ADB-6F38-A61A164C274D}" dt="2024-03-27T20:54:17.048" v="33"/>
        <pc:sldMkLst>
          <pc:docMk/>
          <pc:sldMk cId="2273137630" sldId="2147480121"/>
        </pc:sldMkLst>
      </pc:sldChg>
      <pc:sldChg chg="ord">
        <pc:chgData name="LeMons, Daniel" userId="S::dlemons@elogex.com::65097b81-23d4-411d-8a8e-a78030669d81" providerId="AD" clId="Web-{460A09A1-5B17-4ADB-6F38-A61A164C274D}" dt="2024-03-27T20:54:09.611" v="31"/>
        <pc:sldMkLst>
          <pc:docMk/>
          <pc:sldMk cId="1903693486" sldId="2147480122"/>
        </pc:sldMkLst>
      </pc:sldChg>
      <pc:sldChg chg="delSp modSp add">
        <pc:chgData name="LeMons, Daniel" userId="S::dlemons@elogex.com::65097b81-23d4-411d-8a8e-a78030669d81" providerId="AD" clId="Web-{460A09A1-5B17-4ADB-6F38-A61A164C274D}" dt="2024-03-27T20:54:47.909" v="60" actId="20577"/>
        <pc:sldMkLst>
          <pc:docMk/>
          <pc:sldMk cId="1287383114" sldId="2147480126"/>
        </pc:sldMkLst>
        <pc:spChg chg="mod">
          <ac:chgData name="LeMons, Daniel" userId="S::dlemons@elogex.com::65097b81-23d4-411d-8a8e-a78030669d81" providerId="AD" clId="Web-{460A09A1-5B17-4ADB-6F38-A61A164C274D}" dt="2024-03-27T20:54:47.909" v="60" actId="20577"/>
          <ac:spMkLst>
            <pc:docMk/>
            <pc:sldMk cId="1287383114" sldId="2147480126"/>
            <ac:spMk id="2" creationId="{6D4A0A65-4449-A208-9F84-68CA373C2CC5}"/>
          </ac:spMkLst>
        </pc:spChg>
        <pc:spChg chg="del mod">
          <ac:chgData name="LeMons, Daniel" userId="S::dlemons@elogex.com::65097b81-23d4-411d-8a8e-a78030669d81" providerId="AD" clId="Web-{460A09A1-5B17-4ADB-6F38-A61A164C274D}" dt="2024-03-27T20:51:37.573" v="10"/>
          <ac:spMkLst>
            <pc:docMk/>
            <pc:sldMk cId="1287383114" sldId="2147480126"/>
            <ac:spMk id="4" creationId="{56C3B578-999E-8BE4-4B21-FFDFCA4385DE}"/>
          </ac:spMkLst>
        </pc:spChg>
        <pc:graphicFrameChg chg="modGraphic">
          <ac:chgData name="LeMons, Daniel" userId="S::dlemons@elogex.com::65097b81-23d4-411d-8a8e-a78030669d81" providerId="AD" clId="Web-{460A09A1-5B17-4ADB-6F38-A61A164C274D}" dt="2024-03-27T20:51:46.433" v="12"/>
          <ac:graphicFrameMkLst>
            <pc:docMk/>
            <pc:sldMk cId="1287383114" sldId="2147480126"/>
            <ac:graphicFrameMk id="17" creationId="{39C2D995-BEAD-B4F2-BAA5-251C62A1C594}"/>
          </ac:graphicFrameMkLst>
        </pc:graphicFrameChg>
        <pc:graphicFrameChg chg="modGraphic">
          <ac:chgData name="LeMons, Daniel" userId="S::dlemons@elogex.com::65097b81-23d4-411d-8a8e-a78030669d81" providerId="AD" clId="Web-{460A09A1-5B17-4ADB-6F38-A61A164C274D}" dt="2024-03-27T20:51:42.558" v="11"/>
          <ac:graphicFrameMkLst>
            <pc:docMk/>
            <pc:sldMk cId="1287383114" sldId="2147480126"/>
            <ac:graphicFrameMk id="55" creationId="{BAD24F01-D7F4-BF36-D16C-1074A0E6487F}"/>
          </ac:graphicFrameMkLst>
        </pc:graphicFrameChg>
      </pc:sldChg>
      <pc:sldChg chg="modSp">
        <pc:chgData name="LeMons, Daniel" userId="S::dlemons@elogex.com::65097b81-23d4-411d-8a8e-a78030669d81" providerId="AD" clId="Web-{460A09A1-5B17-4ADB-6F38-A61A164C274D}" dt="2024-03-27T20:56:20.569" v="120" actId="20577"/>
        <pc:sldMkLst>
          <pc:docMk/>
          <pc:sldMk cId="954045621" sldId="2147480131"/>
        </pc:sldMkLst>
        <pc:spChg chg="mod">
          <ac:chgData name="LeMons, Daniel" userId="S::dlemons@elogex.com::65097b81-23d4-411d-8a8e-a78030669d81" providerId="AD" clId="Web-{460A09A1-5B17-4ADB-6F38-A61A164C274D}" dt="2024-03-27T20:55:24.660" v="82" actId="20577"/>
          <ac:spMkLst>
            <pc:docMk/>
            <pc:sldMk cId="954045621" sldId="2147480131"/>
            <ac:spMk id="2" creationId="{7C082A7E-E310-17E3-E129-649341E980C1}"/>
          </ac:spMkLst>
        </pc:spChg>
        <pc:spChg chg="mod">
          <ac:chgData name="LeMons, Daniel" userId="S::dlemons@elogex.com::65097b81-23d4-411d-8a8e-a78030669d81" providerId="AD" clId="Web-{460A09A1-5B17-4ADB-6F38-A61A164C274D}" dt="2024-03-27T20:56:20.569" v="120" actId="20577"/>
          <ac:spMkLst>
            <pc:docMk/>
            <pc:sldMk cId="954045621" sldId="2147480131"/>
            <ac:spMk id="3" creationId="{95EACCFC-1AB4-E705-39CF-082950901B82}"/>
          </ac:spMkLst>
        </pc:spChg>
      </pc:sldChg>
      <pc:sldChg chg="modSp">
        <pc:chgData name="LeMons, Daniel" userId="S::dlemons@elogex.com::65097b81-23d4-411d-8a8e-a78030669d81" providerId="AD" clId="Web-{460A09A1-5B17-4ADB-6F38-A61A164C274D}" dt="2024-03-27T20:56:08.897" v="115" actId="20577"/>
        <pc:sldMkLst>
          <pc:docMk/>
          <pc:sldMk cId="1943466375" sldId="2147480132"/>
        </pc:sldMkLst>
        <pc:spChg chg="mod">
          <ac:chgData name="LeMons, Daniel" userId="S::dlemons@elogex.com::65097b81-23d4-411d-8a8e-a78030669d81" providerId="AD" clId="Web-{460A09A1-5B17-4ADB-6F38-A61A164C274D}" dt="2024-03-27T20:55:58.709" v="109" actId="20577"/>
          <ac:spMkLst>
            <pc:docMk/>
            <pc:sldMk cId="1943466375" sldId="2147480132"/>
            <ac:spMk id="2" creationId="{7C082A7E-E310-17E3-E129-649341E980C1}"/>
          </ac:spMkLst>
        </pc:spChg>
        <pc:spChg chg="mod">
          <ac:chgData name="LeMons, Daniel" userId="S::dlemons@elogex.com::65097b81-23d4-411d-8a8e-a78030669d81" providerId="AD" clId="Web-{460A09A1-5B17-4ADB-6F38-A61A164C274D}" dt="2024-03-27T20:56:08.897" v="115" actId="20577"/>
          <ac:spMkLst>
            <pc:docMk/>
            <pc:sldMk cId="1943466375" sldId="2147480132"/>
            <ac:spMk id="6" creationId="{67198E3D-3C9A-5220-0DC7-94E7ACF46720}"/>
          </ac:spMkLst>
        </pc:spChg>
      </pc:sldChg>
      <pc:sldChg chg="ord">
        <pc:chgData name="LeMons, Daniel" userId="S::dlemons@elogex.com::65097b81-23d4-411d-8a8e-a78030669d81" providerId="AD" clId="Web-{460A09A1-5B17-4ADB-6F38-A61A164C274D}" dt="2024-03-27T20:51:11.901" v="7"/>
        <pc:sldMkLst>
          <pc:docMk/>
          <pc:sldMk cId="3725083184" sldId="2147480133"/>
        </pc:sldMkLst>
      </pc:sldChg>
    </pc:docChg>
  </pc:docChgLst>
  <pc:docChgLst>
    <pc:chgData name="Karmakar, Sumit" userId="S::skarmakar@elogex.com::5d020034-ff2c-4e7e-8d00-e94708d613b2" providerId="AD" clId="Web-{9FE21A90-5134-2777-E573-9CA09E002FED}"/>
    <pc:docChg chg="modSld">
      <pc:chgData name="Karmakar, Sumit" userId="S::skarmakar@elogex.com::5d020034-ff2c-4e7e-8d00-e94708d613b2" providerId="AD" clId="Web-{9FE21A90-5134-2777-E573-9CA09E002FED}" dt="2024-03-28T14:53:23.235" v="31" actId="20577"/>
      <pc:docMkLst>
        <pc:docMk/>
      </pc:docMkLst>
      <pc:sldChg chg="modSp">
        <pc:chgData name="Karmakar, Sumit" userId="S::skarmakar@elogex.com::5d020034-ff2c-4e7e-8d00-e94708d613b2" providerId="AD" clId="Web-{9FE21A90-5134-2777-E573-9CA09E002FED}" dt="2024-03-28T14:53:23.235" v="31" actId="20577"/>
        <pc:sldMkLst>
          <pc:docMk/>
          <pc:sldMk cId="3118094164" sldId="2147480101"/>
        </pc:sldMkLst>
        <pc:graphicFrameChg chg="modGraphic">
          <ac:chgData name="Karmakar, Sumit" userId="S::skarmakar@elogex.com::5d020034-ff2c-4e7e-8d00-e94708d613b2" providerId="AD" clId="Web-{9FE21A90-5134-2777-E573-9CA09E002FED}" dt="2024-03-28T14:53:23.235" v="31" actId="20577"/>
          <ac:graphicFrameMkLst>
            <pc:docMk/>
            <pc:sldMk cId="3118094164" sldId="2147480101"/>
            <ac:graphicFrameMk id="3" creationId="{A0C264A5-87A4-39BA-F813-F8DBD0595773}"/>
          </ac:graphicFrameMkLst>
        </pc:graphicFrameChg>
      </pc:sldChg>
    </pc:docChg>
  </pc:docChgLst>
  <pc:docChgLst>
    <pc:chgData name="Upreti, Nitin" userId="S::nupreti@elogex.com::fe4cf4e8-8f0a-401e-bd63-1ecd572762c2" providerId="AD" clId="Web-{DB5D5D3A-8C4F-3C76-F157-D44505AA8CAC}"/>
    <pc:docChg chg="modSld">
      <pc:chgData name="Upreti, Nitin" userId="S::nupreti@elogex.com::fe4cf4e8-8f0a-401e-bd63-1ecd572762c2" providerId="AD" clId="Web-{DB5D5D3A-8C4F-3C76-F157-D44505AA8CAC}" dt="2024-03-12T05:26:10.937" v="906" actId="20577"/>
      <pc:docMkLst>
        <pc:docMk/>
      </pc:docMkLst>
      <pc:sldChg chg="modSp">
        <pc:chgData name="Upreti, Nitin" userId="S::nupreti@elogex.com::fe4cf4e8-8f0a-401e-bd63-1ecd572762c2" providerId="AD" clId="Web-{DB5D5D3A-8C4F-3C76-F157-D44505AA8CAC}" dt="2024-03-12T05:26:10.937" v="906" actId="20577"/>
        <pc:sldMkLst>
          <pc:docMk/>
          <pc:sldMk cId="295364091" sldId="2147480099"/>
        </pc:sldMkLst>
        <pc:spChg chg="mod">
          <ac:chgData name="Upreti, Nitin" userId="S::nupreti@elogex.com::fe4cf4e8-8f0a-401e-bd63-1ecd572762c2" providerId="AD" clId="Web-{DB5D5D3A-8C4F-3C76-F157-D44505AA8CAC}" dt="2024-03-12T05:26:10.937" v="906" actId="20577"/>
          <ac:spMkLst>
            <pc:docMk/>
            <pc:sldMk cId="295364091" sldId="2147480099"/>
            <ac:spMk id="3" creationId="{DA736210-7ED2-7A43-C730-5E516CC3CA7D}"/>
          </ac:spMkLst>
        </pc:spChg>
      </pc:sldChg>
    </pc:docChg>
  </pc:docChgLst>
  <pc:docChgLst>
    <pc:chgData name="LeMons, Daniel" userId="S::dlemons@elogex.com::65097b81-23d4-411d-8a8e-a78030669d81" providerId="AD" clId="Web-{7E641F6C-B9BD-76B8-8293-6803E0E377EA}"/>
    <pc:docChg chg="modSld">
      <pc:chgData name="LeMons, Daniel" userId="S::dlemons@elogex.com::65097b81-23d4-411d-8a8e-a78030669d81" providerId="AD" clId="Web-{7E641F6C-B9BD-76B8-8293-6803E0E377EA}" dt="2024-03-27T12:22:20.522" v="26" actId="1076"/>
      <pc:docMkLst>
        <pc:docMk/>
      </pc:docMkLst>
      <pc:sldChg chg="modSp">
        <pc:chgData name="LeMons, Daniel" userId="S::dlemons@elogex.com::65097b81-23d4-411d-8a8e-a78030669d81" providerId="AD" clId="Web-{7E641F6C-B9BD-76B8-8293-6803E0E377EA}" dt="2024-03-27T12:22:20.522" v="26" actId="1076"/>
        <pc:sldMkLst>
          <pc:docMk/>
          <pc:sldMk cId="3429014890" sldId="2147480119"/>
        </pc:sldMkLst>
        <pc:grpChg chg="mod">
          <ac:chgData name="LeMons, Daniel" userId="S::dlemons@elogex.com::65097b81-23d4-411d-8a8e-a78030669d81" providerId="AD" clId="Web-{7E641F6C-B9BD-76B8-8293-6803E0E377EA}" dt="2024-03-27T12:22:12.928" v="22" actId="1076"/>
          <ac:grpSpMkLst>
            <pc:docMk/>
            <pc:sldMk cId="3429014890" sldId="2147480119"/>
            <ac:grpSpMk id="4" creationId="{163707F5-AD23-FD6A-F363-1927FCAC0362}"/>
          </ac:grpSpMkLst>
        </pc:grpChg>
        <pc:grpChg chg="mod">
          <ac:chgData name="LeMons, Daniel" userId="S::dlemons@elogex.com::65097b81-23d4-411d-8a8e-a78030669d81" providerId="AD" clId="Web-{7E641F6C-B9BD-76B8-8293-6803E0E377EA}" dt="2024-03-27T12:22:12.943" v="23" actId="1076"/>
          <ac:grpSpMkLst>
            <pc:docMk/>
            <pc:sldMk cId="3429014890" sldId="2147480119"/>
            <ac:grpSpMk id="7" creationId="{71DECF8F-2E6A-3E7B-692D-7BC229322368}"/>
          </ac:grpSpMkLst>
        </pc:grpChg>
        <pc:grpChg chg="mod">
          <ac:chgData name="LeMons, Daniel" userId="S::dlemons@elogex.com::65097b81-23d4-411d-8a8e-a78030669d81" providerId="AD" clId="Web-{7E641F6C-B9BD-76B8-8293-6803E0E377EA}" dt="2024-03-27T12:22:12.974" v="24" actId="1076"/>
          <ac:grpSpMkLst>
            <pc:docMk/>
            <pc:sldMk cId="3429014890" sldId="2147480119"/>
            <ac:grpSpMk id="11" creationId="{DABAD7F9-2692-AC51-9799-F857B506478F}"/>
          </ac:grpSpMkLst>
        </pc:grpChg>
        <pc:grpChg chg="mod">
          <ac:chgData name="LeMons, Daniel" userId="S::dlemons@elogex.com::65097b81-23d4-411d-8a8e-a78030669d81" providerId="AD" clId="Web-{7E641F6C-B9BD-76B8-8293-6803E0E377EA}" dt="2024-03-27T12:22:12.990" v="25" actId="1076"/>
          <ac:grpSpMkLst>
            <pc:docMk/>
            <pc:sldMk cId="3429014890" sldId="2147480119"/>
            <ac:grpSpMk id="14" creationId="{1F7E9FFB-DDFC-78C1-737B-6D6F47F7603D}"/>
          </ac:grpSpMkLst>
        </pc:grpChg>
        <pc:grpChg chg="mod">
          <ac:chgData name="LeMons, Daniel" userId="S::dlemons@elogex.com::65097b81-23d4-411d-8a8e-a78030669d81" providerId="AD" clId="Web-{7E641F6C-B9BD-76B8-8293-6803E0E377EA}" dt="2024-03-27T12:22:20.522" v="26" actId="1076"/>
          <ac:grpSpMkLst>
            <pc:docMk/>
            <pc:sldMk cId="3429014890" sldId="2147480119"/>
            <ac:grpSpMk id="44" creationId="{A09C8D9C-DB21-EEB0-C524-2867FE55FCAE}"/>
          </ac:grpSpMkLst>
        </pc:grpChg>
        <pc:graphicFrameChg chg="mod">
          <ac:chgData name="LeMons, Daniel" userId="S::dlemons@elogex.com::65097b81-23d4-411d-8a8e-a78030669d81" providerId="AD" clId="Web-{7E641F6C-B9BD-76B8-8293-6803E0E377EA}" dt="2024-03-27T12:21:51.896" v="21" actId="1076"/>
          <ac:graphicFrameMkLst>
            <pc:docMk/>
            <pc:sldMk cId="3429014890" sldId="2147480119"/>
            <ac:graphicFrameMk id="3" creationId="{1C312072-B092-412E-81AA-32A802D2C4FF}"/>
          </ac:graphicFrameMkLst>
        </pc:graphicFrameChg>
      </pc:sldChg>
    </pc:docChg>
  </pc:docChgLst>
  <pc:docChgLst>
    <pc:chgData name="Karmakar, Sumit" userId="S::skarmakar@elogex.com::5d020034-ff2c-4e7e-8d00-e94708d613b2" providerId="AD" clId="Web-{0DAD97E6-4E01-AA7E-15C9-D13526868735}"/>
    <pc:docChg chg="addSld modSld modSection">
      <pc:chgData name="Karmakar, Sumit" userId="S::skarmakar@elogex.com::5d020034-ff2c-4e7e-8d00-e94708d613b2" providerId="AD" clId="Web-{0DAD97E6-4E01-AA7E-15C9-D13526868735}" dt="2024-03-12T16:12:20.969" v="38"/>
      <pc:docMkLst>
        <pc:docMk/>
      </pc:docMkLst>
      <pc:sldChg chg="modSp">
        <pc:chgData name="Karmakar, Sumit" userId="S::skarmakar@elogex.com::5d020034-ff2c-4e7e-8d00-e94708d613b2" providerId="AD" clId="Web-{0DAD97E6-4E01-AA7E-15C9-D13526868735}" dt="2024-03-12T14:56:55.664" v="11" actId="20577"/>
        <pc:sldMkLst>
          <pc:docMk/>
          <pc:sldMk cId="2112086780" sldId="2147480100"/>
        </pc:sldMkLst>
        <pc:spChg chg="mod">
          <ac:chgData name="Karmakar, Sumit" userId="S::skarmakar@elogex.com::5d020034-ff2c-4e7e-8d00-e94708d613b2" providerId="AD" clId="Web-{0DAD97E6-4E01-AA7E-15C9-D13526868735}" dt="2024-03-12T14:56:55.664" v="11" actId="20577"/>
          <ac:spMkLst>
            <pc:docMk/>
            <pc:sldMk cId="2112086780" sldId="2147480100"/>
            <ac:spMk id="9" creationId="{7FBA4B87-97CE-C427-F2E6-4E29EF3AAD3C}"/>
          </ac:spMkLst>
        </pc:spChg>
      </pc:sldChg>
      <pc:sldChg chg="delSp modSp add replId">
        <pc:chgData name="Karmakar, Sumit" userId="S::skarmakar@elogex.com::5d020034-ff2c-4e7e-8d00-e94708d613b2" providerId="AD" clId="Web-{0DAD97E6-4E01-AA7E-15C9-D13526868735}" dt="2024-03-12T16:12:20.969" v="38"/>
        <pc:sldMkLst>
          <pc:docMk/>
          <pc:sldMk cId="2345600220" sldId="2147480105"/>
        </pc:sldMkLst>
        <pc:spChg chg="mod">
          <ac:chgData name="Karmakar, Sumit" userId="S::skarmakar@elogex.com::5d020034-ff2c-4e7e-8d00-e94708d613b2" providerId="AD" clId="Web-{0DAD97E6-4E01-AA7E-15C9-D13526868735}" dt="2024-03-12T16:12:14.125" v="35" actId="20577"/>
          <ac:spMkLst>
            <pc:docMk/>
            <pc:sldMk cId="2345600220" sldId="2147480105"/>
            <ac:spMk id="2" creationId="{0329E297-E798-08B1-A1CC-65371311D18E}"/>
          </ac:spMkLst>
        </pc:spChg>
        <pc:spChg chg="del">
          <ac:chgData name="Karmakar, Sumit" userId="S::skarmakar@elogex.com::5d020034-ff2c-4e7e-8d00-e94708d613b2" providerId="AD" clId="Web-{0DAD97E6-4E01-AA7E-15C9-D13526868735}" dt="2024-03-12T16:12:20.969" v="38"/>
          <ac:spMkLst>
            <pc:docMk/>
            <pc:sldMk cId="2345600220" sldId="2147480105"/>
            <ac:spMk id="8" creationId="{786A437C-69EF-4C67-2056-2048B6DF85D3}"/>
          </ac:spMkLst>
        </pc:spChg>
        <pc:spChg chg="del mod">
          <ac:chgData name="Karmakar, Sumit" userId="S::skarmakar@elogex.com::5d020034-ff2c-4e7e-8d00-e94708d613b2" providerId="AD" clId="Web-{0DAD97E6-4E01-AA7E-15C9-D13526868735}" dt="2024-03-12T16:12:20" v="37"/>
          <ac:spMkLst>
            <pc:docMk/>
            <pc:sldMk cId="2345600220" sldId="2147480105"/>
            <ac:spMk id="9" creationId="{BB139104-8377-0908-9A80-DF674917BB86}"/>
          </ac:spMkLst>
        </pc:spChg>
      </pc:sldChg>
    </pc:docChg>
  </pc:docChgLst>
  <pc:docChgLst>
    <pc:chgData name="Karmakar, Sumit" userId="S::skarmakar@elogex.com::5d020034-ff2c-4e7e-8d00-e94708d613b2" providerId="AD" clId="Web-{E34CEE3C-E9CA-837A-C7FF-5BB27F78CB29}"/>
    <pc:docChg chg="modSld">
      <pc:chgData name="Karmakar, Sumit" userId="S::skarmakar@elogex.com::5d020034-ff2c-4e7e-8d00-e94708d613b2" providerId="AD" clId="Web-{E34CEE3C-E9CA-837A-C7FF-5BB27F78CB29}" dt="2024-03-28T13:58:51.312" v="3" actId="20577"/>
      <pc:docMkLst>
        <pc:docMk/>
      </pc:docMkLst>
      <pc:sldChg chg="modSp">
        <pc:chgData name="Karmakar, Sumit" userId="S::skarmakar@elogex.com::5d020034-ff2c-4e7e-8d00-e94708d613b2" providerId="AD" clId="Web-{E34CEE3C-E9CA-837A-C7FF-5BB27F78CB29}" dt="2024-03-28T13:58:51.312" v="3" actId="20577"/>
        <pc:sldMkLst>
          <pc:docMk/>
          <pc:sldMk cId="452994539" sldId="2147480130"/>
        </pc:sldMkLst>
        <pc:spChg chg="mod">
          <ac:chgData name="Karmakar, Sumit" userId="S::skarmakar@elogex.com::5d020034-ff2c-4e7e-8d00-e94708d613b2" providerId="AD" clId="Web-{E34CEE3C-E9CA-837A-C7FF-5BB27F78CB29}" dt="2024-03-28T13:58:51.312" v="3" actId="20577"/>
          <ac:spMkLst>
            <pc:docMk/>
            <pc:sldMk cId="452994539" sldId="2147480130"/>
            <ac:spMk id="2" creationId="{0329E297-E798-08B1-A1CC-65371311D18E}"/>
          </ac:spMkLst>
        </pc:spChg>
      </pc:sldChg>
    </pc:docChg>
  </pc:docChgLst>
  <pc:docChgLst>
    <pc:chgData name="Karmakar, Sumit" userId="S::skarmakar@elogex.com::5d020034-ff2c-4e7e-8d00-e94708d613b2" providerId="AD" clId="Web-{9871B737-2270-91CB-8F49-A104FE67828A}"/>
    <pc:docChg chg="delSld sldOrd modSection">
      <pc:chgData name="Karmakar, Sumit" userId="S::skarmakar@elogex.com::5d020034-ff2c-4e7e-8d00-e94708d613b2" providerId="AD" clId="Web-{9871B737-2270-91CB-8F49-A104FE67828A}" dt="2024-03-21T14:43:51.690" v="4"/>
      <pc:docMkLst>
        <pc:docMk/>
      </pc:docMkLst>
      <pc:sldChg chg="ord">
        <pc:chgData name="Karmakar, Sumit" userId="S::skarmakar@elogex.com::5d020034-ff2c-4e7e-8d00-e94708d613b2" providerId="AD" clId="Web-{9871B737-2270-91CB-8F49-A104FE67828A}" dt="2024-03-21T14:43:51.690" v="4"/>
        <pc:sldMkLst>
          <pc:docMk/>
          <pc:sldMk cId="2345600220" sldId="2147480105"/>
        </pc:sldMkLst>
      </pc:sldChg>
      <pc:sldChg chg="del">
        <pc:chgData name="Karmakar, Sumit" userId="S::skarmakar@elogex.com::5d020034-ff2c-4e7e-8d00-e94708d613b2" providerId="AD" clId="Web-{9871B737-2270-91CB-8F49-A104FE67828A}" dt="2024-03-21T13:17:13.974" v="0"/>
        <pc:sldMkLst>
          <pc:docMk/>
          <pc:sldMk cId="508965995" sldId="2147480119"/>
        </pc:sldMkLst>
      </pc:sldChg>
    </pc:docChg>
  </pc:docChgLst>
  <pc:docChgLst>
    <pc:chgData name="Karmakar, Sumit" userId="S::skarmakar@elogex.com::5d020034-ff2c-4e7e-8d00-e94708d613b2" providerId="AD" clId="Web-{6B72B1A5-2E9B-4580-BDC0-FDFF35AA2A03}"/>
    <pc:docChg chg="modSld">
      <pc:chgData name="Karmakar, Sumit" userId="S::skarmakar@elogex.com::5d020034-ff2c-4e7e-8d00-e94708d613b2" providerId="AD" clId="Web-{6B72B1A5-2E9B-4580-BDC0-FDFF35AA2A03}" dt="2024-04-03T15:09:16.702" v="5" actId="14100"/>
      <pc:docMkLst>
        <pc:docMk/>
      </pc:docMkLst>
      <pc:sldChg chg="modSp">
        <pc:chgData name="Karmakar, Sumit" userId="S::skarmakar@elogex.com::5d020034-ff2c-4e7e-8d00-e94708d613b2" providerId="AD" clId="Web-{6B72B1A5-2E9B-4580-BDC0-FDFF35AA2A03}" dt="2024-04-03T15:09:16.702" v="5" actId="14100"/>
        <pc:sldMkLst>
          <pc:docMk/>
          <pc:sldMk cId="50788646" sldId="2147480107"/>
        </pc:sldMkLst>
        <pc:spChg chg="mod">
          <ac:chgData name="Karmakar, Sumit" userId="S::skarmakar@elogex.com::5d020034-ff2c-4e7e-8d00-e94708d613b2" providerId="AD" clId="Web-{6B72B1A5-2E9B-4580-BDC0-FDFF35AA2A03}" dt="2024-04-03T15:07:12.603" v="2" actId="20577"/>
          <ac:spMkLst>
            <pc:docMk/>
            <pc:sldMk cId="50788646" sldId="2147480107"/>
            <ac:spMk id="15" creationId="{1F7BCB79-682D-216B-E063-16CE18D59036}"/>
          </ac:spMkLst>
        </pc:spChg>
        <pc:picChg chg="mod">
          <ac:chgData name="Karmakar, Sumit" userId="S::skarmakar@elogex.com::5d020034-ff2c-4e7e-8d00-e94708d613b2" providerId="AD" clId="Web-{6B72B1A5-2E9B-4580-BDC0-FDFF35AA2A03}" dt="2024-04-03T15:09:16.702" v="5" actId="14100"/>
          <ac:picMkLst>
            <pc:docMk/>
            <pc:sldMk cId="50788646" sldId="2147480107"/>
            <ac:picMk id="2" creationId="{448AA61F-E68E-202F-9DB9-2C483B4868DA}"/>
          </ac:picMkLst>
        </pc:picChg>
      </pc:sldChg>
    </pc:docChg>
  </pc:docChgLst>
  <pc:docChgLst>
    <pc:chgData name="Karmakar, Sumit" userId="S::skarmakar@elogex.com::5d020034-ff2c-4e7e-8d00-e94708d613b2" providerId="AD" clId="Web-{683D5418-9430-289D-98F7-BE17C96AE799}"/>
    <pc:docChg chg="modSld">
      <pc:chgData name="Karmakar, Sumit" userId="S::skarmakar@elogex.com::5d020034-ff2c-4e7e-8d00-e94708d613b2" providerId="AD" clId="Web-{683D5418-9430-289D-98F7-BE17C96AE799}" dt="2024-03-26T16:06:11.142" v="6" actId="20577"/>
      <pc:docMkLst>
        <pc:docMk/>
      </pc:docMkLst>
      <pc:sldChg chg="modSp">
        <pc:chgData name="Karmakar, Sumit" userId="S::skarmakar@elogex.com::5d020034-ff2c-4e7e-8d00-e94708d613b2" providerId="AD" clId="Web-{683D5418-9430-289D-98F7-BE17C96AE799}" dt="2024-03-26T15:59:58.456" v="3"/>
        <pc:sldMkLst>
          <pc:docMk/>
          <pc:sldMk cId="1287383114" sldId="2147480126"/>
        </pc:sldMkLst>
        <pc:graphicFrameChg chg="mod modGraphic">
          <ac:chgData name="Karmakar, Sumit" userId="S::skarmakar@elogex.com::5d020034-ff2c-4e7e-8d00-e94708d613b2" providerId="AD" clId="Web-{683D5418-9430-289D-98F7-BE17C96AE799}" dt="2024-03-26T15:59:58.456" v="3"/>
          <ac:graphicFrameMkLst>
            <pc:docMk/>
            <pc:sldMk cId="1287383114" sldId="2147480126"/>
            <ac:graphicFrameMk id="3" creationId="{CA9C21C4-2AEC-CC4C-240D-B02DAA76F564}"/>
          </ac:graphicFrameMkLst>
        </pc:graphicFrameChg>
      </pc:sldChg>
      <pc:sldChg chg="modSp">
        <pc:chgData name="Karmakar, Sumit" userId="S::skarmakar@elogex.com::5d020034-ff2c-4e7e-8d00-e94708d613b2" providerId="AD" clId="Web-{683D5418-9430-289D-98F7-BE17C96AE799}" dt="2024-03-26T16:06:11.142" v="6" actId="20577"/>
        <pc:sldMkLst>
          <pc:docMk/>
          <pc:sldMk cId="3502658628" sldId="2147480127"/>
        </pc:sldMkLst>
        <pc:spChg chg="mod">
          <ac:chgData name="Karmakar, Sumit" userId="S::skarmakar@elogex.com::5d020034-ff2c-4e7e-8d00-e94708d613b2" providerId="AD" clId="Web-{683D5418-9430-289D-98F7-BE17C96AE799}" dt="2024-03-26T16:06:11.142" v="6" actId="20577"/>
          <ac:spMkLst>
            <pc:docMk/>
            <pc:sldMk cId="3502658628" sldId="2147480127"/>
            <ac:spMk id="3" creationId="{95EACCFC-1AB4-E705-39CF-082950901B82}"/>
          </ac:spMkLst>
        </pc:spChg>
      </pc:sldChg>
    </pc:docChg>
  </pc:docChgLst>
  <pc:docChgLst>
    <pc:chgData name="Karmakar, Sumit" userId="S::skarmakar@elogex.com::5d020034-ff2c-4e7e-8d00-e94708d613b2" providerId="AD" clId="Web-{FDCBF6F6-CD9B-5169-4F4F-6D464DCD1E7C}"/>
    <pc:docChg chg="modSld">
      <pc:chgData name="Karmakar, Sumit" userId="S::skarmakar@elogex.com::5d020034-ff2c-4e7e-8d00-e94708d613b2" providerId="AD" clId="Web-{FDCBF6F6-CD9B-5169-4F4F-6D464DCD1E7C}" dt="2024-02-26T21:20:13.991" v="11"/>
      <pc:docMkLst>
        <pc:docMk/>
      </pc:docMkLst>
      <pc:sldChg chg="addSp delSp modSp">
        <pc:chgData name="Karmakar, Sumit" userId="S::skarmakar@elogex.com::5d020034-ff2c-4e7e-8d00-e94708d613b2" providerId="AD" clId="Web-{FDCBF6F6-CD9B-5169-4F4F-6D464DCD1E7C}" dt="2024-02-26T21:20:13.991" v="11"/>
        <pc:sldMkLst>
          <pc:docMk/>
          <pc:sldMk cId="3899884770" sldId="2147480057"/>
        </pc:sldMkLst>
        <pc:spChg chg="add mod">
          <ac:chgData name="Karmakar, Sumit" userId="S::skarmakar@elogex.com::5d020034-ff2c-4e7e-8d00-e94708d613b2" providerId="AD" clId="Web-{FDCBF6F6-CD9B-5169-4F4F-6D464DCD1E7C}" dt="2024-02-26T21:20:13.897" v="8"/>
          <ac:spMkLst>
            <pc:docMk/>
            <pc:sldMk cId="3899884770" sldId="2147480057"/>
            <ac:spMk id="2" creationId="{69ACCC06-2367-0785-08B3-B4ED18D078F2}"/>
          </ac:spMkLst>
        </pc:spChg>
        <pc:spChg chg="add mod">
          <ac:chgData name="Karmakar, Sumit" userId="S::skarmakar@elogex.com::5d020034-ff2c-4e7e-8d00-e94708d613b2" providerId="AD" clId="Web-{FDCBF6F6-CD9B-5169-4F4F-6D464DCD1E7C}" dt="2024-02-26T21:20:13.897" v="9"/>
          <ac:spMkLst>
            <pc:docMk/>
            <pc:sldMk cId="3899884770" sldId="2147480057"/>
            <ac:spMk id="23" creationId="{B62214DB-060F-C5D0-FEE7-13D908B21A92}"/>
          </ac:spMkLst>
        </pc:spChg>
        <pc:spChg chg="add mod">
          <ac:chgData name="Karmakar, Sumit" userId="S::skarmakar@elogex.com::5d020034-ff2c-4e7e-8d00-e94708d613b2" providerId="AD" clId="Web-{FDCBF6F6-CD9B-5169-4F4F-6D464DCD1E7C}" dt="2024-02-26T21:20:13.929" v="10"/>
          <ac:spMkLst>
            <pc:docMk/>
            <pc:sldMk cId="3899884770" sldId="2147480057"/>
            <ac:spMk id="24" creationId="{979197DF-59C6-B768-9098-F44BA8747969}"/>
          </ac:spMkLst>
        </pc:spChg>
        <pc:spChg chg="add del">
          <ac:chgData name="Karmakar, Sumit" userId="S::skarmakar@elogex.com::5d020034-ff2c-4e7e-8d00-e94708d613b2" providerId="AD" clId="Web-{FDCBF6F6-CD9B-5169-4F4F-6D464DCD1E7C}" dt="2024-02-26T21:20:13.991" v="11"/>
          <ac:spMkLst>
            <pc:docMk/>
            <pc:sldMk cId="3899884770" sldId="2147480057"/>
            <ac:spMk id="25" creationId="{E9B5700B-6FC0-6850-856A-B8F24414B373}"/>
          </ac:spMkLst>
        </pc:spChg>
      </pc:sldChg>
    </pc:docChg>
  </pc:docChgLst>
  <pc:docChgLst>
    <pc:chgData name="Karmakar, Sumit" userId="S::skarmakar@elogex.com::5d020034-ff2c-4e7e-8d00-e94708d613b2" providerId="AD" clId="Web-{E13B0338-5D13-526E-2846-783BBF5EAAB0}"/>
    <pc:docChg chg="addSld modSld modSection">
      <pc:chgData name="Karmakar, Sumit" userId="S::skarmakar@elogex.com::5d020034-ff2c-4e7e-8d00-e94708d613b2" providerId="AD" clId="Web-{E13B0338-5D13-526E-2846-783BBF5EAAB0}" dt="2024-03-15T17:45:16.197" v="5" actId="20577"/>
      <pc:docMkLst>
        <pc:docMk/>
      </pc:docMkLst>
      <pc:sldChg chg="modSp add">
        <pc:chgData name="Karmakar, Sumit" userId="S::skarmakar@elogex.com::5d020034-ff2c-4e7e-8d00-e94708d613b2" providerId="AD" clId="Web-{E13B0338-5D13-526E-2846-783BBF5EAAB0}" dt="2024-03-15T17:45:16.197" v="5" actId="20577"/>
        <pc:sldMkLst>
          <pc:docMk/>
          <pc:sldMk cId="2428350765" sldId="2147480083"/>
        </pc:sldMkLst>
        <pc:spChg chg="mod">
          <ac:chgData name="Karmakar, Sumit" userId="S::skarmakar@elogex.com::5d020034-ff2c-4e7e-8d00-e94708d613b2" providerId="AD" clId="Web-{E13B0338-5D13-526E-2846-783BBF5EAAB0}" dt="2024-03-15T17:45:16.197" v="5" actId="20577"/>
          <ac:spMkLst>
            <pc:docMk/>
            <pc:sldMk cId="2428350765" sldId="2147480083"/>
            <ac:spMk id="10" creationId="{1321DB6D-0CDA-A92E-AEE9-52CA62F8942C}"/>
          </ac:spMkLst>
        </pc:spChg>
      </pc:sldChg>
    </pc:docChg>
  </pc:docChgLst>
  <pc:docChgLst>
    <pc:chgData name="Karmakar, Sumit" userId="S::skarmakar@elogex.com::5d020034-ff2c-4e7e-8d00-e94708d613b2" providerId="AD" clId="Web-{9CFB1F54-C5F5-3FBB-6464-4FD9D2F8586F}"/>
    <pc:docChg chg="modSld">
      <pc:chgData name="Karmakar, Sumit" userId="S::skarmakar@elogex.com::5d020034-ff2c-4e7e-8d00-e94708d613b2" providerId="AD" clId="Web-{9CFB1F54-C5F5-3FBB-6464-4FD9D2F8586F}" dt="2024-03-20T16:03:35.915" v="2" actId="20577"/>
      <pc:docMkLst>
        <pc:docMk/>
      </pc:docMkLst>
      <pc:sldChg chg="modSp">
        <pc:chgData name="Karmakar, Sumit" userId="S::skarmakar@elogex.com::5d020034-ff2c-4e7e-8d00-e94708d613b2" providerId="AD" clId="Web-{9CFB1F54-C5F5-3FBB-6464-4FD9D2F8586F}" dt="2024-03-20T15:40:23.366" v="1"/>
        <pc:sldMkLst>
          <pc:docMk/>
          <pc:sldMk cId="2185285943" sldId="2147480118"/>
        </pc:sldMkLst>
        <pc:graphicFrameChg chg="modGraphic">
          <ac:chgData name="Karmakar, Sumit" userId="S::skarmakar@elogex.com::5d020034-ff2c-4e7e-8d00-e94708d613b2" providerId="AD" clId="Web-{9CFB1F54-C5F5-3FBB-6464-4FD9D2F8586F}" dt="2024-03-20T15:40:23.366" v="1"/>
          <ac:graphicFrameMkLst>
            <pc:docMk/>
            <pc:sldMk cId="2185285943" sldId="2147480118"/>
            <ac:graphicFrameMk id="9" creationId="{ABCCD26C-D41C-FBFD-74F1-5B8CE2E23819}"/>
          </ac:graphicFrameMkLst>
        </pc:graphicFrameChg>
      </pc:sldChg>
      <pc:sldChg chg="modSp">
        <pc:chgData name="Karmakar, Sumit" userId="S::skarmakar@elogex.com::5d020034-ff2c-4e7e-8d00-e94708d613b2" providerId="AD" clId="Web-{9CFB1F54-C5F5-3FBB-6464-4FD9D2F8586F}" dt="2024-03-20T16:03:35.915" v="2" actId="20577"/>
        <pc:sldMkLst>
          <pc:docMk/>
          <pc:sldMk cId="2801638841" sldId="2147480120"/>
        </pc:sldMkLst>
        <pc:spChg chg="mod">
          <ac:chgData name="Karmakar, Sumit" userId="S::skarmakar@elogex.com::5d020034-ff2c-4e7e-8d00-e94708d613b2" providerId="AD" clId="Web-{9CFB1F54-C5F5-3FBB-6464-4FD9D2F8586F}" dt="2024-03-20T16:03:35.915" v="2" actId="20577"/>
          <ac:spMkLst>
            <pc:docMk/>
            <pc:sldMk cId="2801638841" sldId="2147480120"/>
            <ac:spMk id="9" creationId="{4920E92B-7718-8222-9BFE-94A6716A8881}"/>
          </ac:spMkLst>
        </pc:spChg>
      </pc:sldChg>
    </pc:docChg>
  </pc:docChgLst>
  <pc:docChgLst>
    <pc:chgData name="LeMons, Daniel" userId="S::dlemons@elogex.com::65097b81-23d4-411d-8a8e-a78030669d81" providerId="AD" clId="Web-{09C8AD21-97B7-0C7D-724A-949532E09D47}"/>
    <pc:docChg chg="addSld delSld modSld modSection">
      <pc:chgData name="LeMons, Daniel" userId="S::dlemons@elogex.com::65097b81-23d4-411d-8a8e-a78030669d81" providerId="AD" clId="Web-{09C8AD21-97B7-0C7D-724A-949532E09D47}" dt="2024-03-28T11:27:19.331" v="338"/>
      <pc:docMkLst>
        <pc:docMk/>
      </pc:docMkLst>
      <pc:sldChg chg="addSp delSp modSp del">
        <pc:chgData name="LeMons, Daniel" userId="S::dlemons@elogex.com::65097b81-23d4-411d-8a8e-a78030669d81" providerId="AD" clId="Web-{09C8AD21-97B7-0C7D-724A-949532E09D47}" dt="2024-03-28T10:30:35.916" v="194"/>
        <pc:sldMkLst>
          <pc:docMk/>
          <pc:sldMk cId="1693912635" sldId="2147480094"/>
        </pc:sldMkLst>
        <pc:spChg chg="mod topLvl">
          <ac:chgData name="LeMons, Daniel" userId="S::dlemons@elogex.com::65097b81-23d4-411d-8a8e-a78030669d81" providerId="AD" clId="Web-{09C8AD21-97B7-0C7D-724A-949532E09D47}" dt="2024-03-28T10:17:14.452" v="192"/>
          <ac:spMkLst>
            <pc:docMk/>
            <pc:sldMk cId="1693912635" sldId="2147480094"/>
            <ac:spMk id="5" creationId="{8F6EFACD-3FB3-538A-B211-980368F57CC3}"/>
          </ac:spMkLst>
        </pc:spChg>
        <pc:spChg chg="mod topLvl">
          <ac:chgData name="LeMons, Daniel" userId="S::dlemons@elogex.com::65097b81-23d4-411d-8a8e-a78030669d81" providerId="AD" clId="Web-{09C8AD21-97B7-0C7D-724A-949532E09D47}" dt="2024-03-28T10:17:14.452" v="192"/>
          <ac:spMkLst>
            <pc:docMk/>
            <pc:sldMk cId="1693912635" sldId="2147480094"/>
            <ac:spMk id="7" creationId="{280A82AD-7D61-ADC1-F1D0-ED8BD59A68B5}"/>
          </ac:spMkLst>
        </pc:spChg>
        <pc:spChg chg="mod topLvl">
          <ac:chgData name="LeMons, Daniel" userId="S::dlemons@elogex.com::65097b81-23d4-411d-8a8e-a78030669d81" providerId="AD" clId="Web-{09C8AD21-97B7-0C7D-724A-949532E09D47}" dt="2024-03-28T10:17:14.452" v="192"/>
          <ac:spMkLst>
            <pc:docMk/>
            <pc:sldMk cId="1693912635" sldId="2147480094"/>
            <ac:spMk id="10" creationId="{D8D36DFA-B504-6CEF-39F4-400659FCFD80}"/>
          </ac:spMkLst>
        </pc:spChg>
        <pc:spChg chg="mod topLvl">
          <ac:chgData name="LeMons, Daniel" userId="S::dlemons@elogex.com::65097b81-23d4-411d-8a8e-a78030669d81" providerId="AD" clId="Web-{09C8AD21-97B7-0C7D-724A-949532E09D47}" dt="2024-03-28T10:17:14.452" v="192"/>
          <ac:spMkLst>
            <pc:docMk/>
            <pc:sldMk cId="1693912635" sldId="2147480094"/>
            <ac:spMk id="12" creationId="{27623BF4-BBE9-330E-3A36-803D2151CC9A}"/>
          </ac:spMkLst>
        </pc:spChg>
        <pc:grpChg chg="add del mod">
          <ac:chgData name="LeMons, Daniel" userId="S::dlemons@elogex.com::65097b81-23d4-411d-8a8e-a78030669d81" providerId="AD" clId="Web-{09C8AD21-97B7-0C7D-724A-949532E09D47}" dt="2024-03-28T10:17:14.452" v="192"/>
          <ac:grpSpMkLst>
            <pc:docMk/>
            <pc:sldMk cId="1693912635" sldId="2147480094"/>
            <ac:grpSpMk id="13" creationId="{CC764C9C-A6A2-790E-9319-1FDEFA3FB6EC}"/>
          </ac:grpSpMkLst>
        </pc:grpChg>
        <pc:picChg chg="del">
          <ac:chgData name="LeMons, Daniel" userId="S::dlemons@elogex.com::65097b81-23d4-411d-8a8e-a78030669d81" providerId="AD" clId="Web-{09C8AD21-97B7-0C7D-724A-949532E09D47}" dt="2024-03-28T10:16:20.743" v="184"/>
          <ac:picMkLst>
            <pc:docMk/>
            <pc:sldMk cId="1693912635" sldId="2147480094"/>
            <ac:picMk id="2" creationId="{97B19883-D4EA-F2CF-0C88-55759E5E565A}"/>
          </ac:picMkLst>
        </pc:picChg>
        <pc:picChg chg="del">
          <ac:chgData name="LeMons, Daniel" userId="S::dlemons@elogex.com::65097b81-23d4-411d-8a8e-a78030669d81" providerId="AD" clId="Web-{09C8AD21-97B7-0C7D-724A-949532E09D47}" dt="2024-03-28T10:16:20.743" v="185"/>
          <ac:picMkLst>
            <pc:docMk/>
            <pc:sldMk cId="1693912635" sldId="2147480094"/>
            <ac:picMk id="3" creationId="{1A6788CD-242D-2BC3-E152-E2ADF986F054}"/>
          </ac:picMkLst>
        </pc:picChg>
        <pc:picChg chg="mod topLvl">
          <ac:chgData name="LeMons, Daniel" userId="S::dlemons@elogex.com::65097b81-23d4-411d-8a8e-a78030669d81" providerId="AD" clId="Web-{09C8AD21-97B7-0C7D-724A-949532E09D47}" dt="2024-03-28T10:17:14.452" v="192"/>
          <ac:picMkLst>
            <pc:docMk/>
            <pc:sldMk cId="1693912635" sldId="2147480094"/>
            <ac:picMk id="4" creationId="{0C4CC30D-1694-782C-FD14-C9A6CEBABEB9}"/>
          </ac:picMkLst>
        </pc:picChg>
        <pc:picChg chg="mod topLvl">
          <ac:chgData name="LeMons, Daniel" userId="S::dlemons@elogex.com::65097b81-23d4-411d-8a8e-a78030669d81" providerId="AD" clId="Web-{09C8AD21-97B7-0C7D-724A-949532E09D47}" dt="2024-03-28T10:17:14.452" v="192"/>
          <ac:picMkLst>
            <pc:docMk/>
            <pc:sldMk cId="1693912635" sldId="2147480094"/>
            <ac:picMk id="6" creationId="{104B63F5-5FE5-450A-5D9E-2B75C63369E2}"/>
          </ac:picMkLst>
        </pc:picChg>
        <pc:picChg chg="mod topLvl">
          <ac:chgData name="LeMons, Daniel" userId="S::dlemons@elogex.com::65097b81-23d4-411d-8a8e-a78030669d81" providerId="AD" clId="Web-{09C8AD21-97B7-0C7D-724A-949532E09D47}" dt="2024-03-28T10:17:14.452" v="192"/>
          <ac:picMkLst>
            <pc:docMk/>
            <pc:sldMk cId="1693912635" sldId="2147480094"/>
            <ac:picMk id="8" creationId="{D0DFF1C2-6033-BF57-9383-F90AA0A7DA3F}"/>
          </ac:picMkLst>
        </pc:picChg>
        <pc:picChg chg="mod topLvl">
          <ac:chgData name="LeMons, Daniel" userId="S::dlemons@elogex.com::65097b81-23d4-411d-8a8e-a78030669d81" providerId="AD" clId="Web-{09C8AD21-97B7-0C7D-724A-949532E09D47}" dt="2024-03-28T10:17:14.452" v="192"/>
          <ac:picMkLst>
            <pc:docMk/>
            <pc:sldMk cId="1693912635" sldId="2147480094"/>
            <ac:picMk id="11" creationId="{F188B3C0-85C8-A740-7A77-28F592ECEC03}"/>
          </ac:picMkLst>
        </pc:picChg>
        <pc:picChg chg="add mod">
          <ac:chgData name="LeMons, Daniel" userId="S::dlemons@elogex.com::65097b81-23d4-411d-8a8e-a78030669d81" providerId="AD" clId="Web-{09C8AD21-97B7-0C7D-724A-949532E09D47}" dt="2024-03-28T10:16:54.561" v="190" actId="1076"/>
          <ac:picMkLst>
            <pc:docMk/>
            <pc:sldMk cId="1693912635" sldId="2147480094"/>
            <ac:picMk id="14" creationId="{686AD8A5-1D8E-5CC1-90C4-A622B761D76C}"/>
          </ac:picMkLst>
        </pc:picChg>
      </pc:sldChg>
      <pc:sldChg chg="addSp delSp modSp del">
        <pc:chgData name="LeMons, Daniel" userId="S::dlemons@elogex.com::65097b81-23d4-411d-8a8e-a78030669d81" providerId="AD" clId="Web-{09C8AD21-97B7-0C7D-724A-949532E09D47}" dt="2024-03-28T09:44:15.827" v="89"/>
        <pc:sldMkLst>
          <pc:docMk/>
          <pc:sldMk cId="3611435049" sldId="2147480097"/>
        </pc:sldMkLst>
        <pc:spChg chg="add del mod">
          <ac:chgData name="LeMons, Daniel" userId="S::dlemons@elogex.com::65097b81-23d4-411d-8a8e-a78030669d81" providerId="AD" clId="Web-{09C8AD21-97B7-0C7D-724A-949532E09D47}" dt="2024-03-28T09:28:27.362" v="49"/>
          <ac:spMkLst>
            <pc:docMk/>
            <pc:sldMk cId="3611435049" sldId="2147480097"/>
            <ac:spMk id="2" creationId="{0329E297-E798-08B1-A1CC-65371311D18E}"/>
          </ac:spMkLst>
        </pc:spChg>
        <pc:spChg chg="add del mod">
          <ac:chgData name="LeMons, Daniel" userId="S::dlemons@elogex.com::65097b81-23d4-411d-8a8e-a78030669d81" providerId="AD" clId="Web-{09C8AD21-97B7-0C7D-724A-949532E09D47}" dt="2024-03-28T09:27:51.955" v="30"/>
          <ac:spMkLst>
            <pc:docMk/>
            <pc:sldMk cId="3611435049" sldId="2147480097"/>
            <ac:spMk id="4" creationId="{20738115-6647-A454-5B04-7CF1E4CD1653}"/>
          </ac:spMkLst>
        </pc:spChg>
        <pc:spChg chg="add del mod">
          <ac:chgData name="LeMons, Daniel" userId="S::dlemons@elogex.com::65097b81-23d4-411d-8a8e-a78030669d81" providerId="AD" clId="Web-{09C8AD21-97B7-0C7D-724A-949532E09D47}" dt="2024-03-28T09:28:27.362" v="49"/>
          <ac:spMkLst>
            <pc:docMk/>
            <pc:sldMk cId="3611435049" sldId="2147480097"/>
            <ac:spMk id="7" creationId="{3D2AB47E-1029-838F-F5BA-AF6F8ACD574E}"/>
          </ac:spMkLst>
        </pc:spChg>
        <pc:spChg chg="add del mod">
          <ac:chgData name="LeMons, Daniel" userId="S::dlemons@elogex.com::65097b81-23d4-411d-8a8e-a78030669d81" providerId="AD" clId="Web-{09C8AD21-97B7-0C7D-724A-949532E09D47}" dt="2024-03-28T09:30:13.991" v="85"/>
          <ac:spMkLst>
            <pc:docMk/>
            <pc:sldMk cId="3611435049" sldId="2147480097"/>
            <ac:spMk id="10" creationId="{97F446A5-CFC3-F0B1-1062-D74B8371F6CB}"/>
          </ac:spMkLst>
        </pc:spChg>
        <pc:spChg chg="add del">
          <ac:chgData name="LeMons, Daniel" userId="S::dlemons@elogex.com::65097b81-23d4-411d-8a8e-a78030669d81" providerId="AD" clId="Web-{09C8AD21-97B7-0C7D-724A-949532E09D47}" dt="2024-03-28T09:28:39.925" v="61"/>
          <ac:spMkLst>
            <pc:docMk/>
            <pc:sldMk cId="3611435049" sldId="2147480097"/>
            <ac:spMk id="11" creationId="{CFF7E678-C21E-3A88-7A7D-646832986BAA}"/>
          </ac:spMkLst>
        </pc:spChg>
        <pc:spChg chg="add del">
          <ac:chgData name="LeMons, Daniel" userId="S::dlemons@elogex.com::65097b81-23d4-411d-8a8e-a78030669d81" providerId="AD" clId="Web-{09C8AD21-97B7-0C7D-724A-949532E09D47}" dt="2024-03-28T09:28:43.472" v="65"/>
          <ac:spMkLst>
            <pc:docMk/>
            <pc:sldMk cId="3611435049" sldId="2147480097"/>
            <ac:spMk id="13" creationId="{9591BC70-8805-97F7-F795-9E7A8B12FB7E}"/>
          </ac:spMkLst>
        </pc:spChg>
        <pc:spChg chg="add del mod">
          <ac:chgData name="LeMons, Daniel" userId="S::dlemons@elogex.com::65097b81-23d4-411d-8a8e-a78030669d81" providerId="AD" clId="Web-{09C8AD21-97B7-0C7D-724A-949532E09D47}" dt="2024-03-28T09:29:25.739" v="78"/>
          <ac:spMkLst>
            <pc:docMk/>
            <pc:sldMk cId="3611435049" sldId="2147480097"/>
            <ac:spMk id="14" creationId="{E1125DE0-C10A-616E-C8A1-ACFEB1423A66}"/>
          </ac:spMkLst>
        </pc:spChg>
        <pc:spChg chg="add del">
          <ac:chgData name="LeMons, Daniel" userId="S::dlemons@elogex.com::65097b81-23d4-411d-8a8e-a78030669d81" providerId="AD" clId="Web-{09C8AD21-97B7-0C7D-724A-949532E09D47}" dt="2024-03-28T09:28:39.925" v="60"/>
          <ac:spMkLst>
            <pc:docMk/>
            <pc:sldMk cId="3611435049" sldId="2147480097"/>
            <ac:spMk id="15" creationId="{357C8E22-DD4B-9E3D-18D7-8E08855F3764}"/>
          </ac:spMkLst>
        </pc:spChg>
        <pc:spChg chg="add del mod">
          <ac:chgData name="LeMons, Daniel" userId="S::dlemons@elogex.com::65097b81-23d4-411d-8a8e-a78030669d81" providerId="AD" clId="Web-{09C8AD21-97B7-0C7D-724A-949532E09D47}" dt="2024-03-28T09:30:13.991" v="84"/>
          <ac:spMkLst>
            <pc:docMk/>
            <pc:sldMk cId="3611435049" sldId="2147480097"/>
            <ac:spMk id="17" creationId="{86BC3CC5-EA57-97A1-E1D7-7EA570B26884}"/>
          </ac:spMkLst>
        </pc:spChg>
        <pc:spChg chg="add del">
          <ac:chgData name="LeMons, Daniel" userId="S::dlemons@elogex.com::65097b81-23d4-411d-8a8e-a78030669d81" providerId="AD" clId="Web-{09C8AD21-97B7-0C7D-724A-949532E09D47}" dt="2024-03-28T09:28:39.925" v="59"/>
          <ac:spMkLst>
            <pc:docMk/>
            <pc:sldMk cId="3611435049" sldId="2147480097"/>
            <ac:spMk id="19" creationId="{F0893FC4-8AF1-7EEB-AC21-313DEB5254D2}"/>
          </ac:spMkLst>
        </pc:spChg>
        <pc:spChg chg="add del">
          <ac:chgData name="LeMons, Daniel" userId="S::dlemons@elogex.com::65097b81-23d4-411d-8a8e-a78030669d81" providerId="AD" clId="Web-{09C8AD21-97B7-0C7D-724A-949532E09D47}" dt="2024-03-28T09:28:43.472" v="64"/>
          <ac:spMkLst>
            <pc:docMk/>
            <pc:sldMk cId="3611435049" sldId="2147480097"/>
            <ac:spMk id="21" creationId="{05C10136-DDA3-1F51-BE8E-1BACC69C61F4}"/>
          </ac:spMkLst>
        </pc:spChg>
        <pc:picChg chg="add del">
          <ac:chgData name="LeMons, Daniel" userId="S::dlemons@elogex.com::65097b81-23d4-411d-8a8e-a78030669d81" providerId="AD" clId="Web-{09C8AD21-97B7-0C7D-724A-949532E09D47}" dt="2024-03-28T09:28:01.908" v="39"/>
          <ac:picMkLst>
            <pc:docMk/>
            <pc:sldMk cId="3611435049" sldId="2147480097"/>
            <ac:picMk id="6" creationId="{4AB2E6A1-EE90-E4B9-153A-93A8AEC183BC}"/>
          </ac:picMkLst>
        </pc:picChg>
        <pc:picChg chg="add del">
          <ac:chgData name="LeMons, Daniel" userId="S::dlemons@elogex.com::65097b81-23d4-411d-8a8e-a78030669d81" providerId="AD" clId="Web-{09C8AD21-97B7-0C7D-724A-949532E09D47}" dt="2024-03-28T09:28:39.925" v="62"/>
          <ac:picMkLst>
            <pc:docMk/>
            <pc:sldMk cId="3611435049" sldId="2147480097"/>
            <ac:picMk id="9" creationId="{1E96AD1B-F7ED-F3CC-1DA3-BECEB82A38F7}"/>
          </ac:picMkLst>
        </pc:picChg>
        <pc:picChg chg="add del mod">
          <ac:chgData name="LeMons, Daniel" userId="S::dlemons@elogex.com::65097b81-23d4-411d-8a8e-a78030669d81" providerId="AD" clId="Web-{09C8AD21-97B7-0C7D-724A-949532E09D47}" dt="2024-03-28T09:30:13.991" v="83"/>
          <ac:picMkLst>
            <pc:docMk/>
            <pc:sldMk cId="3611435049" sldId="2147480097"/>
            <ac:picMk id="20" creationId="{33BB53AC-3586-2965-C269-34EC7BE42B42}"/>
          </ac:picMkLst>
        </pc:picChg>
        <pc:picChg chg="add mod">
          <ac:chgData name="LeMons, Daniel" userId="S::dlemons@elogex.com::65097b81-23d4-411d-8a8e-a78030669d81" providerId="AD" clId="Web-{09C8AD21-97B7-0C7D-724A-949532E09D47}" dt="2024-03-28T09:41:57.541" v="86"/>
          <ac:picMkLst>
            <pc:docMk/>
            <pc:sldMk cId="3611435049" sldId="2147480097"/>
            <ac:picMk id="22" creationId="{EF7073BB-47F4-CADB-F566-EC2DFC0EABA7}"/>
          </ac:picMkLst>
        </pc:picChg>
        <pc:picChg chg="add del">
          <ac:chgData name="LeMons, Daniel" userId="S::dlemons@elogex.com::65097b81-23d4-411d-8a8e-a78030669d81" providerId="AD" clId="Web-{09C8AD21-97B7-0C7D-724A-949532E09D47}" dt="2024-03-28T09:28:43.472" v="63"/>
          <ac:picMkLst>
            <pc:docMk/>
            <pc:sldMk cId="3611435049" sldId="2147480097"/>
            <ac:picMk id="23" creationId="{2DD8B11C-F504-BEA0-1181-FFDA8AD361AE}"/>
          </ac:picMkLst>
        </pc:picChg>
        <pc:picChg chg="add del">
          <ac:chgData name="LeMons, Daniel" userId="S::dlemons@elogex.com::65097b81-23d4-411d-8a8e-a78030669d81" providerId="AD" clId="Web-{09C8AD21-97B7-0C7D-724A-949532E09D47}" dt="2024-03-28T09:28:39.925" v="58"/>
          <ac:picMkLst>
            <pc:docMk/>
            <pc:sldMk cId="3611435049" sldId="2147480097"/>
            <ac:picMk id="25" creationId="{08A57211-0AB6-E099-C83F-FD41EC7E15FA}"/>
          </ac:picMkLst>
        </pc:picChg>
      </pc:sldChg>
      <pc:sldChg chg="modSp">
        <pc:chgData name="LeMons, Daniel" userId="S::dlemons@elogex.com::65097b81-23d4-411d-8a8e-a78030669d81" providerId="AD" clId="Web-{09C8AD21-97B7-0C7D-724A-949532E09D47}" dt="2024-03-28T09:48:19.664" v="106"/>
        <pc:sldMkLst>
          <pc:docMk/>
          <pc:sldMk cId="3429014890" sldId="2147480119"/>
        </pc:sldMkLst>
        <pc:grpChg chg="mod">
          <ac:chgData name="LeMons, Daniel" userId="S::dlemons@elogex.com::65097b81-23d4-411d-8a8e-a78030669d81" providerId="AD" clId="Web-{09C8AD21-97B7-0C7D-724A-949532E09D47}" dt="2024-03-28T08:54:34.525" v="6" actId="1076"/>
          <ac:grpSpMkLst>
            <pc:docMk/>
            <pc:sldMk cId="3429014890" sldId="2147480119"/>
            <ac:grpSpMk id="67" creationId="{DB95FA64-E2BC-46D3-B1B3-451FB312CCD3}"/>
          </ac:grpSpMkLst>
        </pc:grpChg>
        <pc:graphicFrameChg chg="mod modGraphic">
          <ac:chgData name="LeMons, Daniel" userId="S::dlemons@elogex.com::65097b81-23d4-411d-8a8e-a78030669d81" providerId="AD" clId="Web-{09C8AD21-97B7-0C7D-724A-949532E09D47}" dt="2024-03-28T09:48:19.664" v="106"/>
          <ac:graphicFrameMkLst>
            <pc:docMk/>
            <pc:sldMk cId="3429014890" sldId="2147480119"/>
            <ac:graphicFrameMk id="3" creationId="{1C312072-B092-412E-81AA-32A802D2C4FF}"/>
          </ac:graphicFrameMkLst>
        </pc:graphicFrameChg>
      </pc:sldChg>
      <pc:sldChg chg="modSp">
        <pc:chgData name="LeMons, Daniel" userId="S::dlemons@elogex.com::65097b81-23d4-411d-8a8e-a78030669d81" providerId="AD" clId="Web-{09C8AD21-97B7-0C7D-724A-949532E09D47}" dt="2024-03-28T10:35:57.322" v="320"/>
        <pc:sldMkLst>
          <pc:docMk/>
          <pc:sldMk cId="2930427818" sldId="2147480123"/>
        </pc:sldMkLst>
        <pc:graphicFrameChg chg="mod modGraphic">
          <ac:chgData name="LeMons, Daniel" userId="S::dlemons@elogex.com::65097b81-23d4-411d-8a8e-a78030669d81" providerId="AD" clId="Web-{09C8AD21-97B7-0C7D-724A-949532E09D47}" dt="2024-03-28T10:35:57.322" v="320"/>
          <ac:graphicFrameMkLst>
            <pc:docMk/>
            <pc:sldMk cId="2930427818" sldId="2147480123"/>
            <ac:graphicFrameMk id="9" creationId="{EBC76674-D92C-0398-CE76-269AE286316D}"/>
          </ac:graphicFrameMkLst>
        </pc:graphicFrameChg>
      </pc:sldChg>
      <pc:sldChg chg="addSp modSp add del">
        <pc:chgData name="LeMons, Daniel" userId="S::dlemons@elogex.com::65097b81-23d4-411d-8a8e-a78030669d81" providerId="AD" clId="Web-{09C8AD21-97B7-0C7D-724A-949532E09D47}" dt="2024-03-28T11:08:06.532" v="337"/>
        <pc:sldMkLst>
          <pc:docMk/>
          <pc:sldMk cId="1287383114" sldId="2147480126"/>
        </pc:sldMkLst>
        <pc:graphicFrameChg chg="mod modGraphic">
          <ac:chgData name="LeMons, Daniel" userId="S::dlemons@elogex.com::65097b81-23d4-411d-8a8e-a78030669d81" providerId="AD" clId="Web-{09C8AD21-97B7-0C7D-724A-949532E09D47}" dt="2024-03-28T11:08:06.532" v="337"/>
          <ac:graphicFrameMkLst>
            <pc:docMk/>
            <pc:sldMk cId="1287383114" sldId="2147480126"/>
            <ac:graphicFrameMk id="55" creationId="{BAD24F01-D7F4-BF36-D16C-1074A0E6487F}"/>
          </ac:graphicFrameMkLst>
        </pc:graphicFrameChg>
        <pc:picChg chg="add mod">
          <ac:chgData name="LeMons, Daniel" userId="S::dlemons@elogex.com::65097b81-23d4-411d-8a8e-a78030669d81" providerId="AD" clId="Web-{09C8AD21-97B7-0C7D-724A-949532E09D47}" dt="2024-03-28T09:45:33.079" v="90"/>
          <ac:picMkLst>
            <pc:docMk/>
            <pc:sldMk cId="1287383114" sldId="2147480126"/>
            <ac:picMk id="4" creationId="{E97A9151-53D5-980B-D896-4E7FFB70BE46}"/>
          </ac:picMkLst>
        </pc:picChg>
      </pc:sldChg>
      <pc:sldChg chg="add">
        <pc:chgData name="LeMons, Daniel" userId="S::dlemons@elogex.com::65097b81-23d4-411d-8a8e-a78030669d81" providerId="AD" clId="Web-{09C8AD21-97B7-0C7D-724A-949532E09D47}" dt="2024-03-28T11:07:36.640" v="332"/>
        <pc:sldMkLst>
          <pc:docMk/>
          <pc:sldMk cId="3502658628" sldId="2147480127"/>
        </pc:sldMkLst>
      </pc:sldChg>
      <pc:sldChg chg="add">
        <pc:chgData name="LeMons, Daniel" userId="S::dlemons@elogex.com::65097b81-23d4-411d-8a8e-a78030669d81" providerId="AD" clId="Web-{09C8AD21-97B7-0C7D-724A-949532E09D47}" dt="2024-03-28T11:07:36.328" v="331"/>
        <pc:sldMkLst>
          <pc:docMk/>
          <pc:sldMk cId="971165485" sldId="2147480128"/>
        </pc:sldMkLst>
      </pc:sldChg>
      <pc:sldChg chg="delSp modSp del">
        <pc:chgData name="LeMons, Daniel" userId="S::dlemons@elogex.com::65097b81-23d4-411d-8a8e-a78030669d81" providerId="AD" clId="Web-{09C8AD21-97B7-0C7D-724A-949532E09D47}" dt="2024-03-28T10:11:19.105" v="142"/>
        <pc:sldMkLst>
          <pc:docMk/>
          <pc:sldMk cId="3455251766" sldId="2147480129"/>
        </pc:sldMkLst>
        <pc:spChg chg="mod">
          <ac:chgData name="LeMons, Daniel" userId="S::dlemons@elogex.com::65097b81-23d4-411d-8a8e-a78030669d81" providerId="AD" clId="Web-{09C8AD21-97B7-0C7D-724A-949532E09D47}" dt="2024-03-28T09:49:27.140" v="107"/>
          <ac:spMkLst>
            <pc:docMk/>
            <pc:sldMk cId="3455251766" sldId="2147480129"/>
            <ac:spMk id="3" creationId="{27CB820E-ED16-2A8E-E527-F8E89105E1DE}"/>
          </ac:spMkLst>
        </pc:spChg>
        <pc:spChg chg="mod">
          <ac:chgData name="LeMons, Daniel" userId="S::dlemons@elogex.com::65097b81-23d4-411d-8a8e-a78030669d81" providerId="AD" clId="Web-{09C8AD21-97B7-0C7D-724A-949532E09D47}" dt="2024-03-28T09:51:30.503" v="138" actId="20577"/>
          <ac:spMkLst>
            <pc:docMk/>
            <pc:sldMk cId="3455251766" sldId="2147480129"/>
            <ac:spMk id="6" creationId="{ACA393EB-151A-701E-E8B1-131408E18CDC}"/>
          </ac:spMkLst>
        </pc:spChg>
        <pc:picChg chg="del">
          <ac:chgData name="LeMons, Daniel" userId="S::dlemons@elogex.com::65097b81-23d4-411d-8a8e-a78030669d81" providerId="AD" clId="Web-{09C8AD21-97B7-0C7D-724A-949532E09D47}" dt="2024-03-28T09:51:30.644" v="139"/>
          <ac:picMkLst>
            <pc:docMk/>
            <pc:sldMk cId="3455251766" sldId="2147480129"/>
            <ac:picMk id="4" creationId="{4B9DAF42-D801-41FD-8C1C-E4E1F80E3B20}"/>
          </ac:picMkLst>
        </pc:picChg>
        <pc:picChg chg="del">
          <ac:chgData name="LeMons, Daniel" userId="S::dlemons@elogex.com::65097b81-23d4-411d-8a8e-a78030669d81" providerId="AD" clId="Web-{09C8AD21-97B7-0C7D-724A-949532E09D47}" dt="2024-03-28T09:51:30.644" v="140"/>
          <ac:picMkLst>
            <pc:docMk/>
            <pc:sldMk cId="3455251766" sldId="2147480129"/>
            <ac:picMk id="9" creationId="{8F07AA6B-201B-C667-D103-745BA75D89DC}"/>
          </ac:picMkLst>
        </pc:picChg>
      </pc:sldChg>
      <pc:sldChg chg="addSp modSp del">
        <pc:chgData name="LeMons, Daniel" userId="S::dlemons@elogex.com::65097b81-23d4-411d-8a8e-a78030669d81" providerId="AD" clId="Web-{09C8AD21-97B7-0C7D-724A-949532E09D47}" dt="2024-03-28T09:44:03.092" v="88"/>
        <pc:sldMkLst>
          <pc:docMk/>
          <pc:sldMk cId="954045621" sldId="2147480131"/>
        </pc:sldMkLst>
        <pc:picChg chg="add mod">
          <ac:chgData name="LeMons, Daniel" userId="S::dlemons@elogex.com::65097b81-23d4-411d-8a8e-a78030669d81" providerId="AD" clId="Web-{09C8AD21-97B7-0C7D-724A-949532E09D47}" dt="2024-03-28T09:43:33.872" v="87"/>
          <ac:picMkLst>
            <pc:docMk/>
            <pc:sldMk cId="954045621" sldId="2147480131"/>
            <ac:picMk id="5" creationId="{1E1D4B79-E5C6-A1A0-538C-628244F6A0C5}"/>
          </ac:picMkLst>
        </pc:picChg>
      </pc:sldChg>
      <pc:sldChg chg="modSp add">
        <pc:chgData name="LeMons, Daniel" userId="S::dlemons@elogex.com::65097b81-23d4-411d-8a8e-a78030669d81" providerId="AD" clId="Web-{09C8AD21-97B7-0C7D-724A-949532E09D47}" dt="2024-03-28T10:33:07.143" v="242" actId="20577"/>
        <pc:sldMkLst>
          <pc:docMk/>
          <pc:sldMk cId="1577128654" sldId="2147480131"/>
        </pc:sldMkLst>
        <pc:spChg chg="mod">
          <ac:chgData name="LeMons, Daniel" userId="S::dlemons@elogex.com::65097b81-23d4-411d-8a8e-a78030669d81" providerId="AD" clId="Web-{09C8AD21-97B7-0C7D-724A-949532E09D47}" dt="2024-03-28T10:33:07.143" v="242" actId="20577"/>
          <ac:spMkLst>
            <pc:docMk/>
            <pc:sldMk cId="1577128654" sldId="2147480131"/>
            <ac:spMk id="5" creationId="{8F6EFACD-3FB3-538A-B211-980368F57CC3}"/>
          </ac:spMkLst>
        </pc:spChg>
      </pc:sldChg>
      <pc:sldChg chg="addSp delSp modSp del">
        <pc:chgData name="LeMons, Daniel" userId="S::dlemons@elogex.com::65097b81-23d4-411d-8a8e-a78030669d81" providerId="AD" clId="Web-{09C8AD21-97B7-0C7D-724A-949532E09D47}" dt="2024-03-28T09:30:06.069" v="82"/>
        <pc:sldMkLst>
          <pc:docMk/>
          <pc:sldMk cId="1943466375" sldId="2147480132"/>
        </pc:sldMkLst>
        <pc:spChg chg="mod">
          <ac:chgData name="LeMons, Daniel" userId="S::dlemons@elogex.com::65097b81-23d4-411d-8a8e-a78030669d81" providerId="AD" clId="Web-{09C8AD21-97B7-0C7D-724A-949532E09D47}" dt="2024-03-28T09:27:32.861" v="27" actId="1076"/>
          <ac:spMkLst>
            <pc:docMk/>
            <pc:sldMk cId="1943466375" sldId="2147480132"/>
            <ac:spMk id="2" creationId="{7C082A7E-E310-17E3-E129-649341E980C1}"/>
          </ac:spMkLst>
        </pc:spChg>
        <pc:picChg chg="add del mod">
          <ac:chgData name="LeMons, Daniel" userId="S::dlemons@elogex.com::65097b81-23d4-411d-8a8e-a78030669d81" providerId="AD" clId="Web-{09C8AD21-97B7-0C7D-724A-949532E09D47}" dt="2024-03-28T09:27:44.767" v="29" actId="1076"/>
          <ac:picMkLst>
            <pc:docMk/>
            <pc:sldMk cId="1943466375" sldId="2147480132"/>
            <ac:picMk id="3" creationId="{E9343A85-48B5-3D15-9740-DA38AE70ABB6}"/>
          </ac:picMkLst>
        </pc:picChg>
      </pc:sldChg>
      <pc:sldChg chg="modSp">
        <pc:chgData name="LeMons, Daniel" userId="S::dlemons@elogex.com::65097b81-23d4-411d-8a8e-a78030669d81" providerId="AD" clId="Web-{09C8AD21-97B7-0C7D-724A-949532E09D47}" dt="2024-03-28T10:37:28.295" v="330" actId="14100"/>
        <pc:sldMkLst>
          <pc:docMk/>
          <pc:sldMk cId="2638490646" sldId="2147480135"/>
        </pc:sldMkLst>
        <pc:graphicFrameChg chg="mod">
          <ac:chgData name="LeMons, Daniel" userId="S::dlemons@elogex.com::65097b81-23d4-411d-8a8e-a78030669d81" providerId="AD" clId="Web-{09C8AD21-97B7-0C7D-724A-949532E09D47}" dt="2024-03-28T10:37:28.295" v="330" actId="14100"/>
          <ac:graphicFrameMkLst>
            <pc:docMk/>
            <pc:sldMk cId="2638490646" sldId="2147480135"/>
            <ac:graphicFrameMk id="9" creationId="{1D77DC48-5028-B020-472E-05C3A4A8B91D}"/>
          </ac:graphicFrameMkLst>
        </pc:graphicFrameChg>
      </pc:sldChg>
      <pc:sldChg chg="modSp add">
        <pc:chgData name="LeMons, Daniel" userId="S::dlemons@elogex.com::65097b81-23d4-411d-8a8e-a78030669d81" providerId="AD" clId="Web-{09C8AD21-97B7-0C7D-724A-949532E09D47}" dt="2024-03-28T09:47:02.395" v="98" actId="20577"/>
        <pc:sldMkLst>
          <pc:docMk/>
          <pc:sldMk cId="3435256583" sldId="2147480136"/>
        </pc:sldMkLst>
        <pc:spChg chg="mod">
          <ac:chgData name="LeMons, Daniel" userId="S::dlemons@elogex.com::65097b81-23d4-411d-8a8e-a78030669d81" providerId="AD" clId="Web-{09C8AD21-97B7-0C7D-724A-949532E09D47}" dt="2024-03-28T09:47:02.395" v="98" actId="20577"/>
          <ac:spMkLst>
            <pc:docMk/>
            <pc:sldMk cId="3435256583" sldId="2147480136"/>
            <ac:spMk id="2" creationId="{0329E297-E798-08B1-A1CC-65371311D18E}"/>
          </ac:spMkLst>
        </pc:spChg>
      </pc:sldChg>
      <pc:sldChg chg="modSp add">
        <pc:chgData name="LeMons, Daniel" userId="S::dlemons@elogex.com::65097b81-23d4-411d-8a8e-a78030669d81" providerId="AD" clId="Web-{09C8AD21-97B7-0C7D-724A-949532E09D47}" dt="2024-03-28T10:36:52.950" v="329" actId="20577"/>
        <pc:sldMkLst>
          <pc:docMk/>
          <pc:sldMk cId="1287349681" sldId="2147480137"/>
        </pc:sldMkLst>
        <pc:spChg chg="mod">
          <ac:chgData name="LeMons, Daniel" userId="S::dlemons@elogex.com::65097b81-23d4-411d-8a8e-a78030669d81" providerId="AD" clId="Web-{09C8AD21-97B7-0C7D-724A-949532E09D47}" dt="2024-03-28T10:13:35.564" v="180" actId="14100"/>
          <ac:spMkLst>
            <pc:docMk/>
            <pc:sldMk cId="1287349681" sldId="2147480137"/>
            <ac:spMk id="3" creationId="{27CB820E-ED16-2A8E-E527-F8E89105E1DE}"/>
          </ac:spMkLst>
        </pc:spChg>
        <pc:spChg chg="mod">
          <ac:chgData name="LeMons, Daniel" userId="S::dlemons@elogex.com::65097b81-23d4-411d-8a8e-a78030669d81" providerId="AD" clId="Web-{09C8AD21-97B7-0C7D-724A-949532E09D47}" dt="2024-03-28T10:36:52.950" v="329" actId="20577"/>
          <ac:spMkLst>
            <pc:docMk/>
            <pc:sldMk cId="1287349681" sldId="2147480137"/>
            <ac:spMk id="6" creationId="{ACA393EB-151A-701E-E8B1-131408E18CDC}"/>
          </ac:spMkLst>
        </pc:spChg>
        <pc:picChg chg="mod">
          <ac:chgData name="LeMons, Daniel" userId="S::dlemons@elogex.com::65097b81-23d4-411d-8a8e-a78030669d81" providerId="AD" clId="Web-{09C8AD21-97B7-0C7D-724A-949532E09D47}" dt="2024-03-28T10:13:57.971" v="181" actId="14100"/>
          <ac:picMkLst>
            <pc:docMk/>
            <pc:sldMk cId="1287349681" sldId="2147480137"/>
            <ac:picMk id="4" creationId="{F1CC73EC-7986-28B7-8298-C5D43255955D}"/>
          </ac:picMkLst>
        </pc:picChg>
        <pc:picChg chg="mod">
          <ac:chgData name="LeMons, Daniel" userId="S::dlemons@elogex.com::65097b81-23d4-411d-8a8e-a78030669d81" providerId="AD" clId="Web-{09C8AD21-97B7-0C7D-724A-949532E09D47}" dt="2024-03-28T10:13:58.018" v="182" actId="14100"/>
          <ac:picMkLst>
            <pc:docMk/>
            <pc:sldMk cId="1287349681" sldId="2147480137"/>
            <ac:picMk id="9" creationId="{BE954F9A-6E4D-E092-9B78-7E58A43AC6AC}"/>
          </ac:picMkLst>
        </pc:picChg>
      </pc:sldChg>
      <pc:sldChg chg="add">
        <pc:chgData name="LeMons, Daniel" userId="S::dlemons@elogex.com::65097b81-23d4-411d-8a8e-a78030669d81" providerId="AD" clId="Web-{09C8AD21-97B7-0C7D-724A-949532E09D47}" dt="2024-03-28T11:27:19.331" v="338"/>
        <pc:sldMkLst>
          <pc:docMk/>
          <pc:sldMk cId="2272208059" sldId="2147480139"/>
        </pc:sldMkLst>
      </pc:sldChg>
    </pc:docChg>
  </pc:docChgLst>
  <pc:docChgLst>
    <pc:chgData name="Karmakar, Sumit" userId="S::skarmakar@elogex.com::5d020034-ff2c-4e7e-8d00-e94708d613b2" providerId="AD" clId="Web-{E5BBEF98-84F4-508B-0218-E44D0E2BEC63}"/>
    <pc:docChg chg="modSld">
      <pc:chgData name="Karmakar, Sumit" userId="S::skarmakar@elogex.com::5d020034-ff2c-4e7e-8d00-e94708d613b2" providerId="AD" clId="Web-{E5BBEF98-84F4-508B-0218-E44D0E2BEC63}" dt="2024-03-28T12:40:49.183" v="384" actId="1076"/>
      <pc:docMkLst>
        <pc:docMk/>
      </pc:docMkLst>
      <pc:sldChg chg="addSp delSp modSp">
        <pc:chgData name="Karmakar, Sumit" userId="S::skarmakar@elogex.com::5d020034-ff2c-4e7e-8d00-e94708d613b2" providerId="AD" clId="Web-{E5BBEF98-84F4-508B-0218-E44D0E2BEC63}" dt="2024-03-28T12:40:49.183" v="384" actId="1076"/>
        <pc:sldMkLst>
          <pc:docMk/>
          <pc:sldMk cId="1434049183" sldId="2126986164"/>
        </pc:sldMkLst>
        <pc:picChg chg="add del mod">
          <ac:chgData name="Karmakar, Sumit" userId="S::skarmakar@elogex.com::5d020034-ff2c-4e7e-8d00-e94708d613b2" providerId="AD" clId="Web-{E5BBEF98-84F4-508B-0218-E44D0E2BEC63}" dt="2024-03-28T12:39:29.899" v="376"/>
          <ac:picMkLst>
            <pc:docMk/>
            <pc:sldMk cId="1434049183" sldId="2126986164"/>
            <ac:picMk id="4" creationId="{1D82DA53-E398-9135-3A04-0BC04FB6D0F2}"/>
          </ac:picMkLst>
        </pc:picChg>
        <pc:picChg chg="add mod">
          <ac:chgData name="Karmakar, Sumit" userId="S::skarmakar@elogex.com::5d020034-ff2c-4e7e-8d00-e94708d613b2" providerId="AD" clId="Web-{E5BBEF98-84F4-508B-0218-E44D0E2BEC63}" dt="2024-03-28T12:40:49.183" v="384" actId="1076"/>
          <ac:picMkLst>
            <pc:docMk/>
            <pc:sldMk cId="1434049183" sldId="2126986164"/>
            <ac:picMk id="6" creationId="{AC919731-A265-E161-CFB9-6054C1B4F960}"/>
          </ac:picMkLst>
        </pc:picChg>
      </pc:sldChg>
      <pc:sldChg chg="modSp">
        <pc:chgData name="Karmakar, Sumit" userId="S::skarmakar@elogex.com::5d020034-ff2c-4e7e-8d00-e94708d613b2" providerId="AD" clId="Web-{E5BBEF98-84F4-508B-0218-E44D0E2BEC63}" dt="2024-03-28T12:36:34.924" v="353" actId="1076"/>
        <pc:sldMkLst>
          <pc:docMk/>
          <pc:sldMk cId="3118094164" sldId="2147480101"/>
        </pc:sldMkLst>
        <pc:spChg chg="mod">
          <ac:chgData name="Karmakar, Sumit" userId="S::skarmakar@elogex.com::5d020034-ff2c-4e7e-8d00-e94708d613b2" providerId="AD" clId="Web-{E5BBEF98-84F4-508B-0218-E44D0E2BEC63}" dt="2024-03-28T12:35:16.046" v="343" actId="20577"/>
          <ac:spMkLst>
            <pc:docMk/>
            <pc:sldMk cId="3118094164" sldId="2147480101"/>
            <ac:spMk id="9" creationId="{7FBA4B87-97CE-C427-F2E6-4E29EF3AAD3C}"/>
          </ac:spMkLst>
        </pc:spChg>
        <pc:spChg chg="mod">
          <ac:chgData name="Karmakar, Sumit" userId="S::skarmakar@elogex.com::5d020034-ff2c-4e7e-8d00-e94708d613b2" providerId="AD" clId="Web-{E5BBEF98-84F4-508B-0218-E44D0E2BEC63}" dt="2024-03-28T12:36:34.893" v="352" actId="1076"/>
          <ac:spMkLst>
            <pc:docMk/>
            <pc:sldMk cId="3118094164" sldId="2147480101"/>
            <ac:spMk id="36" creationId="{4F3FA2A9-9386-4CA6-8C37-40B2EE3659D8}"/>
          </ac:spMkLst>
        </pc:spChg>
        <pc:spChg chg="mod">
          <ac:chgData name="Karmakar, Sumit" userId="S::skarmakar@elogex.com::5d020034-ff2c-4e7e-8d00-e94708d613b2" providerId="AD" clId="Web-{E5BBEF98-84F4-508B-0218-E44D0E2BEC63}" dt="2024-03-28T12:36:34.924" v="353" actId="1076"/>
          <ac:spMkLst>
            <pc:docMk/>
            <pc:sldMk cId="3118094164" sldId="2147480101"/>
            <ac:spMk id="38" creationId="{9B4FEC95-A79C-9E20-2BCB-542D6E45C3DF}"/>
          </ac:spMkLst>
        </pc:spChg>
        <pc:graphicFrameChg chg="mod">
          <ac:chgData name="Karmakar, Sumit" userId="S::skarmakar@elogex.com::5d020034-ff2c-4e7e-8d00-e94708d613b2" providerId="AD" clId="Web-{E5BBEF98-84F4-508B-0218-E44D0E2BEC63}" dt="2024-03-28T12:36:14.564" v="350" actId="1076"/>
          <ac:graphicFrameMkLst>
            <pc:docMk/>
            <pc:sldMk cId="3118094164" sldId="2147480101"/>
            <ac:graphicFrameMk id="3" creationId="{A0C264A5-87A4-39BA-F813-F8DBD0595773}"/>
          </ac:graphicFrameMkLst>
        </pc:graphicFrameChg>
      </pc:sldChg>
      <pc:sldChg chg="modSp">
        <pc:chgData name="Karmakar, Sumit" userId="S::skarmakar@elogex.com::5d020034-ff2c-4e7e-8d00-e94708d613b2" providerId="AD" clId="Web-{E5BBEF98-84F4-508B-0218-E44D0E2BEC63}" dt="2024-03-28T12:35:03.530" v="341" actId="20577"/>
        <pc:sldMkLst>
          <pc:docMk/>
          <pc:sldMk cId="50788646" sldId="2147480107"/>
        </pc:sldMkLst>
        <pc:spChg chg="mod">
          <ac:chgData name="Karmakar, Sumit" userId="S::skarmakar@elogex.com::5d020034-ff2c-4e7e-8d00-e94708d613b2" providerId="AD" clId="Web-{E5BBEF98-84F4-508B-0218-E44D0E2BEC63}" dt="2024-03-28T12:34:38.279" v="336" actId="20577"/>
          <ac:spMkLst>
            <pc:docMk/>
            <pc:sldMk cId="50788646" sldId="2147480107"/>
            <ac:spMk id="9" creationId="{7FBA4B87-97CE-C427-F2E6-4E29EF3AAD3C}"/>
          </ac:spMkLst>
        </pc:spChg>
        <pc:spChg chg="mod">
          <ac:chgData name="Karmakar, Sumit" userId="S::skarmakar@elogex.com::5d020034-ff2c-4e7e-8d00-e94708d613b2" providerId="AD" clId="Web-{E5BBEF98-84F4-508B-0218-E44D0E2BEC63}" dt="2024-03-28T12:35:03.530" v="341" actId="20577"/>
          <ac:spMkLst>
            <pc:docMk/>
            <pc:sldMk cId="50788646" sldId="2147480107"/>
            <ac:spMk id="15" creationId="{1F7BCB79-682D-216B-E063-16CE18D59036}"/>
          </ac:spMkLst>
        </pc:spChg>
      </pc:sldChg>
      <pc:sldChg chg="modSp">
        <pc:chgData name="Karmakar, Sumit" userId="S::skarmakar@elogex.com::5d020034-ff2c-4e7e-8d00-e94708d613b2" providerId="AD" clId="Web-{E5BBEF98-84F4-508B-0218-E44D0E2BEC63}" dt="2024-03-28T12:37:34.207" v="364" actId="20577"/>
        <pc:sldMkLst>
          <pc:docMk/>
          <pc:sldMk cId="2511647518" sldId="2147480110"/>
        </pc:sldMkLst>
        <pc:spChg chg="mod">
          <ac:chgData name="Karmakar, Sumit" userId="S::skarmakar@elogex.com::5d020034-ff2c-4e7e-8d00-e94708d613b2" providerId="AD" clId="Web-{E5BBEF98-84F4-508B-0218-E44D0E2BEC63}" dt="2024-03-28T12:36:52.409" v="355" actId="20577"/>
          <ac:spMkLst>
            <pc:docMk/>
            <pc:sldMk cId="2511647518" sldId="2147480110"/>
            <ac:spMk id="3" creationId="{245AEFFC-310E-725E-C6BB-54C2096FD0BD}"/>
          </ac:spMkLst>
        </pc:spChg>
        <pc:spChg chg="mod">
          <ac:chgData name="Karmakar, Sumit" userId="S::skarmakar@elogex.com::5d020034-ff2c-4e7e-8d00-e94708d613b2" providerId="AD" clId="Web-{E5BBEF98-84F4-508B-0218-E44D0E2BEC63}" dt="2024-03-28T12:37:34.207" v="364" actId="20577"/>
          <ac:spMkLst>
            <pc:docMk/>
            <pc:sldMk cId="2511647518" sldId="2147480110"/>
            <ac:spMk id="6" creationId="{2BF0ABF6-C04A-85B8-E4A7-8EC337656637}"/>
          </ac:spMkLst>
        </pc:spChg>
      </pc:sldChg>
      <pc:sldChg chg="modSp">
        <pc:chgData name="Karmakar, Sumit" userId="S::skarmakar@elogex.com::5d020034-ff2c-4e7e-8d00-e94708d613b2" providerId="AD" clId="Web-{E5BBEF98-84F4-508B-0218-E44D0E2BEC63}" dt="2024-03-28T12:38:07.224" v="369" actId="20577"/>
        <pc:sldMkLst>
          <pc:docMk/>
          <pc:sldMk cId="4003192555" sldId="2147480111"/>
        </pc:sldMkLst>
        <pc:spChg chg="mod">
          <ac:chgData name="Karmakar, Sumit" userId="S::skarmakar@elogex.com::5d020034-ff2c-4e7e-8d00-e94708d613b2" providerId="AD" clId="Web-{E5BBEF98-84F4-508B-0218-E44D0E2BEC63}" dt="2024-03-28T12:38:07.224" v="369" actId="20577"/>
          <ac:spMkLst>
            <pc:docMk/>
            <pc:sldMk cId="4003192555" sldId="2147480111"/>
            <ac:spMk id="9" creationId="{7FBA4B87-97CE-C427-F2E6-4E29EF3AAD3C}"/>
          </ac:spMkLst>
        </pc:spChg>
      </pc:sldChg>
      <pc:sldChg chg="modSp">
        <pc:chgData name="Karmakar, Sumit" userId="S::skarmakar@elogex.com::5d020034-ff2c-4e7e-8d00-e94708d613b2" providerId="AD" clId="Web-{E5BBEF98-84F4-508B-0218-E44D0E2BEC63}" dt="2024-03-28T12:37:58.396" v="367" actId="20577"/>
        <pc:sldMkLst>
          <pc:docMk/>
          <pc:sldMk cId="1434896387" sldId="2147480116"/>
        </pc:sldMkLst>
        <pc:spChg chg="mod">
          <ac:chgData name="Karmakar, Sumit" userId="S::skarmakar@elogex.com::5d020034-ff2c-4e7e-8d00-e94708d613b2" providerId="AD" clId="Web-{E5BBEF98-84F4-508B-0218-E44D0E2BEC63}" dt="2024-03-28T12:37:58.396" v="367" actId="20577"/>
          <ac:spMkLst>
            <pc:docMk/>
            <pc:sldMk cId="1434896387" sldId="2147480116"/>
            <ac:spMk id="9" creationId="{7FBA4B87-97CE-C427-F2E6-4E29EF3AAD3C}"/>
          </ac:spMkLst>
        </pc:spChg>
      </pc:sldChg>
      <pc:sldChg chg="modSp">
        <pc:chgData name="Karmakar, Sumit" userId="S::skarmakar@elogex.com::5d020034-ff2c-4e7e-8d00-e94708d613b2" providerId="AD" clId="Web-{E5BBEF98-84F4-508B-0218-E44D0E2BEC63}" dt="2024-03-28T12:22:00.049" v="237" actId="20577"/>
        <pc:sldMkLst>
          <pc:docMk/>
          <pc:sldMk cId="3429014890" sldId="2147480119"/>
        </pc:sldMkLst>
        <pc:spChg chg="mod">
          <ac:chgData name="Karmakar, Sumit" userId="S::skarmakar@elogex.com::5d020034-ff2c-4e7e-8d00-e94708d613b2" providerId="AD" clId="Web-{E5BBEF98-84F4-508B-0218-E44D0E2BEC63}" dt="2024-03-28T12:22:00.049" v="237" actId="20577"/>
          <ac:spMkLst>
            <pc:docMk/>
            <pc:sldMk cId="3429014890" sldId="2147480119"/>
            <ac:spMk id="2" creationId="{0329E297-E798-08B1-A1CC-65371311D18E}"/>
          </ac:spMkLst>
        </pc:spChg>
      </pc:sldChg>
      <pc:sldChg chg="modSp">
        <pc:chgData name="Karmakar, Sumit" userId="S::skarmakar@elogex.com::5d020034-ff2c-4e7e-8d00-e94708d613b2" providerId="AD" clId="Web-{E5BBEF98-84F4-508B-0218-E44D0E2BEC63}" dt="2024-03-28T12:32:30.712" v="326" actId="20577"/>
        <pc:sldMkLst>
          <pc:docMk/>
          <pc:sldMk cId="2801638841" sldId="2147480120"/>
        </pc:sldMkLst>
        <pc:spChg chg="mod">
          <ac:chgData name="Karmakar, Sumit" userId="S::skarmakar@elogex.com::5d020034-ff2c-4e7e-8d00-e94708d613b2" providerId="AD" clId="Web-{E5BBEF98-84F4-508B-0218-E44D0E2BEC63}" dt="2024-03-28T12:32:30.712" v="326" actId="20577"/>
          <ac:spMkLst>
            <pc:docMk/>
            <pc:sldMk cId="2801638841" sldId="2147480120"/>
            <ac:spMk id="2" creationId="{5429BBFA-3801-9631-FFE5-70B7418F24FD}"/>
          </ac:spMkLst>
        </pc:spChg>
      </pc:sldChg>
      <pc:sldChg chg="modSp">
        <pc:chgData name="Karmakar, Sumit" userId="S::skarmakar@elogex.com::5d020034-ff2c-4e7e-8d00-e94708d613b2" providerId="AD" clId="Web-{E5BBEF98-84F4-508B-0218-E44D0E2BEC63}" dt="2024-03-28T12:22:12.862" v="239" actId="20577"/>
        <pc:sldMkLst>
          <pc:docMk/>
          <pc:sldMk cId="2930427818" sldId="2147480123"/>
        </pc:sldMkLst>
        <pc:spChg chg="mod">
          <ac:chgData name="Karmakar, Sumit" userId="S::skarmakar@elogex.com::5d020034-ff2c-4e7e-8d00-e94708d613b2" providerId="AD" clId="Web-{E5BBEF98-84F4-508B-0218-E44D0E2BEC63}" dt="2024-03-28T12:22:12.862" v="239" actId="20577"/>
          <ac:spMkLst>
            <pc:docMk/>
            <pc:sldMk cId="2930427818" sldId="2147480123"/>
            <ac:spMk id="2" creationId="{0329E297-E798-08B1-A1CC-65371311D18E}"/>
          </ac:spMkLst>
        </pc:spChg>
      </pc:sldChg>
      <pc:sldChg chg="modSp">
        <pc:chgData name="Karmakar, Sumit" userId="S::skarmakar@elogex.com::5d020034-ff2c-4e7e-8d00-e94708d613b2" providerId="AD" clId="Web-{E5BBEF98-84F4-508B-0218-E44D0E2BEC63}" dt="2024-03-28T12:17:25.696" v="200"/>
        <pc:sldMkLst>
          <pc:docMk/>
          <pc:sldMk cId="1287383114" sldId="2147480126"/>
        </pc:sldMkLst>
        <pc:spChg chg="mod">
          <ac:chgData name="Karmakar, Sumit" userId="S::skarmakar@elogex.com::5d020034-ff2c-4e7e-8d00-e94708d613b2" providerId="AD" clId="Web-{E5BBEF98-84F4-508B-0218-E44D0E2BEC63}" dt="2024-03-28T12:16:50.710" v="196" actId="20577"/>
          <ac:spMkLst>
            <pc:docMk/>
            <pc:sldMk cId="1287383114" sldId="2147480126"/>
            <ac:spMk id="2" creationId="{6D4A0A65-4449-A208-9F84-68CA373C2CC5}"/>
          </ac:spMkLst>
        </pc:spChg>
        <pc:graphicFrameChg chg="mod modGraphic">
          <ac:chgData name="Karmakar, Sumit" userId="S::skarmakar@elogex.com::5d020034-ff2c-4e7e-8d00-e94708d613b2" providerId="AD" clId="Web-{E5BBEF98-84F4-508B-0218-E44D0E2BEC63}" dt="2024-03-28T12:14:29.830" v="189" actId="1076"/>
          <ac:graphicFrameMkLst>
            <pc:docMk/>
            <pc:sldMk cId="1287383114" sldId="2147480126"/>
            <ac:graphicFrameMk id="3" creationId="{CA9C21C4-2AEC-CC4C-240D-B02DAA76F564}"/>
          </ac:graphicFrameMkLst>
        </pc:graphicFrameChg>
        <pc:graphicFrameChg chg="mod modGraphic">
          <ac:chgData name="Karmakar, Sumit" userId="S::skarmakar@elogex.com::5d020034-ff2c-4e7e-8d00-e94708d613b2" providerId="AD" clId="Web-{E5BBEF98-84F4-508B-0218-E44D0E2BEC63}" dt="2024-03-28T12:17:25.696" v="200"/>
          <ac:graphicFrameMkLst>
            <pc:docMk/>
            <pc:sldMk cId="1287383114" sldId="2147480126"/>
            <ac:graphicFrameMk id="17" creationId="{39C2D995-BEAD-B4F2-BAA5-251C62A1C594}"/>
          </ac:graphicFrameMkLst>
        </pc:graphicFrameChg>
        <pc:graphicFrameChg chg="mod modGraphic">
          <ac:chgData name="Karmakar, Sumit" userId="S::skarmakar@elogex.com::5d020034-ff2c-4e7e-8d00-e94708d613b2" providerId="AD" clId="Web-{E5BBEF98-84F4-508B-0218-E44D0E2BEC63}" dt="2024-03-28T12:17:19.524" v="198"/>
          <ac:graphicFrameMkLst>
            <pc:docMk/>
            <pc:sldMk cId="1287383114" sldId="2147480126"/>
            <ac:graphicFrameMk id="55" creationId="{BAD24F01-D7F4-BF36-D16C-1074A0E6487F}"/>
          </ac:graphicFrameMkLst>
        </pc:graphicFrameChg>
      </pc:sldChg>
      <pc:sldChg chg="addSp delSp modSp">
        <pc:chgData name="Karmakar, Sumit" userId="S::skarmakar@elogex.com::5d020034-ff2c-4e7e-8d00-e94708d613b2" providerId="AD" clId="Web-{E5BBEF98-84F4-508B-0218-E44D0E2BEC63}" dt="2024-03-28T12:16:33.006" v="193" actId="20577"/>
        <pc:sldMkLst>
          <pc:docMk/>
          <pc:sldMk cId="452994539" sldId="2147480130"/>
        </pc:sldMkLst>
        <pc:spChg chg="mod">
          <ac:chgData name="Karmakar, Sumit" userId="S::skarmakar@elogex.com::5d020034-ff2c-4e7e-8d00-e94708d613b2" providerId="AD" clId="Web-{E5BBEF98-84F4-508B-0218-E44D0E2BEC63}" dt="2024-03-28T12:16:33.006" v="193" actId="20577"/>
          <ac:spMkLst>
            <pc:docMk/>
            <pc:sldMk cId="452994539" sldId="2147480130"/>
            <ac:spMk id="2" creationId="{0329E297-E798-08B1-A1CC-65371311D18E}"/>
          </ac:spMkLst>
        </pc:spChg>
        <pc:spChg chg="mod">
          <ac:chgData name="Karmakar, Sumit" userId="S::skarmakar@elogex.com::5d020034-ff2c-4e7e-8d00-e94708d613b2" providerId="AD" clId="Web-{E5BBEF98-84F4-508B-0218-E44D0E2BEC63}" dt="2024-03-28T12:10:15.056" v="153" actId="14100"/>
          <ac:spMkLst>
            <pc:docMk/>
            <pc:sldMk cId="452994539" sldId="2147480130"/>
            <ac:spMk id="4" creationId="{3FA4D4D7-997F-BE63-6699-1F9A65742FC8}"/>
          </ac:spMkLst>
        </pc:spChg>
        <pc:spChg chg="add del">
          <ac:chgData name="Karmakar, Sumit" userId="S::skarmakar@elogex.com::5d020034-ff2c-4e7e-8d00-e94708d613b2" providerId="AD" clId="Web-{E5BBEF98-84F4-508B-0218-E44D0E2BEC63}" dt="2024-03-28T12:03:11.431" v="65"/>
          <ac:spMkLst>
            <pc:docMk/>
            <pc:sldMk cId="452994539" sldId="2147480130"/>
            <ac:spMk id="6" creationId="{532225AE-DEDA-F95B-8FD9-FFB77D02A5DE}"/>
          </ac:spMkLst>
        </pc:spChg>
        <pc:spChg chg="mod">
          <ac:chgData name="Karmakar, Sumit" userId="S::skarmakar@elogex.com::5d020034-ff2c-4e7e-8d00-e94708d613b2" providerId="AD" clId="Web-{E5BBEF98-84F4-508B-0218-E44D0E2BEC63}" dt="2024-03-28T12:10:15.071" v="154" actId="14100"/>
          <ac:spMkLst>
            <pc:docMk/>
            <pc:sldMk cId="452994539" sldId="2147480130"/>
            <ac:spMk id="7" creationId="{2592571E-C527-D800-DE04-1503460587DD}"/>
          </ac:spMkLst>
        </pc:spChg>
        <pc:picChg chg="mod">
          <ac:chgData name="Karmakar, Sumit" userId="S::skarmakar@elogex.com::5d020034-ff2c-4e7e-8d00-e94708d613b2" providerId="AD" clId="Web-{E5BBEF98-84F4-508B-0218-E44D0E2BEC63}" dt="2024-03-28T12:10:15.087" v="155" actId="14100"/>
          <ac:picMkLst>
            <pc:docMk/>
            <pc:sldMk cId="452994539" sldId="2147480130"/>
            <ac:picMk id="10" creationId="{1FC87D89-CFA0-0025-225E-674118A5AB6A}"/>
          </ac:picMkLst>
        </pc:picChg>
        <pc:picChg chg="del mod">
          <ac:chgData name="Karmakar, Sumit" userId="S::skarmakar@elogex.com::5d020034-ff2c-4e7e-8d00-e94708d613b2" providerId="AD" clId="Web-{E5BBEF98-84F4-508B-0218-E44D0E2BEC63}" dt="2024-03-28T12:09:28.851" v="138"/>
          <ac:picMkLst>
            <pc:docMk/>
            <pc:sldMk cId="452994539" sldId="2147480130"/>
            <ac:picMk id="12" creationId="{0C5E442D-EEC3-7A8D-8DF0-060883341AEF}"/>
          </ac:picMkLst>
        </pc:picChg>
        <pc:picChg chg="mod">
          <ac:chgData name="Karmakar, Sumit" userId="S::skarmakar@elogex.com::5d020034-ff2c-4e7e-8d00-e94708d613b2" providerId="AD" clId="Web-{E5BBEF98-84F4-508B-0218-E44D0E2BEC63}" dt="2024-03-28T12:10:00.055" v="145" actId="1076"/>
          <ac:picMkLst>
            <pc:docMk/>
            <pc:sldMk cId="452994539" sldId="2147480130"/>
            <ac:picMk id="13" creationId="{3C4DD23C-7239-D5D5-AE16-9D77AB671FEF}"/>
          </ac:picMkLst>
        </pc:picChg>
        <pc:picChg chg="add del mod">
          <ac:chgData name="Karmakar, Sumit" userId="S::skarmakar@elogex.com::5d020034-ff2c-4e7e-8d00-e94708d613b2" providerId="AD" clId="Web-{E5BBEF98-84F4-508B-0218-E44D0E2BEC63}" dt="2024-03-28T12:09:01.975" v="134"/>
          <ac:picMkLst>
            <pc:docMk/>
            <pc:sldMk cId="452994539" sldId="2147480130"/>
            <ac:picMk id="14" creationId="{EEF9EAE0-B5E8-9EEE-17CA-3CCEB4804C9F}"/>
          </ac:picMkLst>
        </pc:picChg>
        <pc:picChg chg="mod">
          <ac:chgData name="Karmakar, Sumit" userId="S::skarmakar@elogex.com::5d020034-ff2c-4e7e-8d00-e94708d613b2" providerId="AD" clId="Web-{E5BBEF98-84F4-508B-0218-E44D0E2BEC63}" dt="2024-03-28T12:10:00.086" v="146" actId="1076"/>
          <ac:picMkLst>
            <pc:docMk/>
            <pc:sldMk cId="452994539" sldId="2147480130"/>
            <ac:picMk id="15" creationId="{E69098DF-9CDE-7326-7E61-F70F19AAEC39}"/>
          </ac:picMkLst>
        </pc:picChg>
        <pc:picChg chg="add mod modCrop">
          <ac:chgData name="Karmakar, Sumit" userId="S::skarmakar@elogex.com::5d020034-ff2c-4e7e-8d00-e94708d613b2" providerId="AD" clId="Web-{E5BBEF98-84F4-508B-0218-E44D0E2BEC63}" dt="2024-03-28T12:10:15.118" v="156" actId="14100"/>
          <ac:picMkLst>
            <pc:docMk/>
            <pc:sldMk cId="452994539" sldId="2147480130"/>
            <ac:picMk id="16" creationId="{CB4E0F4B-5787-C6AD-7D3D-81664273F9FF}"/>
          </ac:picMkLst>
        </pc:picChg>
        <pc:picChg chg="mod">
          <ac:chgData name="Karmakar, Sumit" userId="S::skarmakar@elogex.com::5d020034-ff2c-4e7e-8d00-e94708d613b2" providerId="AD" clId="Web-{E5BBEF98-84F4-508B-0218-E44D0E2BEC63}" dt="2024-03-28T12:10:00.118" v="147" actId="1076"/>
          <ac:picMkLst>
            <pc:docMk/>
            <pc:sldMk cId="452994539" sldId="2147480130"/>
            <ac:picMk id="17" creationId="{B4574D46-489B-0FD9-51E0-9E7C8C591B9A}"/>
          </ac:picMkLst>
        </pc:picChg>
        <pc:picChg chg="mod">
          <ac:chgData name="Karmakar, Sumit" userId="S::skarmakar@elogex.com::5d020034-ff2c-4e7e-8d00-e94708d613b2" providerId="AD" clId="Web-{E5BBEF98-84F4-508B-0218-E44D0E2BEC63}" dt="2024-03-28T12:09:59.993" v="143" actId="1076"/>
          <ac:picMkLst>
            <pc:docMk/>
            <pc:sldMk cId="452994539" sldId="2147480130"/>
            <ac:picMk id="33" creationId="{CCCEEF42-824C-91BC-C8FA-A3CE14B23C9E}"/>
          </ac:picMkLst>
        </pc:picChg>
        <pc:picChg chg="mod">
          <ac:chgData name="Karmakar, Sumit" userId="S::skarmakar@elogex.com::5d020034-ff2c-4e7e-8d00-e94708d613b2" providerId="AD" clId="Web-{E5BBEF98-84F4-508B-0218-E44D0E2BEC63}" dt="2024-03-28T12:10:00.024" v="144" actId="1076"/>
          <ac:picMkLst>
            <pc:docMk/>
            <pc:sldMk cId="452994539" sldId="2147480130"/>
            <ac:picMk id="35" creationId="{28C7CD9C-4A8F-0BB2-A3EA-F5634170334B}"/>
          </ac:picMkLst>
        </pc:picChg>
      </pc:sldChg>
      <pc:sldChg chg="modSp">
        <pc:chgData name="Karmakar, Sumit" userId="S::skarmakar@elogex.com::5d020034-ff2c-4e7e-8d00-e94708d613b2" providerId="AD" clId="Web-{E5BBEF98-84F4-508B-0218-E44D0E2BEC63}" dt="2024-03-28T12:33:38.745" v="335"/>
        <pc:sldMkLst>
          <pc:docMk/>
          <pc:sldMk cId="1577128654" sldId="2147480131"/>
        </pc:sldMkLst>
        <pc:spChg chg="mod">
          <ac:chgData name="Karmakar, Sumit" userId="S::skarmakar@elogex.com::5d020034-ff2c-4e7e-8d00-e94708d613b2" providerId="AD" clId="Web-{E5BBEF98-84F4-508B-0218-E44D0E2BEC63}" dt="2024-03-28T12:33:28.995" v="334" actId="1076"/>
          <ac:spMkLst>
            <pc:docMk/>
            <pc:sldMk cId="1577128654" sldId="2147480131"/>
            <ac:spMk id="5" creationId="{8F6EFACD-3FB3-538A-B211-980368F57CC3}"/>
          </ac:spMkLst>
        </pc:spChg>
        <pc:spChg chg="mod">
          <ac:chgData name="Karmakar, Sumit" userId="S::skarmakar@elogex.com::5d020034-ff2c-4e7e-8d00-e94708d613b2" providerId="AD" clId="Web-{E5BBEF98-84F4-508B-0218-E44D0E2BEC63}" dt="2024-03-28T12:32:47.431" v="328" actId="20577"/>
          <ac:spMkLst>
            <pc:docMk/>
            <pc:sldMk cId="1577128654" sldId="2147480131"/>
            <ac:spMk id="9" creationId="{7FBA4B87-97CE-C427-F2E6-4E29EF3AAD3C}"/>
          </ac:spMkLst>
        </pc:spChg>
        <pc:picChg chg="mod">
          <ac:chgData name="Karmakar, Sumit" userId="S::skarmakar@elogex.com::5d020034-ff2c-4e7e-8d00-e94708d613b2" providerId="AD" clId="Web-{E5BBEF98-84F4-508B-0218-E44D0E2BEC63}" dt="2024-03-28T12:33:38.745" v="335"/>
          <ac:picMkLst>
            <pc:docMk/>
            <pc:sldMk cId="1577128654" sldId="2147480131"/>
            <ac:picMk id="14" creationId="{686AD8A5-1D8E-5CC1-90C4-A622B761D76C}"/>
          </ac:picMkLst>
        </pc:picChg>
      </pc:sldChg>
      <pc:sldChg chg="modSp">
        <pc:chgData name="Karmakar, Sumit" userId="S::skarmakar@elogex.com::5d020034-ff2c-4e7e-8d00-e94708d613b2" providerId="AD" clId="Web-{E5BBEF98-84F4-508B-0218-E44D0E2BEC63}" dt="2024-03-28T12:18:58.465" v="208" actId="20577"/>
        <pc:sldMkLst>
          <pc:docMk/>
          <pc:sldMk cId="1943466375" sldId="2147480132"/>
        </pc:sldMkLst>
        <pc:spChg chg="mod">
          <ac:chgData name="Karmakar, Sumit" userId="S::skarmakar@elogex.com::5d020034-ff2c-4e7e-8d00-e94708d613b2" providerId="AD" clId="Web-{E5BBEF98-84F4-508B-0218-E44D0E2BEC63}" dt="2024-03-28T12:18:45.511" v="206" actId="20577"/>
          <ac:spMkLst>
            <pc:docMk/>
            <pc:sldMk cId="1943466375" sldId="2147480132"/>
            <ac:spMk id="2" creationId="{7C082A7E-E310-17E3-E129-649341E980C1}"/>
          </ac:spMkLst>
        </pc:spChg>
        <pc:spChg chg="mod">
          <ac:chgData name="Karmakar, Sumit" userId="S::skarmakar@elogex.com::5d020034-ff2c-4e7e-8d00-e94708d613b2" providerId="AD" clId="Web-{E5BBEF98-84F4-508B-0218-E44D0E2BEC63}" dt="2024-03-28T12:18:58.465" v="208" actId="20577"/>
          <ac:spMkLst>
            <pc:docMk/>
            <pc:sldMk cId="1943466375" sldId="2147480132"/>
            <ac:spMk id="6" creationId="{67198E3D-3C9A-5220-0DC7-94E7ACF46720}"/>
          </ac:spMkLst>
        </pc:spChg>
      </pc:sldChg>
      <pc:sldChg chg="modSp">
        <pc:chgData name="Karmakar, Sumit" userId="S::skarmakar@elogex.com::5d020034-ff2c-4e7e-8d00-e94708d613b2" providerId="AD" clId="Web-{E5BBEF98-84F4-508B-0218-E44D0E2BEC63}" dt="2024-03-28T12:32:12.227" v="325" actId="20577"/>
        <pc:sldMkLst>
          <pc:docMk/>
          <pc:sldMk cId="2638490646" sldId="2147480135"/>
        </pc:sldMkLst>
        <pc:graphicFrameChg chg="mod modGraphic">
          <ac:chgData name="Karmakar, Sumit" userId="S::skarmakar@elogex.com::5d020034-ff2c-4e7e-8d00-e94708d613b2" providerId="AD" clId="Web-{E5BBEF98-84F4-508B-0218-E44D0E2BEC63}" dt="2024-03-28T12:32:12.227" v="325" actId="20577"/>
          <ac:graphicFrameMkLst>
            <pc:docMk/>
            <pc:sldMk cId="2638490646" sldId="2147480135"/>
            <ac:graphicFrameMk id="9" creationId="{1D77DC48-5028-B020-472E-05C3A4A8B91D}"/>
          </ac:graphicFrameMkLst>
        </pc:graphicFrameChg>
      </pc:sldChg>
      <pc:sldChg chg="modSp">
        <pc:chgData name="Karmakar, Sumit" userId="S::skarmakar@elogex.com::5d020034-ff2c-4e7e-8d00-e94708d613b2" providerId="AD" clId="Web-{E5BBEF98-84F4-508B-0218-E44D0E2BEC63}" dt="2024-03-28T12:21:38.142" v="235" actId="14100"/>
        <pc:sldMkLst>
          <pc:docMk/>
          <pc:sldMk cId="3435256583" sldId="2147480136"/>
        </pc:sldMkLst>
        <pc:spChg chg="mod">
          <ac:chgData name="Karmakar, Sumit" userId="S::skarmakar@elogex.com::5d020034-ff2c-4e7e-8d00-e94708d613b2" providerId="AD" clId="Web-{E5BBEF98-84F4-508B-0218-E44D0E2BEC63}" dt="2024-03-28T12:21:05.844" v="233" actId="20577"/>
          <ac:spMkLst>
            <pc:docMk/>
            <pc:sldMk cId="3435256583" sldId="2147480136"/>
            <ac:spMk id="2" creationId="{0329E297-E798-08B1-A1CC-65371311D18E}"/>
          </ac:spMkLst>
        </pc:spChg>
        <pc:grpChg chg="mod">
          <ac:chgData name="Karmakar, Sumit" userId="S::skarmakar@elogex.com::5d020034-ff2c-4e7e-8d00-e94708d613b2" providerId="AD" clId="Web-{E5BBEF98-84F4-508B-0218-E44D0E2BEC63}" dt="2024-03-28T12:21:38.142" v="235" actId="14100"/>
          <ac:grpSpMkLst>
            <pc:docMk/>
            <pc:sldMk cId="3435256583" sldId="2147480136"/>
            <ac:grpSpMk id="18" creationId="{007CB1BB-97E7-0AFB-7802-4735A261A105}"/>
          </ac:grpSpMkLst>
        </pc:grpChg>
      </pc:sldChg>
      <pc:sldChg chg="modSp">
        <pc:chgData name="Karmakar, Sumit" userId="S::skarmakar@elogex.com::5d020034-ff2c-4e7e-8d00-e94708d613b2" providerId="AD" clId="Web-{E5BBEF98-84F4-508B-0218-E44D0E2BEC63}" dt="2024-03-28T12:28:03.577" v="304" actId="1076"/>
        <pc:sldMkLst>
          <pc:docMk/>
          <pc:sldMk cId="1287349681" sldId="2147480137"/>
        </pc:sldMkLst>
        <pc:spChg chg="mod">
          <ac:chgData name="Karmakar, Sumit" userId="S::skarmakar@elogex.com::5d020034-ff2c-4e7e-8d00-e94708d613b2" providerId="AD" clId="Web-{E5BBEF98-84F4-508B-0218-E44D0E2BEC63}" dt="2024-03-28T12:22:23.628" v="240" actId="20577"/>
          <ac:spMkLst>
            <pc:docMk/>
            <pc:sldMk cId="1287349681" sldId="2147480137"/>
            <ac:spMk id="2" creationId="{0329E297-E798-08B1-A1CC-65371311D18E}"/>
          </ac:spMkLst>
        </pc:spChg>
        <pc:spChg chg="mod">
          <ac:chgData name="Karmakar, Sumit" userId="S::skarmakar@elogex.com::5d020034-ff2c-4e7e-8d00-e94708d613b2" providerId="AD" clId="Web-{E5BBEF98-84F4-508B-0218-E44D0E2BEC63}" dt="2024-03-28T12:25:56.870" v="288" actId="20577"/>
          <ac:spMkLst>
            <pc:docMk/>
            <pc:sldMk cId="1287349681" sldId="2147480137"/>
            <ac:spMk id="3" creationId="{27CB820E-ED16-2A8E-E527-F8E89105E1DE}"/>
          </ac:spMkLst>
        </pc:spChg>
        <pc:spChg chg="mod">
          <ac:chgData name="Karmakar, Sumit" userId="S::skarmakar@elogex.com::5d020034-ff2c-4e7e-8d00-e94708d613b2" providerId="AD" clId="Web-{E5BBEF98-84F4-508B-0218-E44D0E2BEC63}" dt="2024-03-28T12:28:03.577" v="304" actId="1076"/>
          <ac:spMkLst>
            <pc:docMk/>
            <pc:sldMk cId="1287349681" sldId="2147480137"/>
            <ac:spMk id="6" creationId="{ACA393EB-151A-701E-E8B1-131408E18CDC}"/>
          </ac:spMkLst>
        </pc:spChg>
        <pc:picChg chg="mod">
          <ac:chgData name="Karmakar, Sumit" userId="S::skarmakar@elogex.com::5d020034-ff2c-4e7e-8d00-e94708d613b2" providerId="AD" clId="Web-{E5BBEF98-84F4-508B-0218-E44D0E2BEC63}" dt="2024-03-28T12:28:03.499" v="301" actId="1076"/>
          <ac:picMkLst>
            <pc:docMk/>
            <pc:sldMk cId="1287349681" sldId="2147480137"/>
            <ac:picMk id="4" creationId="{F1CC73EC-7986-28B7-8298-C5D43255955D}"/>
          </ac:picMkLst>
        </pc:picChg>
        <pc:picChg chg="mod">
          <ac:chgData name="Karmakar, Sumit" userId="S::skarmakar@elogex.com::5d020034-ff2c-4e7e-8d00-e94708d613b2" providerId="AD" clId="Web-{E5BBEF98-84F4-508B-0218-E44D0E2BEC63}" dt="2024-03-28T12:28:03.546" v="303" actId="1076"/>
          <ac:picMkLst>
            <pc:docMk/>
            <pc:sldMk cId="1287349681" sldId="2147480137"/>
            <ac:picMk id="7" creationId="{D07161DB-2FA6-C8CE-8C1A-C41121511997}"/>
          </ac:picMkLst>
        </pc:picChg>
        <pc:picChg chg="mod">
          <ac:chgData name="Karmakar, Sumit" userId="S::skarmakar@elogex.com::5d020034-ff2c-4e7e-8d00-e94708d613b2" providerId="AD" clId="Web-{E5BBEF98-84F4-508B-0218-E44D0E2BEC63}" dt="2024-03-28T12:28:03.530" v="302" actId="1076"/>
          <ac:picMkLst>
            <pc:docMk/>
            <pc:sldMk cId="1287349681" sldId="2147480137"/>
            <ac:picMk id="9" creationId="{BE954F9A-6E4D-E092-9B78-7E58A43AC6AC}"/>
          </ac:picMkLst>
        </pc:picChg>
        <pc:picChg chg="mod">
          <ac:chgData name="Karmakar, Sumit" userId="S::skarmakar@elogex.com::5d020034-ff2c-4e7e-8d00-e94708d613b2" providerId="AD" clId="Web-{E5BBEF98-84F4-508B-0218-E44D0E2BEC63}" dt="2024-03-28T12:28:03.484" v="300" actId="1076"/>
          <ac:picMkLst>
            <pc:docMk/>
            <pc:sldMk cId="1287349681" sldId="2147480137"/>
            <ac:picMk id="10" creationId="{D41CA259-FF66-66C8-8AE7-3DEEBCB6DF9E}"/>
          </ac:picMkLst>
        </pc:picChg>
      </pc:sldChg>
      <pc:sldChg chg="modSp">
        <pc:chgData name="Karmakar, Sumit" userId="S::skarmakar@elogex.com::5d020034-ff2c-4e7e-8d00-e94708d613b2" providerId="AD" clId="Web-{E5BBEF98-84F4-508B-0218-E44D0E2BEC63}" dt="2024-03-28T12:18:20.416" v="204" actId="20577"/>
        <pc:sldMkLst>
          <pc:docMk/>
          <pc:sldMk cId="954045621" sldId="2147480138"/>
        </pc:sldMkLst>
        <pc:spChg chg="mod">
          <ac:chgData name="Karmakar, Sumit" userId="S::skarmakar@elogex.com::5d020034-ff2c-4e7e-8d00-e94708d613b2" providerId="AD" clId="Web-{E5BBEF98-84F4-508B-0218-E44D0E2BEC63}" dt="2024-03-28T12:17:45.931" v="201" actId="20577"/>
          <ac:spMkLst>
            <pc:docMk/>
            <pc:sldMk cId="954045621" sldId="2147480138"/>
            <ac:spMk id="2" creationId="{7C082A7E-E310-17E3-E129-649341E980C1}"/>
          </ac:spMkLst>
        </pc:spChg>
        <pc:spChg chg="mod">
          <ac:chgData name="Karmakar, Sumit" userId="S::skarmakar@elogex.com::5d020034-ff2c-4e7e-8d00-e94708d613b2" providerId="AD" clId="Web-{E5BBEF98-84F4-508B-0218-E44D0E2BEC63}" dt="2024-03-28T12:18:20.416" v="204" actId="20577"/>
          <ac:spMkLst>
            <pc:docMk/>
            <pc:sldMk cId="954045621" sldId="2147480138"/>
            <ac:spMk id="3" creationId="{95EACCFC-1AB4-E705-39CF-082950901B82}"/>
          </ac:spMkLst>
        </pc:spChg>
      </pc:sldChg>
      <pc:sldChg chg="modSp">
        <pc:chgData name="Karmakar, Sumit" userId="S::skarmakar@elogex.com::5d020034-ff2c-4e7e-8d00-e94708d613b2" providerId="AD" clId="Web-{E5BBEF98-84F4-508B-0218-E44D0E2BEC63}" dt="2024-03-28T12:20:44.343" v="231" actId="20577"/>
        <pc:sldMkLst>
          <pc:docMk/>
          <pc:sldMk cId="2272208059" sldId="2147480139"/>
        </pc:sldMkLst>
        <pc:spChg chg="mod">
          <ac:chgData name="Karmakar, Sumit" userId="S::skarmakar@elogex.com::5d020034-ff2c-4e7e-8d00-e94708d613b2" providerId="AD" clId="Web-{E5BBEF98-84F4-508B-0218-E44D0E2BEC63}" dt="2024-03-28T12:20:44.343" v="231" actId="20577"/>
          <ac:spMkLst>
            <pc:docMk/>
            <pc:sldMk cId="2272208059" sldId="2147480139"/>
            <ac:spMk id="2" creationId="{7C082A7E-E310-17E3-E129-649341E980C1}"/>
          </ac:spMkLst>
        </pc:spChg>
      </pc:sldChg>
    </pc:docChg>
  </pc:docChgLst>
  <pc:docChgLst>
    <pc:chgData name="Van der Merwe, Erik" userId="a62317fc-2486-4a25-ba5a-86c81a817e31" providerId="ADAL" clId="{A564E1CD-4692-4153-ADC0-ED74F06FD1A7}"/>
    <pc:docChg chg="undo redo custSel addSld modSld sldOrd modSection">
      <pc:chgData name="Van der Merwe, Erik" userId="a62317fc-2486-4a25-ba5a-86c81a817e31" providerId="ADAL" clId="{A564E1CD-4692-4153-ADC0-ED74F06FD1A7}" dt="2024-03-19T03:29:43.035" v="2213" actId="113"/>
      <pc:docMkLst>
        <pc:docMk/>
      </pc:docMkLst>
      <pc:sldChg chg="addSp modSp mod">
        <pc:chgData name="Van der Merwe, Erik" userId="a62317fc-2486-4a25-ba5a-86c81a817e31" providerId="ADAL" clId="{A564E1CD-4692-4153-ADC0-ED74F06FD1A7}" dt="2024-03-19T03:11:43.284" v="2042" actId="12788"/>
        <pc:sldMkLst>
          <pc:docMk/>
          <pc:sldMk cId="1765818760" sldId="2147480113"/>
        </pc:sldMkLst>
        <pc:spChg chg="mod">
          <ac:chgData name="Van der Merwe, Erik" userId="a62317fc-2486-4a25-ba5a-86c81a817e31" providerId="ADAL" clId="{A564E1CD-4692-4153-ADC0-ED74F06FD1A7}" dt="2024-03-19T03:11:43.284" v="2042" actId="12788"/>
          <ac:spMkLst>
            <pc:docMk/>
            <pc:sldMk cId="1765818760" sldId="2147480113"/>
            <ac:spMk id="3" creationId="{9BC057FF-11FD-B2DB-9397-763690850573}"/>
          </ac:spMkLst>
        </pc:spChg>
        <pc:spChg chg="add mod">
          <ac:chgData name="Van der Merwe, Erik" userId="a62317fc-2486-4a25-ba5a-86c81a817e31" providerId="ADAL" clId="{A564E1CD-4692-4153-ADC0-ED74F06FD1A7}" dt="2024-03-19T03:11:43.284" v="2042" actId="12788"/>
          <ac:spMkLst>
            <pc:docMk/>
            <pc:sldMk cId="1765818760" sldId="2147480113"/>
            <ac:spMk id="4" creationId="{36514B23-3C03-850C-EF69-6F15FD7B48C8}"/>
          </ac:spMkLst>
        </pc:spChg>
        <pc:spChg chg="mod">
          <ac:chgData name="Van der Merwe, Erik" userId="a62317fc-2486-4a25-ba5a-86c81a817e31" providerId="ADAL" clId="{A564E1CD-4692-4153-ADC0-ED74F06FD1A7}" dt="2024-03-19T03:11:43.284" v="2042" actId="12788"/>
          <ac:spMkLst>
            <pc:docMk/>
            <pc:sldMk cId="1765818760" sldId="2147480113"/>
            <ac:spMk id="6" creationId="{488C49B2-8A74-B7AD-E253-52FB91724740}"/>
          </ac:spMkLst>
        </pc:spChg>
        <pc:spChg chg="mod">
          <ac:chgData name="Van der Merwe, Erik" userId="a62317fc-2486-4a25-ba5a-86c81a817e31" providerId="ADAL" clId="{A564E1CD-4692-4153-ADC0-ED74F06FD1A7}" dt="2024-03-19T03:11:43.284" v="2042" actId="12788"/>
          <ac:spMkLst>
            <pc:docMk/>
            <pc:sldMk cId="1765818760" sldId="2147480113"/>
            <ac:spMk id="11" creationId="{FA9662D8-75B7-6B49-0703-93BC24048EC1}"/>
          </ac:spMkLst>
        </pc:spChg>
        <pc:spChg chg="mod">
          <ac:chgData name="Van der Merwe, Erik" userId="a62317fc-2486-4a25-ba5a-86c81a817e31" providerId="ADAL" clId="{A564E1CD-4692-4153-ADC0-ED74F06FD1A7}" dt="2024-03-19T03:11:43.284" v="2042" actId="12788"/>
          <ac:spMkLst>
            <pc:docMk/>
            <pc:sldMk cId="1765818760" sldId="2147480113"/>
            <ac:spMk id="14" creationId="{3E353470-C7A0-06B0-BD3D-FECD09EAE3A4}"/>
          </ac:spMkLst>
        </pc:spChg>
        <pc:spChg chg="mod">
          <ac:chgData name="Van der Merwe, Erik" userId="a62317fc-2486-4a25-ba5a-86c81a817e31" providerId="ADAL" clId="{A564E1CD-4692-4153-ADC0-ED74F06FD1A7}" dt="2024-03-19T03:11:43.284" v="2042" actId="12788"/>
          <ac:spMkLst>
            <pc:docMk/>
            <pc:sldMk cId="1765818760" sldId="2147480113"/>
            <ac:spMk id="16" creationId="{1C9E1A02-7589-54E0-BACF-508949FA7757}"/>
          </ac:spMkLst>
        </pc:spChg>
        <pc:picChg chg="mod">
          <ac:chgData name="Van der Merwe, Erik" userId="a62317fc-2486-4a25-ba5a-86c81a817e31" providerId="ADAL" clId="{A564E1CD-4692-4153-ADC0-ED74F06FD1A7}" dt="2024-03-19T03:04:49.854" v="1956" actId="12788"/>
          <ac:picMkLst>
            <pc:docMk/>
            <pc:sldMk cId="1765818760" sldId="2147480113"/>
            <ac:picMk id="5" creationId="{FF648999-FD47-2646-74CD-B7F719E1314F}"/>
          </ac:picMkLst>
        </pc:picChg>
        <pc:picChg chg="add mod">
          <ac:chgData name="Van der Merwe, Erik" userId="a62317fc-2486-4a25-ba5a-86c81a817e31" providerId="ADAL" clId="{A564E1CD-4692-4153-ADC0-ED74F06FD1A7}" dt="2024-03-19T03:04:49.854" v="1956" actId="12788"/>
          <ac:picMkLst>
            <pc:docMk/>
            <pc:sldMk cId="1765818760" sldId="2147480113"/>
            <ac:picMk id="7" creationId="{E1A102D2-E254-C5BD-0452-04DC3473DC3E}"/>
          </ac:picMkLst>
        </pc:picChg>
        <pc:picChg chg="add mod">
          <ac:chgData name="Van der Merwe, Erik" userId="a62317fc-2486-4a25-ba5a-86c81a817e31" providerId="ADAL" clId="{A564E1CD-4692-4153-ADC0-ED74F06FD1A7}" dt="2024-03-19T03:02:32.776" v="1868" actId="571"/>
          <ac:picMkLst>
            <pc:docMk/>
            <pc:sldMk cId="1765818760" sldId="2147480113"/>
            <ac:picMk id="8" creationId="{B147C412-21C6-78C2-17E6-CCC22CE26B11}"/>
          </ac:picMkLst>
        </pc:picChg>
        <pc:picChg chg="add mod">
          <ac:chgData name="Van der Merwe, Erik" userId="a62317fc-2486-4a25-ba5a-86c81a817e31" providerId="ADAL" clId="{A564E1CD-4692-4153-ADC0-ED74F06FD1A7}" dt="2024-03-19T03:03:00.372" v="1922" actId="571"/>
          <ac:picMkLst>
            <pc:docMk/>
            <pc:sldMk cId="1765818760" sldId="2147480113"/>
            <ac:picMk id="9" creationId="{9B25D6C3-567D-EC4D-DDBC-F306D3A983F5}"/>
          </ac:picMkLst>
        </pc:picChg>
        <pc:picChg chg="mod">
          <ac:chgData name="Van der Merwe, Erik" userId="a62317fc-2486-4a25-ba5a-86c81a817e31" providerId="ADAL" clId="{A564E1CD-4692-4153-ADC0-ED74F06FD1A7}" dt="2024-03-19T03:04:49.854" v="1956" actId="12788"/>
          <ac:picMkLst>
            <pc:docMk/>
            <pc:sldMk cId="1765818760" sldId="2147480113"/>
            <ac:picMk id="10" creationId="{50A909B0-BF39-062F-233C-038C4EFDE65E}"/>
          </ac:picMkLst>
        </pc:picChg>
        <pc:picChg chg="mod">
          <ac:chgData name="Van der Merwe, Erik" userId="a62317fc-2486-4a25-ba5a-86c81a817e31" providerId="ADAL" clId="{A564E1CD-4692-4153-ADC0-ED74F06FD1A7}" dt="2024-03-19T03:04:49.854" v="1956" actId="12788"/>
          <ac:picMkLst>
            <pc:docMk/>
            <pc:sldMk cId="1765818760" sldId="2147480113"/>
            <ac:picMk id="13" creationId="{DE8CA397-46DA-E85B-1C8F-8FD1038A0D72}"/>
          </ac:picMkLst>
        </pc:picChg>
        <pc:picChg chg="mod">
          <ac:chgData name="Van der Merwe, Erik" userId="a62317fc-2486-4a25-ba5a-86c81a817e31" providerId="ADAL" clId="{A564E1CD-4692-4153-ADC0-ED74F06FD1A7}" dt="2024-03-19T03:04:49.854" v="1956" actId="12788"/>
          <ac:picMkLst>
            <pc:docMk/>
            <pc:sldMk cId="1765818760" sldId="2147480113"/>
            <ac:picMk id="15" creationId="{F177ED6A-21A3-ADD7-BEDF-6AFC8DFD498A}"/>
          </ac:picMkLst>
        </pc:picChg>
        <pc:picChg chg="mod">
          <ac:chgData name="Van der Merwe, Erik" userId="a62317fc-2486-4a25-ba5a-86c81a817e31" providerId="ADAL" clId="{A564E1CD-4692-4153-ADC0-ED74F06FD1A7}" dt="2024-03-19T03:04:49.854" v="1956" actId="12788"/>
          <ac:picMkLst>
            <pc:docMk/>
            <pc:sldMk cId="1765818760" sldId="2147480113"/>
            <ac:picMk id="17" creationId="{6C0084E6-A4C1-8E14-0EF7-F511A5AE74FE}"/>
          </ac:picMkLst>
        </pc:picChg>
      </pc:sldChg>
      <pc:sldChg chg="addSp delSp modSp add mod ord">
        <pc:chgData name="Van der Merwe, Erik" userId="a62317fc-2486-4a25-ba5a-86c81a817e31" providerId="ADAL" clId="{A564E1CD-4692-4153-ADC0-ED74F06FD1A7}" dt="2024-03-19T03:29:43.035" v="2213" actId="113"/>
        <pc:sldMkLst>
          <pc:docMk/>
          <pc:sldMk cId="3114691178" sldId="2147480114"/>
        </pc:sldMkLst>
        <pc:spChg chg="del">
          <ac:chgData name="Van der Merwe, Erik" userId="a62317fc-2486-4a25-ba5a-86c81a817e31" providerId="ADAL" clId="{A564E1CD-4692-4153-ADC0-ED74F06FD1A7}" dt="2024-03-19T01:57:08.275" v="1" actId="478"/>
          <ac:spMkLst>
            <pc:docMk/>
            <pc:sldMk cId="3114691178" sldId="2147480114"/>
            <ac:spMk id="3" creationId="{718D565E-D34E-8BBE-EF51-4CAC0B66544A}"/>
          </ac:spMkLst>
        </pc:spChg>
        <pc:spChg chg="add mod ord">
          <ac:chgData name="Van der Merwe, Erik" userId="a62317fc-2486-4a25-ba5a-86c81a817e31" providerId="ADAL" clId="{A564E1CD-4692-4153-ADC0-ED74F06FD1A7}" dt="2024-03-19T03:11:39.326" v="2040" actId="20577"/>
          <ac:spMkLst>
            <pc:docMk/>
            <pc:sldMk cId="3114691178" sldId="2147480114"/>
            <ac:spMk id="4" creationId="{7D4BF2ED-AC5B-0D24-516C-84EE34EF0F26}"/>
          </ac:spMkLst>
        </pc:spChg>
        <pc:spChg chg="del">
          <ac:chgData name="Van der Merwe, Erik" userId="a62317fc-2486-4a25-ba5a-86c81a817e31" providerId="ADAL" clId="{A564E1CD-4692-4153-ADC0-ED74F06FD1A7}" dt="2024-03-19T01:57:08.275" v="1" actId="478"/>
          <ac:spMkLst>
            <pc:docMk/>
            <pc:sldMk cId="3114691178" sldId="2147480114"/>
            <ac:spMk id="6" creationId="{A63DB028-1893-C4A3-9D97-B4F847ED32D1}"/>
          </ac:spMkLst>
        </pc:spChg>
        <pc:spChg chg="add del mod">
          <ac:chgData name="Van der Merwe, Erik" userId="a62317fc-2486-4a25-ba5a-86c81a817e31" providerId="ADAL" clId="{A564E1CD-4692-4153-ADC0-ED74F06FD1A7}" dt="2024-03-19T01:57:45.274" v="6" actId="478"/>
          <ac:spMkLst>
            <pc:docMk/>
            <pc:sldMk cId="3114691178" sldId="2147480114"/>
            <ac:spMk id="7" creationId="{6110490C-4511-835E-AD56-46981C559829}"/>
          </ac:spMkLst>
        </pc:spChg>
        <pc:spChg chg="add mod">
          <ac:chgData name="Van der Merwe, Erik" userId="a62317fc-2486-4a25-ba5a-86c81a817e31" providerId="ADAL" clId="{A564E1CD-4692-4153-ADC0-ED74F06FD1A7}" dt="2024-03-19T02:42:07.113" v="1036" actId="1076"/>
          <ac:spMkLst>
            <pc:docMk/>
            <pc:sldMk cId="3114691178" sldId="2147480114"/>
            <ac:spMk id="8" creationId="{9A8AFD97-6548-3F4A-4D20-68484CE3E0C6}"/>
          </ac:spMkLst>
        </pc:spChg>
        <pc:spChg chg="add mod">
          <ac:chgData name="Van der Merwe, Erik" userId="a62317fc-2486-4a25-ba5a-86c81a817e31" providerId="ADAL" clId="{A564E1CD-4692-4153-ADC0-ED74F06FD1A7}" dt="2024-03-19T03:29:43.035" v="2213" actId="113"/>
          <ac:spMkLst>
            <pc:docMk/>
            <pc:sldMk cId="3114691178" sldId="2147480114"/>
            <ac:spMk id="9" creationId="{4920E92B-7718-8222-9BFE-94A6716A8881}"/>
          </ac:spMkLst>
        </pc:spChg>
        <pc:spChg chg="del">
          <ac:chgData name="Van der Merwe, Erik" userId="a62317fc-2486-4a25-ba5a-86c81a817e31" providerId="ADAL" clId="{A564E1CD-4692-4153-ADC0-ED74F06FD1A7}" dt="2024-03-19T01:57:08.275" v="1" actId="478"/>
          <ac:spMkLst>
            <pc:docMk/>
            <pc:sldMk cId="3114691178" sldId="2147480114"/>
            <ac:spMk id="11" creationId="{2E8050F7-68B9-DE81-3733-7528B0648C09}"/>
          </ac:spMkLst>
        </pc:spChg>
        <pc:spChg chg="add mod">
          <ac:chgData name="Van der Merwe, Erik" userId="a62317fc-2486-4a25-ba5a-86c81a817e31" providerId="ADAL" clId="{A564E1CD-4692-4153-ADC0-ED74F06FD1A7}" dt="2024-03-19T03:29:38.644" v="2212" actId="113"/>
          <ac:spMkLst>
            <pc:docMk/>
            <pc:sldMk cId="3114691178" sldId="2147480114"/>
            <ac:spMk id="12" creationId="{3C0CEDD4-EBFB-353C-5303-0FB361E05818}"/>
          </ac:spMkLst>
        </pc:spChg>
        <pc:spChg chg="del">
          <ac:chgData name="Van der Merwe, Erik" userId="a62317fc-2486-4a25-ba5a-86c81a817e31" providerId="ADAL" clId="{A564E1CD-4692-4153-ADC0-ED74F06FD1A7}" dt="2024-03-19T01:57:08.275" v="1" actId="478"/>
          <ac:spMkLst>
            <pc:docMk/>
            <pc:sldMk cId="3114691178" sldId="2147480114"/>
            <ac:spMk id="14" creationId="{49BC857F-CD09-90AD-6D08-2DB07BD0F71A}"/>
          </ac:spMkLst>
        </pc:spChg>
        <pc:spChg chg="del">
          <ac:chgData name="Van der Merwe, Erik" userId="a62317fc-2486-4a25-ba5a-86c81a817e31" providerId="ADAL" clId="{A564E1CD-4692-4153-ADC0-ED74F06FD1A7}" dt="2024-03-19T01:57:08.275" v="1" actId="478"/>
          <ac:spMkLst>
            <pc:docMk/>
            <pc:sldMk cId="3114691178" sldId="2147480114"/>
            <ac:spMk id="16" creationId="{E0BA75B7-A40A-05E8-D468-6F680850D2C8}"/>
          </ac:spMkLst>
        </pc:spChg>
        <pc:spChg chg="add mod">
          <ac:chgData name="Van der Merwe, Erik" userId="a62317fc-2486-4a25-ba5a-86c81a817e31" providerId="ADAL" clId="{A564E1CD-4692-4153-ADC0-ED74F06FD1A7}" dt="2024-03-19T02:14:10.001" v="371" actId="404"/>
          <ac:spMkLst>
            <pc:docMk/>
            <pc:sldMk cId="3114691178" sldId="2147480114"/>
            <ac:spMk id="18" creationId="{91B30D9E-4251-EC41-7D02-76659175E10D}"/>
          </ac:spMkLst>
        </pc:spChg>
        <pc:spChg chg="add mod">
          <ac:chgData name="Van der Merwe, Erik" userId="a62317fc-2486-4a25-ba5a-86c81a817e31" providerId="ADAL" clId="{A564E1CD-4692-4153-ADC0-ED74F06FD1A7}" dt="2024-03-19T03:29:06.331" v="2210" actId="12789"/>
          <ac:spMkLst>
            <pc:docMk/>
            <pc:sldMk cId="3114691178" sldId="2147480114"/>
            <ac:spMk id="19" creationId="{58EE22D9-D66C-2075-3E64-FA6499E1196E}"/>
          </ac:spMkLst>
        </pc:spChg>
        <pc:spChg chg="add mod">
          <ac:chgData name="Van der Merwe, Erik" userId="a62317fc-2486-4a25-ba5a-86c81a817e31" providerId="ADAL" clId="{A564E1CD-4692-4153-ADC0-ED74F06FD1A7}" dt="2024-03-19T02:24:15.958" v="717" actId="404"/>
          <ac:spMkLst>
            <pc:docMk/>
            <pc:sldMk cId="3114691178" sldId="2147480114"/>
            <ac:spMk id="20" creationId="{A6CE2B40-6661-D9FD-362E-58C38727DCF2}"/>
          </ac:spMkLst>
        </pc:spChg>
        <pc:spChg chg="add mod">
          <ac:chgData name="Van der Merwe, Erik" userId="a62317fc-2486-4a25-ba5a-86c81a817e31" providerId="ADAL" clId="{A564E1CD-4692-4153-ADC0-ED74F06FD1A7}" dt="2024-03-19T03:29:06.331" v="2210" actId="12789"/>
          <ac:spMkLst>
            <pc:docMk/>
            <pc:sldMk cId="3114691178" sldId="2147480114"/>
            <ac:spMk id="21" creationId="{674277F3-C042-22B9-1C33-4BEEB500FE9D}"/>
          </ac:spMkLst>
        </pc:spChg>
        <pc:spChg chg="add mod">
          <ac:chgData name="Van der Merwe, Erik" userId="a62317fc-2486-4a25-ba5a-86c81a817e31" providerId="ADAL" clId="{A564E1CD-4692-4153-ADC0-ED74F06FD1A7}" dt="2024-03-19T02:24:15.958" v="717" actId="404"/>
          <ac:spMkLst>
            <pc:docMk/>
            <pc:sldMk cId="3114691178" sldId="2147480114"/>
            <ac:spMk id="22" creationId="{EE65AA3E-1D2C-06EC-6222-393E1D64B3E0}"/>
          </ac:spMkLst>
        </pc:spChg>
        <pc:spChg chg="add mod">
          <ac:chgData name="Van der Merwe, Erik" userId="a62317fc-2486-4a25-ba5a-86c81a817e31" providerId="ADAL" clId="{A564E1CD-4692-4153-ADC0-ED74F06FD1A7}" dt="2024-03-19T02:19:21.528" v="561" actId="17032"/>
          <ac:spMkLst>
            <pc:docMk/>
            <pc:sldMk cId="3114691178" sldId="2147480114"/>
            <ac:spMk id="23" creationId="{31CC89F3-EB2C-B655-7F42-FE691354439C}"/>
          </ac:spMkLst>
        </pc:spChg>
        <pc:spChg chg="add mod">
          <ac:chgData name="Van der Merwe, Erik" userId="a62317fc-2486-4a25-ba5a-86c81a817e31" providerId="ADAL" clId="{A564E1CD-4692-4153-ADC0-ED74F06FD1A7}" dt="2024-03-19T02:36:34.547" v="898" actId="1076"/>
          <ac:spMkLst>
            <pc:docMk/>
            <pc:sldMk cId="3114691178" sldId="2147480114"/>
            <ac:spMk id="24" creationId="{E851DD55-8C84-B0EF-B66C-453A4C2C0326}"/>
          </ac:spMkLst>
        </pc:spChg>
        <pc:spChg chg="add mod">
          <ac:chgData name="Van der Merwe, Erik" userId="a62317fc-2486-4a25-ba5a-86c81a817e31" providerId="ADAL" clId="{A564E1CD-4692-4153-ADC0-ED74F06FD1A7}" dt="2024-03-19T03:29:06.331" v="2210" actId="12789"/>
          <ac:spMkLst>
            <pc:docMk/>
            <pc:sldMk cId="3114691178" sldId="2147480114"/>
            <ac:spMk id="37" creationId="{C5FB6E55-1B8E-6DE2-30C2-9EE8DAED77F3}"/>
          </ac:spMkLst>
        </pc:spChg>
        <pc:spChg chg="add mod">
          <ac:chgData name="Van der Merwe, Erik" userId="a62317fc-2486-4a25-ba5a-86c81a817e31" providerId="ADAL" clId="{A564E1CD-4692-4153-ADC0-ED74F06FD1A7}" dt="2024-03-19T02:21:18.188" v="661" actId="20577"/>
          <ac:spMkLst>
            <pc:docMk/>
            <pc:sldMk cId="3114691178" sldId="2147480114"/>
            <ac:spMk id="38" creationId="{11D1149B-6BB8-E5C3-36AD-14B387877A62}"/>
          </ac:spMkLst>
        </pc:spChg>
        <pc:spChg chg="add mod">
          <ac:chgData name="Van der Merwe, Erik" userId="a62317fc-2486-4a25-ba5a-86c81a817e31" providerId="ADAL" clId="{A564E1CD-4692-4153-ADC0-ED74F06FD1A7}" dt="2024-03-19T02:23:24.665" v="702" actId="1076"/>
          <ac:spMkLst>
            <pc:docMk/>
            <pc:sldMk cId="3114691178" sldId="2147480114"/>
            <ac:spMk id="43" creationId="{CEC9A718-A993-FDB7-72C0-2A235CC11330}"/>
          </ac:spMkLst>
        </pc:spChg>
        <pc:spChg chg="add mod">
          <ac:chgData name="Van der Merwe, Erik" userId="a62317fc-2486-4a25-ba5a-86c81a817e31" providerId="ADAL" clId="{A564E1CD-4692-4153-ADC0-ED74F06FD1A7}" dt="2024-03-19T02:26:20.055" v="738" actId="20577"/>
          <ac:spMkLst>
            <pc:docMk/>
            <pc:sldMk cId="3114691178" sldId="2147480114"/>
            <ac:spMk id="44" creationId="{AC458972-9D28-948A-0351-870DDCBBF36F}"/>
          </ac:spMkLst>
        </pc:spChg>
        <pc:spChg chg="add mod ord">
          <ac:chgData name="Van der Merwe, Erik" userId="a62317fc-2486-4a25-ba5a-86c81a817e31" providerId="ADAL" clId="{A564E1CD-4692-4153-ADC0-ED74F06FD1A7}" dt="2024-03-19T02:38:25.278" v="950" actId="167"/>
          <ac:spMkLst>
            <pc:docMk/>
            <pc:sldMk cId="3114691178" sldId="2147480114"/>
            <ac:spMk id="53" creationId="{21CDA126-CE71-8226-A1C3-4B3F2C86924E}"/>
          </ac:spMkLst>
        </pc:spChg>
        <pc:spChg chg="add mod">
          <ac:chgData name="Van der Merwe, Erik" userId="a62317fc-2486-4a25-ba5a-86c81a817e31" providerId="ADAL" clId="{A564E1CD-4692-4153-ADC0-ED74F06FD1A7}" dt="2024-03-19T02:31:41.074" v="856" actId="1076"/>
          <ac:spMkLst>
            <pc:docMk/>
            <pc:sldMk cId="3114691178" sldId="2147480114"/>
            <ac:spMk id="61" creationId="{69290EC0-DD63-9CD7-BE84-7E3D85C38158}"/>
          </ac:spMkLst>
        </pc:spChg>
        <pc:spChg chg="add mod">
          <ac:chgData name="Van der Merwe, Erik" userId="a62317fc-2486-4a25-ba5a-86c81a817e31" providerId="ADAL" clId="{A564E1CD-4692-4153-ADC0-ED74F06FD1A7}" dt="2024-03-19T02:31:55.865" v="858" actId="1076"/>
          <ac:spMkLst>
            <pc:docMk/>
            <pc:sldMk cId="3114691178" sldId="2147480114"/>
            <ac:spMk id="62" creationId="{D0298E2B-0E7B-38AA-DFAA-A6320C4591C2}"/>
          </ac:spMkLst>
        </pc:spChg>
        <pc:spChg chg="add mod">
          <ac:chgData name="Van der Merwe, Erik" userId="a62317fc-2486-4a25-ba5a-86c81a817e31" providerId="ADAL" clId="{A564E1CD-4692-4153-ADC0-ED74F06FD1A7}" dt="2024-03-19T02:32:09.260" v="859" actId="1076"/>
          <ac:spMkLst>
            <pc:docMk/>
            <pc:sldMk cId="3114691178" sldId="2147480114"/>
            <ac:spMk id="63" creationId="{23D662CA-FC75-AE3B-81F9-620F85D254AD}"/>
          </ac:spMkLst>
        </pc:spChg>
        <pc:spChg chg="add mod">
          <ac:chgData name="Van der Merwe, Erik" userId="a62317fc-2486-4a25-ba5a-86c81a817e31" providerId="ADAL" clId="{A564E1CD-4692-4153-ADC0-ED74F06FD1A7}" dt="2024-03-19T02:37:03.792" v="901" actId="1076"/>
          <ac:spMkLst>
            <pc:docMk/>
            <pc:sldMk cId="3114691178" sldId="2147480114"/>
            <ac:spMk id="79" creationId="{2EAD56B9-8A7E-BF47-79F2-AB010E670D57}"/>
          </ac:spMkLst>
        </pc:spChg>
        <pc:spChg chg="add mod">
          <ac:chgData name="Van der Merwe, Erik" userId="a62317fc-2486-4a25-ba5a-86c81a817e31" providerId="ADAL" clId="{A564E1CD-4692-4153-ADC0-ED74F06FD1A7}" dt="2024-03-19T03:20:59.756" v="2173" actId="1076"/>
          <ac:spMkLst>
            <pc:docMk/>
            <pc:sldMk cId="3114691178" sldId="2147480114"/>
            <ac:spMk id="87" creationId="{1FB4989B-574E-6579-DCEB-CFAEB695FA67}"/>
          </ac:spMkLst>
        </pc:spChg>
        <pc:spChg chg="add mod">
          <ac:chgData name="Van der Merwe, Erik" userId="a62317fc-2486-4a25-ba5a-86c81a817e31" providerId="ADAL" clId="{A564E1CD-4692-4153-ADC0-ED74F06FD1A7}" dt="2024-03-19T03:20:29.360" v="2171" actId="1038"/>
          <ac:spMkLst>
            <pc:docMk/>
            <pc:sldMk cId="3114691178" sldId="2147480114"/>
            <ac:spMk id="88" creationId="{E512E3A1-739B-2C3B-D1A1-632729E3975A}"/>
          </ac:spMkLst>
        </pc:spChg>
        <pc:spChg chg="add mod">
          <ac:chgData name="Van der Merwe, Erik" userId="a62317fc-2486-4a25-ba5a-86c81a817e31" providerId="ADAL" clId="{A564E1CD-4692-4153-ADC0-ED74F06FD1A7}" dt="2024-03-19T03:29:06.331" v="2210" actId="12789"/>
          <ac:spMkLst>
            <pc:docMk/>
            <pc:sldMk cId="3114691178" sldId="2147480114"/>
            <ac:spMk id="101" creationId="{BB9A562E-288C-E586-8EA9-71A20451A5CA}"/>
          </ac:spMkLst>
        </pc:spChg>
        <pc:spChg chg="add mod">
          <ac:chgData name="Van der Merwe, Erik" userId="a62317fc-2486-4a25-ba5a-86c81a817e31" providerId="ADAL" clId="{A564E1CD-4692-4153-ADC0-ED74F06FD1A7}" dt="2024-03-19T03:29:06.331" v="2210" actId="12789"/>
          <ac:spMkLst>
            <pc:docMk/>
            <pc:sldMk cId="3114691178" sldId="2147480114"/>
            <ac:spMk id="102" creationId="{6CD56641-AAC3-800F-86EB-1C5A6FC80FF4}"/>
          </ac:spMkLst>
        </pc:spChg>
        <pc:spChg chg="add mod">
          <ac:chgData name="Van der Merwe, Erik" userId="a62317fc-2486-4a25-ba5a-86c81a817e31" providerId="ADAL" clId="{A564E1CD-4692-4153-ADC0-ED74F06FD1A7}" dt="2024-03-19T03:29:06.331" v="2210" actId="12789"/>
          <ac:spMkLst>
            <pc:docMk/>
            <pc:sldMk cId="3114691178" sldId="2147480114"/>
            <ac:spMk id="103" creationId="{2736B58A-9EC5-8159-6DCD-C1400851552F}"/>
          </ac:spMkLst>
        </pc:spChg>
        <pc:spChg chg="add mod">
          <ac:chgData name="Van der Merwe, Erik" userId="a62317fc-2486-4a25-ba5a-86c81a817e31" providerId="ADAL" clId="{A564E1CD-4692-4153-ADC0-ED74F06FD1A7}" dt="2024-03-19T03:26:48.593" v="2199" actId="113"/>
          <ac:spMkLst>
            <pc:docMk/>
            <pc:sldMk cId="3114691178" sldId="2147480114"/>
            <ac:spMk id="107" creationId="{E74B5A5C-6896-645E-557D-4823CBB26C7A}"/>
          </ac:spMkLst>
        </pc:spChg>
        <pc:spChg chg="add mod">
          <ac:chgData name="Van der Merwe, Erik" userId="a62317fc-2486-4a25-ba5a-86c81a817e31" providerId="ADAL" clId="{A564E1CD-4692-4153-ADC0-ED74F06FD1A7}" dt="2024-03-19T03:29:15.678" v="2211" actId="113"/>
          <ac:spMkLst>
            <pc:docMk/>
            <pc:sldMk cId="3114691178" sldId="2147480114"/>
            <ac:spMk id="108" creationId="{8273D790-5762-4ECC-8068-40E72BEECADE}"/>
          </ac:spMkLst>
        </pc:spChg>
        <pc:spChg chg="add mod">
          <ac:chgData name="Van der Merwe, Erik" userId="a62317fc-2486-4a25-ba5a-86c81a817e31" providerId="ADAL" clId="{A564E1CD-4692-4153-ADC0-ED74F06FD1A7}" dt="2024-03-19T03:26:45.194" v="2198" actId="113"/>
          <ac:spMkLst>
            <pc:docMk/>
            <pc:sldMk cId="3114691178" sldId="2147480114"/>
            <ac:spMk id="109" creationId="{0371E441-B796-4E41-3FB1-8A2EDFCEFF78}"/>
          </ac:spMkLst>
        </pc:spChg>
        <pc:spChg chg="add mod">
          <ac:chgData name="Van der Merwe, Erik" userId="a62317fc-2486-4a25-ba5a-86c81a817e31" providerId="ADAL" clId="{A564E1CD-4692-4153-ADC0-ED74F06FD1A7}" dt="2024-03-19T03:29:06.331" v="2210" actId="12789"/>
          <ac:spMkLst>
            <pc:docMk/>
            <pc:sldMk cId="3114691178" sldId="2147480114"/>
            <ac:spMk id="110" creationId="{E368AEDF-6EF1-0A5D-939F-C1948E929006}"/>
          </ac:spMkLst>
        </pc:spChg>
        <pc:spChg chg="add mod">
          <ac:chgData name="Van der Merwe, Erik" userId="a62317fc-2486-4a25-ba5a-86c81a817e31" providerId="ADAL" clId="{A564E1CD-4692-4153-ADC0-ED74F06FD1A7}" dt="2024-03-19T03:27:35.626" v="2205" actId="20577"/>
          <ac:spMkLst>
            <pc:docMk/>
            <pc:sldMk cId="3114691178" sldId="2147480114"/>
            <ac:spMk id="111" creationId="{C452A4ED-7FCE-7BEC-F2DC-6BC9C92512EE}"/>
          </ac:spMkLst>
        </pc:spChg>
        <pc:spChg chg="add mod">
          <ac:chgData name="Van der Merwe, Erik" userId="a62317fc-2486-4a25-ba5a-86c81a817e31" providerId="ADAL" clId="{A564E1CD-4692-4153-ADC0-ED74F06FD1A7}" dt="2024-03-19T03:27:55.459" v="2207" actId="1076"/>
          <ac:spMkLst>
            <pc:docMk/>
            <pc:sldMk cId="3114691178" sldId="2147480114"/>
            <ac:spMk id="112" creationId="{2F1298B4-CB41-4B91-7B66-093629709E8C}"/>
          </ac:spMkLst>
        </pc:spChg>
        <pc:spChg chg="add mod">
          <ac:chgData name="Van der Merwe, Erik" userId="a62317fc-2486-4a25-ba5a-86c81a817e31" providerId="ADAL" clId="{A564E1CD-4692-4153-ADC0-ED74F06FD1A7}" dt="2024-03-19T03:29:06.331" v="2210" actId="12789"/>
          <ac:spMkLst>
            <pc:docMk/>
            <pc:sldMk cId="3114691178" sldId="2147480114"/>
            <ac:spMk id="113" creationId="{568625C4-9098-C4EC-7E3F-984445F4C60F}"/>
          </ac:spMkLst>
        </pc:spChg>
        <pc:picChg chg="del">
          <ac:chgData name="Van der Merwe, Erik" userId="a62317fc-2486-4a25-ba5a-86c81a817e31" providerId="ADAL" clId="{A564E1CD-4692-4153-ADC0-ED74F06FD1A7}" dt="2024-03-19T01:57:08.275" v="1" actId="478"/>
          <ac:picMkLst>
            <pc:docMk/>
            <pc:sldMk cId="3114691178" sldId="2147480114"/>
            <ac:picMk id="5" creationId="{1B66E605-8D03-8D6B-025E-564E60534104}"/>
          </ac:picMkLst>
        </pc:picChg>
        <pc:picChg chg="del">
          <ac:chgData name="Van der Merwe, Erik" userId="a62317fc-2486-4a25-ba5a-86c81a817e31" providerId="ADAL" clId="{A564E1CD-4692-4153-ADC0-ED74F06FD1A7}" dt="2024-03-19T01:57:08.275" v="1" actId="478"/>
          <ac:picMkLst>
            <pc:docMk/>
            <pc:sldMk cId="3114691178" sldId="2147480114"/>
            <ac:picMk id="10" creationId="{9B3CE679-7D46-9C20-7261-B573F6439491}"/>
          </ac:picMkLst>
        </pc:picChg>
        <pc:picChg chg="del">
          <ac:chgData name="Van der Merwe, Erik" userId="a62317fc-2486-4a25-ba5a-86c81a817e31" providerId="ADAL" clId="{A564E1CD-4692-4153-ADC0-ED74F06FD1A7}" dt="2024-03-19T01:57:08.275" v="1" actId="478"/>
          <ac:picMkLst>
            <pc:docMk/>
            <pc:sldMk cId="3114691178" sldId="2147480114"/>
            <ac:picMk id="13" creationId="{4552EDB6-4615-56DE-41B0-0687BC4AC741}"/>
          </ac:picMkLst>
        </pc:picChg>
        <pc:picChg chg="del">
          <ac:chgData name="Van der Merwe, Erik" userId="a62317fc-2486-4a25-ba5a-86c81a817e31" providerId="ADAL" clId="{A564E1CD-4692-4153-ADC0-ED74F06FD1A7}" dt="2024-03-19T01:57:08.275" v="1" actId="478"/>
          <ac:picMkLst>
            <pc:docMk/>
            <pc:sldMk cId="3114691178" sldId="2147480114"/>
            <ac:picMk id="15" creationId="{192CD9B0-E943-11F7-DA96-D513A5A043C9}"/>
          </ac:picMkLst>
        </pc:picChg>
        <pc:picChg chg="del">
          <ac:chgData name="Van der Merwe, Erik" userId="a62317fc-2486-4a25-ba5a-86c81a817e31" providerId="ADAL" clId="{A564E1CD-4692-4153-ADC0-ED74F06FD1A7}" dt="2024-03-19T01:57:08.275" v="1" actId="478"/>
          <ac:picMkLst>
            <pc:docMk/>
            <pc:sldMk cId="3114691178" sldId="2147480114"/>
            <ac:picMk id="17" creationId="{7CB0A30F-732A-CAE9-39FE-698C986745AC}"/>
          </ac:picMkLst>
        </pc:picChg>
        <pc:cxnChg chg="add mod">
          <ac:chgData name="Van der Merwe, Erik" userId="a62317fc-2486-4a25-ba5a-86c81a817e31" providerId="ADAL" clId="{A564E1CD-4692-4153-ADC0-ED74F06FD1A7}" dt="2024-03-19T02:17:29.570" v="551" actId="108"/>
          <ac:cxnSpMkLst>
            <pc:docMk/>
            <pc:sldMk cId="3114691178" sldId="2147480114"/>
            <ac:cxnSpMk id="26" creationId="{E5D15895-2EB3-A137-3BCA-EF18D07BDD9D}"/>
          </ac:cxnSpMkLst>
        </pc:cxnChg>
        <pc:cxnChg chg="add mod">
          <ac:chgData name="Van der Merwe, Erik" userId="a62317fc-2486-4a25-ba5a-86c81a817e31" providerId="ADAL" clId="{A564E1CD-4692-4153-ADC0-ED74F06FD1A7}" dt="2024-03-19T02:43:52.877" v="1044" actId="14100"/>
          <ac:cxnSpMkLst>
            <pc:docMk/>
            <pc:sldMk cId="3114691178" sldId="2147480114"/>
            <ac:cxnSpMk id="27" creationId="{0BA0F07B-2033-D99C-8546-D403CA00FE1C}"/>
          </ac:cxnSpMkLst>
        </pc:cxnChg>
        <pc:cxnChg chg="add mod">
          <ac:chgData name="Van der Merwe, Erik" userId="a62317fc-2486-4a25-ba5a-86c81a817e31" providerId="ADAL" clId="{A564E1CD-4692-4153-ADC0-ED74F06FD1A7}" dt="2024-03-19T02:18:10.570" v="555" actId="693"/>
          <ac:cxnSpMkLst>
            <pc:docMk/>
            <pc:sldMk cId="3114691178" sldId="2147480114"/>
            <ac:cxnSpMk id="30" creationId="{30E0BCF3-E935-B96A-404E-CDE487B4350E}"/>
          </ac:cxnSpMkLst>
        </pc:cxnChg>
        <pc:cxnChg chg="add mod">
          <ac:chgData name="Van der Merwe, Erik" userId="a62317fc-2486-4a25-ba5a-86c81a817e31" providerId="ADAL" clId="{A564E1CD-4692-4153-ADC0-ED74F06FD1A7}" dt="2024-03-19T02:44:10.870" v="1048" actId="14100"/>
          <ac:cxnSpMkLst>
            <pc:docMk/>
            <pc:sldMk cId="3114691178" sldId="2147480114"/>
            <ac:cxnSpMk id="34" creationId="{C0036012-5DDB-CDC4-C88D-51F48935827F}"/>
          </ac:cxnSpMkLst>
        </pc:cxnChg>
        <pc:cxnChg chg="add mod">
          <ac:chgData name="Van der Merwe, Erik" userId="a62317fc-2486-4a25-ba5a-86c81a817e31" providerId="ADAL" clId="{A564E1CD-4692-4153-ADC0-ED74F06FD1A7}" dt="2024-03-19T02:21:02.970" v="636" actId="14100"/>
          <ac:cxnSpMkLst>
            <pc:docMk/>
            <pc:sldMk cId="3114691178" sldId="2147480114"/>
            <ac:cxnSpMk id="39" creationId="{6A4AFD20-F302-BB91-3EC4-7A628A938F0C}"/>
          </ac:cxnSpMkLst>
        </pc:cxnChg>
        <pc:cxnChg chg="add mod">
          <ac:chgData name="Van der Merwe, Erik" userId="a62317fc-2486-4a25-ba5a-86c81a817e31" providerId="ADAL" clId="{A564E1CD-4692-4153-ADC0-ED74F06FD1A7}" dt="2024-03-19T02:24:32.878" v="720" actId="14100"/>
          <ac:cxnSpMkLst>
            <pc:docMk/>
            <pc:sldMk cId="3114691178" sldId="2147480114"/>
            <ac:cxnSpMk id="42" creationId="{38EF021E-5BF3-06FF-8386-901D5D663D75}"/>
          </ac:cxnSpMkLst>
        </pc:cxnChg>
        <pc:cxnChg chg="add mod">
          <ac:chgData name="Van der Merwe, Erik" userId="a62317fc-2486-4a25-ba5a-86c81a817e31" providerId="ADAL" clId="{A564E1CD-4692-4153-ADC0-ED74F06FD1A7}" dt="2024-03-19T02:36:34.547" v="898" actId="1076"/>
          <ac:cxnSpMkLst>
            <pc:docMk/>
            <pc:sldMk cId="3114691178" sldId="2147480114"/>
            <ac:cxnSpMk id="47" creationId="{5B9437E2-8384-4D33-6517-44872F062E9A}"/>
          </ac:cxnSpMkLst>
        </pc:cxnChg>
        <pc:cxnChg chg="add mod">
          <ac:chgData name="Van der Merwe, Erik" userId="a62317fc-2486-4a25-ba5a-86c81a817e31" providerId="ADAL" clId="{A564E1CD-4692-4153-ADC0-ED74F06FD1A7}" dt="2024-03-19T02:25:20.802" v="735" actId="14100"/>
          <ac:cxnSpMkLst>
            <pc:docMk/>
            <pc:sldMk cId="3114691178" sldId="2147480114"/>
            <ac:cxnSpMk id="50" creationId="{3A5DFC1D-5241-2A5B-2763-07330303F70D}"/>
          </ac:cxnSpMkLst>
        </pc:cxnChg>
        <pc:cxnChg chg="add mod">
          <ac:chgData name="Van der Merwe, Erik" userId="a62317fc-2486-4a25-ba5a-86c81a817e31" providerId="ADAL" clId="{A564E1CD-4692-4153-ADC0-ED74F06FD1A7}" dt="2024-03-19T02:38:18.477" v="949" actId="14100"/>
          <ac:cxnSpMkLst>
            <pc:docMk/>
            <pc:sldMk cId="3114691178" sldId="2147480114"/>
            <ac:cxnSpMk id="54" creationId="{C715A097-43BA-78C7-EB85-D60AE8341F32}"/>
          </ac:cxnSpMkLst>
        </pc:cxnChg>
        <pc:cxnChg chg="add del mod">
          <ac:chgData name="Van der Merwe, Erik" userId="a62317fc-2486-4a25-ba5a-86c81a817e31" providerId="ADAL" clId="{A564E1CD-4692-4153-ADC0-ED74F06FD1A7}" dt="2024-03-19T02:38:00.741" v="902" actId="478"/>
          <ac:cxnSpMkLst>
            <pc:docMk/>
            <pc:sldMk cId="3114691178" sldId="2147480114"/>
            <ac:cxnSpMk id="58" creationId="{FF6B0209-27EF-70E8-149B-E4AB16B4626B}"/>
          </ac:cxnSpMkLst>
        </pc:cxnChg>
        <pc:cxnChg chg="add mod">
          <ac:chgData name="Van der Merwe, Erik" userId="a62317fc-2486-4a25-ba5a-86c81a817e31" providerId="ADAL" clId="{A564E1CD-4692-4153-ADC0-ED74F06FD1A7}" dt="2024-03-19T02:32:21.664" v="862" actId="14100"/>
          <ac:cxnSpMkLst>
            <pc:docMk/>
            <pc:sldMk cId="3114691178" sldId="2147480114"/>
            <ac:cxnSpMk id="64" creationId="{FB414208-2974-6A2C-EA4A-E3342514DF74}"/>
          </ac:cxnSpMkLst>
        </pc:cxnChg>
        <pc:cxnChg chg="add mod">
          <ac:chgData name="Van der Merwe, Erik" userId="a62317fc-2486-4a25-ba5a-86c81a817e31" providerId="ADAL" clId="{A564E1CD-4692-4153-ADC0-ED74F06FD1A7}" dt="2024-03-19T02:31:45.950" v="857" actId="14100"/>
          <ac:cxnSpMkLst>
            <pc:docMk/>
            <pc:sldMk cId="3114691178" sldId="2147480114"/>
            <ac:cxnSpMk id="67" creationId="{F1C3D8F2-7512-CCFB-3C2C-64562F861106}"/>
          </ac:cxnSpMkLst>
        </pc:cxnChg>
        <pc:cxnChg chg="add mod">
          <ac:chgData name="Van der Merwe, Erik" userId="a62317fc-2486-4a25-ba5a-86c81a817e31" providerId="ADAL" clId="{A564E1CD-4692-4153-ADC0-ED74F06FD1A7}" dt="2024-03-19T02:32:45.478" v="866" actId="14100"/>
          <ac:cxnSpMkLst>
            <pc:docMk/>
            <pc:sldMk cId="3114691178" sldId="2147480114"/>
            <ac:cxnSpMk id="73" creationId="{EAFD2E44-CD48-6AD2-93DF-DA8B91E8913C}"/>
          </ac:cxnSpMkLst>
        </pc:cxnChg>
        <pc:cxnChg chg="add mod">
          <ac:chgData name="Van der Merwe, Erik" userId="a62317fc-2486-4a25-ba5a-86c81a817e31" providerId="ADAL" clId="{A564E1CD-4692-4153-ADC0-ED74F06FD1A7}" dt="2024-03-19T02:37:03.792" v="901" actId="1076"/>
          <ac:cxnSpMkLst>
            <pc:docMk/>
            <pc:sldMk cId="3114691178" sldId="2147480114"/>
            <ac:cxnSpMk id="80" creationId="{D4556A28-0806-BC88-34CA-00144D2586E1}"/>
          </ac:cxnSpMkLst>
        </pc:cxnChg>
        <pc:cxnChg chg="add mod">
          <ac:chgData name="Van der Merwe, Erik" userId="a62317fc-2486-4a25-ba5a-86c81a817e31" providerId="ADAL" clId="{A564E1CD-4692-4153-ADC0-ED74F06FD1A7}" dt="2024-03-19T03:20:59.756" v="2173" actId="1076"/>
          <ac:cxnSpMkLst>
            <pc:docMk/>
            <pc:sldMk cId="3114691178" sldId="2147480114"/>
            <ac:cxnSpMk id="89" creationId="{7EF07E63-BDB2-02E4-F0B2-4241E4634C01}"/>
          </ac:cxnSpMkLst>
        </pc:cxnChg>
        <pc:cxnChg chg="add mod">
          <ac:chgData name="Van der Merwe, Erik" userId="a62317fc-2486-4a25-ba5a-86c81a817e31" providerId="ADAL" clId="{A564E1CD-4692-4153-ADC0-ED74F06FD1A7}" dt="2024-03-19T03:20:59.756" v="2173" actId="1076"/>
          <ac:cxnSpMkLst>
            <pc:docMk/>
            <pc:sldMk cId="3114691178" sldId="2147480114"/>
            <ac:cxnSpMk id="92" creationId="{707960CB-CA74-A428-BFAF-C2F279389F5D}"/>
          </ac:cxnSpMkLst>
        </pc:cxnChg>
      </pc:sldChg>
    </pc:docChg>
  </pc:docChgLst>
  <pc:docChgLst>
    <pc:chgData name="Karmakar, Sumit" userId="S::skarmakar@elogex.com::5d020034-ff2c-4e7e-8d00-e94708d613b2" providerId="AD" clId="Web-{998F2B37-6566-6C74-56A0-FEED354AD26C}"/>
    <pc:docChg chg="modSld sldOrd">
      <pc:chgData name="Karmakar, Sumit" userId="S::skarmakar@elogex.com::5d020034-ff2c-4e7e-8d00-e94708d613b2" providerId="AD" clId="Web-{998F2B37-6566-6C74-56A0-FEED354AD26C}" dt="2024-03-19T13:31:02.045" v="24" actId="1076"/>
      <pc:docMkLst>
        <pc:docMk/>
      </pc:docMkLst>
      <pc:sldChg chg="ord">
        <pc:chgData name="Karmakar, Sumit" userId="S::skarmakar@elogex.com::5d020034-ff2c-4e7e-8d00-e94708d613b2" providerId="AD" clId="Web-{998F2B37-6566-6C74-56A0-FEED354AD26C}" dt="2024-03-19T13:29:43.137" v="0"/>
        <pc:sldMkLst>
          <pc:docMk/>
          <pc:sldMk cId="3961352546" sldId="2671"/>
        </pc:sldMkLst>
      </pc:sldChg>
      <pc:sldChg chg="modSp">
        <pc:chgData name="Karmakar, Sumit" userId="S::skarmakar@elogex.com::5d020034-ff2c-4e7e-8d00-e94708d613b2" providerId="AD" clId="Web-{998F2B37-6566-6C74-56A0-FEED354AD26C}" dt="2024-03-19T13:31:02.045" v="24" actId="1076"/>
        <pc:sldMkLst>
          <pc:docMk/>
          <pc:sldMk cId="1887349041" sldId="2147480082"/>
        </pc:sldMkLst>
        <pc:grpChg chg="mod">
          <ac:chgData name="Karmakar, Sumit" userId="S::skarmakar@elogex.com::5d020034-ff2c-4e7e-8d00-e94708d613b2" providerId="AD" clId="Web-{998F2B37-6566-6C74-56A0-FEED354AD26C}" dt="2024-03-19T13:31:02.045" v="15" actId="1076"/>
          <ac:grpSpMkLst>
            <pc:docMk/>
            <pc:sldMk cId="1887349041" sldId="2147480082"/>
            <ac:grpSpMk id="7" creationId="{C77DA14E-65E5-9D04-5DDE-D46278F2F241}"/>
          </ac:grpSpMkLst>
        </pc:grpChg>
        <pc:grpChg chg="mod">
          <ac:chgData name="Karmakar, Sumit" userId="S::skarmakar@elogex.com::5d020034-ff2c-4e7e-8d00-e94708d613b2" providerId="AD" clId="Web-{998F2B37-6566-6C74-56A0-FEED354AD26C}" dt="2024-03-19T13:31:02.045" v="21" actId="1076"/>
          <ac:grpSpMkLst>
            <pc:docMk/>
            <pc:sldMk cId="1887349041" sldId="2147480082"/>
            <ac:grpSpMk id="19" creationId="{04795E89-C3B0-D5F5-E0AC-331BA786FFCE}"/>
          </ac:grpSpMkLst>
        </pc:grpChg>
        <pc:grpChg chg="mod">
          <ac:chgData name="Karmakar, Sumit" userId="S::skarmakar@elogex.com::5d020034-ff2c-4e7e-8d00-e94708d613b2" providerId="AD" clId="Web-{998F2B37-6566-6C74-56A0-FEED354AD26C}" dt="2024-03-19T13:31:02.045" v="24" actId="1076"/>
          <ac:grpSpMkLst>
            <pc:docMk/>
            <pc:sldMk cId="1887349041" sldId="2147480082"/>
            <ac:grpSpMk id="25" creationId="{40D9AA27-26A4-B141-9C19-52D5E65C9200}"/>
          </ac:grpSpMkLst>
        </pc:grpChg>
        <pc:grpChg chg="mod">
          <ac:chgData name="Karmakar, Sumit" userId="S::skarmakar@elogex.com::5d020034-ff2c-4e7e-8d00-e94708d613b2" providerId="AD" clId="Web-{998F2B37-6566-6C74-56A0-FEED354AD26C}" dt="2024-03-19T13:31:02.045" v="23" actId="1076"/>
          <ac:grpSpMkLst>
            <pc:docMk/>
            <pc:sldMk cId="1887349041" sldId="2147480082"/>
            <ac:grpSpMk id="28" creationId="{373114D0-456B-324D-89AD-32B398D78BA9}"/>
          </ac:grpSpMkLst>
        </pc:grpChg>
        <pc:grpChg chg="mod">
          <ac:chgData name="Karmakar, Sumit" userId="S::skarmakar@elogex.com::5d020034-ff2c-4e7e-8d00-e94708d613b2" providerId="AD" clId="Web-{998F2B37-6566-6C74-56A0-FEED354AD26C}" dt="2024-03-19T13:31:02.045" v="22" actId="1076"/>
          <ac:grpSpMkLst>
            <pc:docMk/>
            <pc:sldMk cId="1887349041" sldId="2147480082"/>
            <ac:grpSpMk id="31" creationId="{6FB56CF5-4E56-0246-BAD2-318203169C29}"/>
          </ac:grpSpMkLst>
        </pc:grpChg>
        <pc:grpChg chg="mod">
          <ac:chgData name="Karmakar, Sumit" userId="S::skarmakar@elogex.com::5d020034-ff2c-4e7e-8d00-e94708d613b2" providerId="AD" clId="Web-{998F2B37-6566-6C74-56A0-FEED354AD26C}" dt="2024-03-19T13:31:02.045" v="20" actId="1076"/>
          <ac:grpSpMkLst>
            <pc:docMk/>
            <pc:sldMk cId="1887349041" sldId="2147480082"/>
            <ac:grpSpMk id="52" creationId="{096E8D10-4603-C702-DAB1-5EAEFF4317B5}"/>
          </ac:grpSpMkLst>
        </pc:grpChg>
        <pc:grpChg chg="mod">
          <ac:chgData name="Karmakar, Sumit" userId="S::skarmakar@elogex.com::5d020034-ff2c-4e7e-8d00-e94708d613b2" providerId="AD" clId="Web-{998F2B37-6566-6C74-56A0-FEED354AD26C}" dt="2024-03-19T13:31:02.045" v="19" actId="1076"/>
          <ac:grpSpMkLst>
            <pc:docMk/>
            <pc:sldMk cId="1887349041" sldId="2147480082"/>
            <ac:grpSpMk id="67" creationId="{D6E26279-01D2-FF85-DD8F-8AE23E7D8DAA}"/>
          </ac:grpSpMkLst>
        </pc:grpChg>
        <pc:grpChg chg="mod">
          <ac:chgData name="Karmakar, Sumit" userId="S::skarmakar@elogex.com::5d020034-ff2c-4e7e-8d00-e94708d613b2" providerId="AD" clId="Web-{998F2B37-6566-6C74-56A0-FEED354AD26C}" dt="2024-03-19T13:31:02.045" v="18" actId="1076"/>
          <ac:grpSpMkLst>
            <pc:docMk/>
            <pc:sldMk cId="1887349041" sldId="2147480082"/>
            <ac:grpSpMk id="70" creationId="{97F984DD-164D-F1D0-08EB-FF3C11CC3716}"/>
          </ac:grpSpMkLst>
        </pc:grpChg>
        <pc:grpChg chg="mod">
          <ac:chgData name="Karmakar, Sumit" userId="S::skarmakar@elogex.com::5d020034-ff2c-4e7e-8d00-e94708d613b2" providerId="AD" clId="Web-{998F2B37-6566-6C74-56A0-FEED354AD26C}" dt="2024-03-19T13:31:02.045" v="17" actId="1076"/>
          <ac:grpSpMkLst>
            <pc:docMk/>
            <pc:sldMk cId="1887349041" sldId="2147480082"/>
            <ac:grpSpMk id="90" creationId="{C4342F55-1772-23AF-B95E-F369FA1A757B}"/>
          </ac:grpSpMkLst>
        </pc:grpChg>
        <pc:grpChg chg="mod">
          <ac:chgData name="Karmakar, Sumit" userId="S::skarmakar@elogex.com::5d020034-ff2c-4e7e-8d00-e94708d613b2" providerId="AD" clId="Web-{998F2B37-6566-6C74-56A0-FEED354AD26C}" dt="2024-03-19T13:31:02.045" v="16" actId="1076"/>
          <ac:grpSpMkLst>
            <pc:docMk/>
            <pc:sldMk cId="1887349041" sldId="2147480082"/>
            <ac:grpSpMk id="100" creationId="{144414BD-AA9A-7252-267A-80CD2576E68E}"/>
          </ac:grpSpMkLst>
        </pc:grpChg>
        <pc:graphicFrameChg chg="mod modGraphic">
          <ac:chgData name="Karmakar, Sumit" userId="S::skarmakar@elogex.com::5d020034-ff2c-4e7e-8d00-e94708d613b2" providerId="AD" clId="Web-{998F2B37-6566-6C74-56A0-FEED354AD26C}" dt="2024-03-19T13:30:35.560" v="4"/>
          <ac:graphicFrameMkLst>
            <pc:docMk/>
            <pc:sldMk cId="1887349041" sldId="2147480082"/>
            <ac:graphicFrameMk id="5" creationId="{CDC76AFD-66C6-FB43-9737-6535F0D1285D}"/>
          </ac:graphicFrameMkLst>
        </pc:graphicFrameChg>
      </pc:sldChg>
    </pc:docChg>
  </pc:docChgLst>
  <pc:docChgLst>
    <pc:chgData name="Karmakar, Sumit" userId="S::skarmakar@elogex.com::5d020034-ff2c-4e7e-8d00-e94708d613b2" providerId="AD" clId="Web-{D3DA8496-9452-46EB-B616-B462B781A4DE}"/>
    <pc:docChg chg="addSld delSld modSld sldOrd modSection">
      <pc:chgData name="Karmakar, Sumit" userId="S::skarmakar@elogex.com::5d020034-ff2c-4e7e-8d00-e94708d613b2" providerId="AD" clId="Web-{D3DA8496-9452-46EB-B616-B462B781A4DE}" dt="2024-02-28T19:48:44.890" v="64" actId="20577"/>
      <pc:docMkLst>
        <pc:docMk/>
      </pc:docMkLst>
      <pc:sldChg chg="modSp add del">
        <pc:chgData name="Karmakar, Sumit" userId="S::skarmakar@elogex.com::5d020034-ff2c-4e7e-8d00-e94708d613b2" providerId="AD" clId="Web-{D3DA8496-9452-46EB-B616-B462B781A4DE}" dt="2024-02-28T18:15:36.630" v="4"/>
        <pc:sldMkLst>
          <pc:docMk/>
          <pc:sldMk cId="2247960786" sldId="266"/>
        </pc:sldMkLst>
        <pc:spChg chg="mod">
          <ac:chgData name="Karmakar, Sumit" userId="S::skarmakar@elogex.com::5d020034-ff2c-4e7e-8d00-e94708d613b2" providerId="AD" clId="Web-{D3DA8496-9452-46EB-B616-B462B781A4DE}" dt="2024-02-28T18:15:35.599" v="3" actId="20577"/>
          <ac:spMkLst>
            <pc:docMk/>
            <pc:sldMk cId="2247960786" sldId="266"/>
            <ac:spMk id="5" creationId="{00000000-0000-0000-0000-000000000000}"/>
          </ac:spMkLst>
        </pc:spChg>
      </pc:sldChg>
      <pc:sldChg chg="modSp">
        <pc:chgData name="Karmakar, Sumit" userId="S::skarmakar@elogex.com::5d020034-ff2c-4e7e-8d00-e94708d613b2" providerId="AD" clId="Web-{D3DA8496-9452-46EB-B616-B462B781A4DE}" dt="2024-02-28T18:18:01.634" v="15" actId="20577"/>
        <pc:sldMkLst>
          <pc:docMk/>
          <pc:sldMk cId="3853618670" sldId="310"/>
        </pc:sldMkLst>
        <pc:spChg chg="mod">
          <ac:chgData name="Karmakar, Sumit" userId="S::skarmakar@elogex.com::5d020034-ff2c-4e7e-8d00-e94708d613b2" providerId="AD" clId="Web-{D3DA8496-9452-46EB-B616-B462B781A4DE}" dt="2024-02-28T18:18:01.634" v="15" actId="20577"/>
          <ac:spMkLst>
            <pc:docMk/>
            <pc:sldMk cId="3853618670" sldId="310"/>
            <ac:spMk id="10" creationId="{8D4A47EA-9BE7-EF00-303D-E6AF9A73A44F}"/>
          </ac:spMkLst>
        </pc:spChg>
      </pc:sldChg>
      <pc:sldChg chg="delSp modSp add">
        <pc:chgData name="Karmakar, Sumit" userId="S::skarmakar@elogex.com::5d020034-ff2c-4e7e-8d00-e94708d613b2" providerId="AD" clId="Web-{D3DA8496-9452-46EB-B616-B462B781A4DE}" dt="2024-02-28T18:24:12.424" v="33" actId="20577"/>
        <pc:sldMkLst>
          <pc:docMk/>
          <pc:sldMk cId="989006033" sldId="2147479593"/>
        </pc:sldMkLst>
        <pc:spChg chg="mod">
          <ac:chgData name="Karmakar, Sumit" userId="S::skarmakar@elogex.com::5d020034-ff2c-4e7e-8d00-e94708d613b2" providerId="AD" clId="Web-{D3DA8496-9452-46EB-B616-B462B781A4DE}" dt="2024-02-28T18:24:12.424" v="33" actId="20577"/>
          <ac:spMkLst>
            <pc:docMk/>
            <pc:sldMk cId="989006033" sldId="2147479593"/>
            <ac:spMk id="11" creationId="{4EAF6075-4CA2-4B6E-A332-CBBF7A288E81}"/>
          </ac:spMkLst>
        </pc:spChg>
        <pc:spChg chg="mod">
          <ac:chgData name="Karmakar, Sumit" userId="S::skarmakar@elogex.com::5d020034-ff2c-4e7e-8d00-e94708d613b2" providerId="AD" clId="Web-{D3DA8496-9452-46EB-B616-B462B781A4DE}" dt="2024-02-28T18:23:52.642" v="30" actId="1076"/>
          <ac:spMkLst>
            <pc:docMk/>
            <pc:sldMk cId="989006033" sldId="2147479593"/>
            <ac:spMk id="13" creationId="{54823303-BCC9-ECEE-17BB-4253BA9206CC}"/>
          </ac:spMkLst>
        </pc:spChg>
        <pc:spChg chg="del">
          <ac:chgData name="Karmakar, Sumit" userId="S::skarmakar@elogex.com::5d020034-ff2c-4e7e-8d00-e94708d613b2" providerId="AD" clId="Web-{D3DA8496-9452-46EB-B616-B462B781A4DE}" dt="2024-02-28T18:24:02.815" v="31"/>
          <ac:spMkLst>
            <pc:docMk/>
            <pc:sldMk cId="989006033" sldId="2147479593"/>
            <ac:spMk id="17" creationId="{7F1B0BAB-BB86-9461-2B81-17D45F7BC942}"/>
          </ac:spMkLst>
        </pc:spChg>
        <pc:spChg chg="mod">
          <ac:chgData name="Karmakar, Sumit" userId="S::skarmakar@elogex.com::5d020034-ff2c-4e7e-8d00-e94708d613b2" providerId="AD" clId="Web-{D3DA8496-9452-46EB-B616-B462B781A4DE}" dt="2024-02-28T18:23:33.814" v="28" actId="14100"/>
          <ac:spMkLst>
            <pc:docMk/>
            <pc:sldMk cId="989006033" sldId="2147479593"/>
            <ac:spMk id="103" creationId="{E9BC58D8-3B51-476B-A1B4-A962EC2D056C}"/>
          </ac:spMkLst>
        </pc:spChg>
      </pc:sldChg>
      <pc:sldChg chg="addSp modSp">
        <pc:chgData name="Karmakar, Sumit" userId="S::skarmakar@elogex.com::5d020034-ff2c-4e7e-8d00-e94708d613b2" providerId="AD" clId="Web-{D3DA8496-9452-46EB-B616-B462B781A4DE}" dt="2024-02-28T19:48:44.890" v="64" actId="20577"/>
        <pc:sldMkLst>
          <pc:docMk/>
          <pc:sldMk cId="2371631138" sldId="2147479780"/>
        </pc:sldMkLst>
        <pc:spChg chg="mod">
          <ac:chgData name="Karmakar, Sumit" userId="S::skarmakar@elogex.com::5d020034-ff2c-4e7e-8d00-e94708d613b2" providerId="AD" clId="Web-{D3DA8496-9452-46EB-B616-B462B781A4DE}" dt="2024-02-28T19:48:44.890" v="64" actId="20577"/>
          <ac:spMkLst>
            <pc:docMk/>
            <pc:sldMk cId="2371631138" sldId="2147479780"/>
            <ac:spMk id="5" creationId="{AA965B8F-560B-560F-794A-6338F063A727}"/>
          </ac:spMkLst>
        </pc:spChg>
        <pc:picChg chg="add mod">
          <ac:chgData name="Karmakar, Sumit" userId="S::skarmakar@elogex.com::5d020034-ff2c-4e7e-8d00-e94708d613b2" providerId="AD" clId="Web-{D3DA8496-9452-46EB-B616-B462B781A4DE}" dt="2024-02-28T19:46:08.167" v="44" actId="14100"/>
          <ac:picMkLst>
            <pc:docMk/>
            <pc:sldMk cId="2371631138" sldId="2147479780"/>
            <ac:picMk id="2" creationId="{9C4150CF-09D1-145C-2091-4DE2599C386E}"/>
          </ac:picMkLst>
        </pc:picChg>
      </pc:sldChg>
      <pc:sldChg chg="modSp ord">
        <pc:chgData name="Karmakar, Sumit" userId="S::skarmakar@elogex.com::5d020034-ff2c-4e7e-8d00-e94708d613b2" providerId="AD" clId="Web-{D3DA8496-9452-46EB-B616-B462B781A4DE}" dt="2024-02-28T18:22:03.343" v="23"/>
        <pc:sldMkLst>
          <pc:docMk/>
          <pc:sldMk cId="2768228940" sldId="2147480034"/>
        </pc:sldMkLst>
        <pc:spChg chg="mod">
          <ac:chgData name="Karmakar, Sumit" userId="S::skarmakar@elogex.com::5d020034-ff2c-4e7e-8d00-e94708d613b2" providerId="AD" clId="Web-{D3DA8496-9452-46EB-B616-B462B781A4DE}" dt="2024-02-28T18:19:21.370" v="18" actId="20577"/>
          <ac:spMkLst>
            <pc:docMk/>
            <pc:sldMk cId="2768228940" sldId="2147480034"/>
            <ac:spMk id="3" creationId="{5BD8F34E-7D67-1BBE-D4B2-85EE63373B51}"/>
          </ac:spMkLst>
        </pc:spChg>
      </pc:sldChg>
      <pc:sldChg chg="ord">
        <pc:chgData name="Karmakar, Sumit" userId="S::skarmakar@elogex.com::5d020034-ff2c-4e7e-8d00-e94708d613b2" providerId="AD" clId="Web-{D3DA8496-9452-46EB-B616-B462B781A4DE}" dt="2024-02-28T18:22:13.749" v="24"/>
        <pc:sldMkLst>
          <pc:docMk/>
          <pc:sldMk cId="2476771074" sldId="2147480058"/>
        </pc:sldMkLst>
      </pc:sldChg>
      <pc:sldChg chg="modSp add del replId">
        <pc:chgData name="Karmakar, Sumit" userId="S::skarmakar@elogex.com::5d020034-ff2c-4e7e-8d00-e94708d613b2" providerId="AD" clId="Web-{D3DA8496-9452-46EB-B616-B462B781A4DE}" dt="2024-02-28T18:18:19.415" v="16"/>
        <pc:sldMkLst>
          <pc:docMk/>
          <pc:sldMk cId="298824891" sldId="2147480060"/>
        </pc:sldMkLst>
        <pc:spChg chg="mod">
          <ac:chgData name="Karmakar, Sumit" userId="S::skarmakar@elogex.com::5d020034-ff2c-4e7e-8d00-e94708d613b2" providerId="AD" clId="Web-{D3DA8496-9452-46EB-B616-B462B781A4DE}" dt="2024-02-28T18:16:06.209" v="7" actId="14100"/>
          <ac:spMkLst>
            <pc:docMk/>
            <pc:sldMk cId="298824891" sldId="2147480060"/>
            <ac:spMk id="4" creationId="{4CD90252-C5A2-5BB1-070F-4AD981A986DF}"/>
          </ac:spMkLst>
        </pc:spChg>
      </pc:sldChg>
      <pc:sldChg chg="add del replId">
        <pc:chgData name="Karmakar, Sumit" userId="S::skarmakar@elogex.com::5d020034-ff2c-4e7e-8d00-e94708d613b2" providerId="AD" clId="Web-{D3DA8496-9452-46EB-B616-B462B781A4DE}" dt="2024-02-28T18:24:23.346" v="34"/>
        <pc:sldMkLst>
          <pc:docMk/>
          <pc:sldMk cId="1094337815" sldId="2147480060"/>
        </pc:sldMkLst>
      </pc:sldChg>
      <pc:sldMasterChg chg="addSldLayout">
        <pc:chgData name="Karmakar, Sumit" userId="S::skarmakar@elogex.com::5d020034-ff2c-4e7e-8d00-e94708d613b2" providerId="AD" clId="Web-{D3DA8496-9452-46EB-B616-B462B781A4DE}" dt="2024-02-28T18:20:45.700" v="20"/>
        <pc:sldMasterMkLst>
          <pc:docMk/>
          <pc:sldMasterMk cId="2758596200" sldId="2147484360"/>
        </pc:sldMasterMkLst>
        <pc:sldLayoutChg chg="add">
          <pc:chgData name="Karmakar, Sumit" userId="S::skarmakar@elogex.com::5d020034-ff2c-4e7e-8d00-e94708d613b2" providerId="AD" clId="Web-{D3DA8496-9452-46EB-B616-B462B781A4DE}" dt="2024-02-28T18:20:45.700" v="20"/>
          <pc:sldLayoutMkLst>
            <pc:docMk/>
            <pc:sldMasterMk cId="2758596200" sldId="2147483767"/>
            <pc:sldLayoutMk cId="3060286729" sldId="2147484359"/>
          </pc:sldLayoutMkLst>
        </pc:sldLayoutChg>
        <pc:sldLayoutChg chg="add">
          <pc:chgData name="Karmakar, Sumit" userId="S::skarmakar@elogex.com::5d020034-ff2c-4e7e-8d00-e94708d613b2" providerId="AD" clId="Web-{D3DA8496-9452-46EB-B616-B462B781A4DE}" dt="2024-02-28T18:14:46.785" v="0"/>
          <pc:sldLayoutMkLst>
            <pc:docMk/>
            <pc:sldMasterMk cId="2758596200" sldId="2147484362"/>
            <pc:sldLayoutMk cId="2090690304" sldId="2147484362"/>
          </pc:sldLayoutMkLst>
        </pc:sldLayoutChg>
      </pc:sldMasterChg>
    </pc:docChg>
  </pc:docChgLst>
  <pc:docChgLst>
    <pc:chgData name="Karmakar, Sumit" userId="S::skarmakar@elogex.com::5d020034-ff2c-4e7e-8d00-e94708d613b2" providerId="AD" clId="Web-{A1B342A4-9B27-87DA-5822-B9D439C115FF}"/>
    <pc:docChg chg="addSld delSld modSld modSection">
      <pc:chgData name="Karmakar, Sumit" userId="S::skarmakar@elogex.com::5d020034-ff2c-4e7e-8d00-e94708d613b2" providerId="AD" clId="Web-{A1B342A4-9B27-87DA-5822-B9D439C115FF}" dt="2024-03-12T13:56:38.395" v="315"/>
      <pc:docMkLst>
        <pc:docMk/>
      </pc:docMkLst>
      <pc:sldChg chg="del">
        <pc:chgData name="Karmakar, Sumit" userId="S::skarmakar@elogex.com::5d020034-ff2c-4e7e-8d00-e94708d613b2" providerId="AD" clId="Web-{A1B342A4-9B27-87DA-5822-B9D439C115FF}" dt="2024-03-12T13:56:38.395" v="315"/>
        <pc:sldMkLst>
          <pc:docMk/>
          <pc:sldMk cId="2539536041" sldId="2147480093"/>
        </pc:sldMkLst>
      </pc:sldChg>
      <pc:sldChg chg="modSp">
        <pc:chgData name="Karmakar, Sumit" userId="S::skarmakar@elogex.com::5d020034-ff2c-4e7e-8d00-e94708d613b2" providerId="AD" clId="Web-{A1B342A4-9B27-87DA-5822-B9D439C115FF}" dt="2024-03-12T13:07:37.014" v="208" actId="20577"/>
        <pc:sldMkLst>
          <pc:docMk/>
          <pc:sldMk cId="3611435049" sldId="2147480097"/>
        </pc:sldMkLst>
        <pc:spChg chg="mod">
          <ac:chgData name="Karmakar, Sumit" userId="S::skarmakar@elogex.com::5d020034-ff2c-4e7e-8d00-e94708d613b2" providerId="AD" clId="Web-{A1B342A4-9B27-87DA-5822-B9D439C115FF}" dt="2024-03-12T13:07:37.014" v="208" actId="20577"/>
          <ac:spMkLst>
            <pc:docMk/>
            <pc:sldMk cId="3611435049" sldId="2147480097"/>
            <ac:spMk id="2" creationId="{0329E297-E798-08B1-A1CC-65371311D18E}"/>
          </ac:spMkLst>
        </pc:spChg>
        <pc:spChg chg="mod">
          <ac:chgData name="Karmakar, Sumit" userId="S::skarmakar@elogex.com::5d020034-ff2c-4e7e-8d00-e94708d613b2" providerId="AD" clId="Web-{A1B342A4-9B27-87DA-5822-B9D439C115FF}" dt="2024-03-12T13:06:03.495" v="201" actId="1076"/>
          <ac:spMkLst>
            <pc:docMk/>
            <pc:sldMk cId="3611435049" sldId="2147480097"/>
            <ac:spMk id="13" creationId="{9591BC70-8805-97F7-F795-9E7A8B12FB7E}"/>
          </ac:spMkLst>
        </pc:spChg>
      </pc:sldChg>
      <pc:sldChg chg="modSp">
        <pc:chgData name="Karmakar, Sumit" userId="S::skarmakar@elogex.com::5d020034-ff2c-4e7e-8d00-e94708d613b2" providerId="AD" clId="Web-{A1B342A4-9B27-87DA-5822-B9D439C115FF}" dt="2024-03-12T13:13:08.978" v="250" actId="20577"/>
        <pc:sldMkLst>
          <pc:docMk/>
          <pc:sldMk cId="212255833" sldId="2147480098"/>
        </pc:sldMkLst>
        <pc:spChg chg="mod">
          <ac:chgData name="Karmakar, Sumit" userId="S::skarmakar@elogex.com::5d020034-ff2c-4e7e-8d00-e94708d613b2" providerId="AD" clId="Web-{A1B342A4-9B27-87DA-5822-B9D439C115FF}" dt="2024-03-12T13:13:08.978" v="250" actId="20577"/>
          <ac:spMkLst>
            <pc:docMk/>
            <pc:sldMk cId="212255833" sldId="2147480098"/>
            <ac:spMk id="2" creationId="{0329E297-E798-08B1-A1CC-65371311D18E}"/>
          </ac:spMkLst>
        </pc:spChg>
        <pc:spChg chg="mod">
          <ac:chgData name="Karmakar, Sumit" userId="S::skarmakar@elogex.com::5d020034-ff2c-4e7e-8d00-e94708d613b2" providerId="AD" clId="Web-{A1B342A4-9B27-87DA-5822-B9D439C115FF}" dt="2024-03-12T13:08:10.593" v="213" actId="20577"/>
          <ac:spMkLst>
            <pc:docMk/>
            <pc:sldMk cId="212255833" sldId="2147480098"/>
            <ac:spMk id="4" creationId="{F0697669-9F12-8549-3D44-D25329EFB281}"/>
          </ac:spMkLst>
        </pc:spChg>
      </pc:sldChg>
      <pc:sldChg chg="modSp">
        <pc:chgData name="Karmakar, Sumit" userId="S::skarmakar@elogex.com::5d020034-ff2c-4e7e-8d00-e94708d613b2" providerId="AD" clId="Web-{A1B342A4-9B27-87DA-5822-B9D439C115FF}" dt="2024-03-12T12:49:44.338" v="184" actId="20577"/>
        <pc:sldMkLst>
          <pc:docMk/>
          <pc:sldMk cId="295364091" sldId="2147480099"/>
        </pc:sldMkLst>
        <pc:spChg chg="mod">
          <ac:chgData name="Karmakar, Sumit" userId="S::skarmakar@elogex.com::5d020034-ff2c-4e7e-8d00-e94708d613b2" providerId="AD" clId="Web-{A1B342A4-9B27-87DA-5822-B9D439C115FF}" dt="2024-03-12T12:49:44.338" v="184" actId="20577"/>
          <ac:spMkLst>
            <pc:docMk/>
            <pc:sldMk cId="295364091" sldId="2147480099"/>
            <ac:spMk id="2" creationId="{0329E297-E798-08B1-A1CC-65371311D18E}"/>
          </ac:spMkLst>
        </pc:spChg>
      </pc:sldChg>
      <pc:sldChg chg="modSp">
        <pc:chgData name="Karmakar, Sumit" userId="S::skarmakar@elogex.com::5d020034-ff2c-4e7e-8d00-e94708d613b2" providerId="AD" clId="Web-{A1B342A4-9B27-87DA-5822-B9D439C115FF}" dt="2024-03-12T13:54:49.143" v="313" actId="20577"/>
        <pc:sldMkLst>
          <pc:docMk/>
          <pc:sldMk cId="2112086780" sldId="2147480100"/>
        </pc:sldMkLst>
        <pc:spChg chg="mod">
          <ac:chgData name="Karmakar, Sumit" userId="S::skarmakar@elogex.com::5d020034-ff2c-4e7e-8d00-e94708d613b2" providerId="AD" clId="Web-{A1B342A4-9B27-87DA-5822-B9D439C115FF}" dt="2024-03-12T13:54:49.143" v="313" actId="20577"/>
          <ac:spMkLst>
            <pc:docMk/>
            <pc:sldMk cId="2112086780" sldId="2147480100"/>
            <ac:spMk id="9" creationId="{7FBA4B87-97CE-C427-F2E6-4E29EF3AAD3C}"/>
          </ac:spMkLst>
        </pc:spChg>
        <pc:spChg chg="mod">
          <ac:chgData name="Karmakar, Sumit" userId="S::skarmakar@elogex.com::5d020034-ff2c-4e7e-8d00-e94708d613b2" providerId="AD" clId="Web-{A1B342A4-9B27-87DA-5822-B9D439C115FF}" dt="2024-03-12T13:54:32.456" v="294" actId="20577"/>
          <ac:spMkLst>
            <pc:docMk/>
            <pc:sldMk cId="2112086780" sldId="2147480100"/>
            <ac:spMk id="15" creationId="{1F7BCB79-682D-216B-E063-16CE18D59036}"/>
          </ac:spMkLst>
        </pc:spChg>
      </pc:sldChg>
      <pc:sldChg chg="del">
        <pc:chgData name="Karmakar, Sumit" userId="S::skarmakar@elogex.com::5d020034-ff2c-4e7e-8d00-e94708d613b2" providerId="AD" clId="Web-{A1B342A4-9B27-87DA-5822-B9D439C115FF}" dt="2024-03-12T13:56:35.098" v="314"/>
        <pc:sldMkLst>
          <pc:docMk/>
          <pc:sldMk cId="3778393025" sldId="2147480102"/>
        </pc:sldMkLst>
      </pc:sldChg>
      <pc:sldChg chg="addSp delSp modSp add replId">
        <pc:chgData name="Karmakar, Sumit" userId="S::skarmakar@elogex.com::5d020034-ff2c-4e7e-8d00-e94708d613b2" providerId="AD" clId="Web-{A1B342A4-9B27-87DA-5822-B9D439C115FF}" dt="2024-03-12T13:48:07.294" v="269" actId="20577"/>
        <pc:sldMkLst>
          <pc:docMk/>
          <pc:sldMk cId="3119129675" sldId="2147480103"/>
        </pc:sldMkLst>
        <pc:spChg chg="mod">
          <ac:chgData name="Karmakar, Sumit" userId="S::skarmakar@elogex.com::5d020034-ff2c-4e7e-8d00-e94708d613b2" providerId="AD" clId="Web-{A1B342A4-9B27-87DA-5822-B9D439C115FF}" dt="2024-03-12T12:48:36.383" v="169" actId="20577"/>
          <ac:spMkLst>
            <pc:docMk/>
            <pc:sldMk cId="3119129675" sldId="2147480103"/>
            <ac:spMk id="2" creationId="{0329E297-E798-08B1-A1CC-65371311D18E}"/>
          </ac:spMkLst>
        </pc:spChg>
        <pc:spChg chg="add mod">
          <ac:chgData name="Karmakar, Sumit" userId="S::skarmakar@elogex.com::5d020034-ff2c-4e7e-8d00-e94708d613b2" providerId="AD" clId="Web-{A1B342A4-9B27-87DA-5822-B9D439C115FF}" dt="2024-03-12T13:48:07.294" v="269" actId="20577"/>
          <ac:spMkLst>
            <pc:docMk/>
            <pc:sldMk cId="3119129675" sldId="2147480103"/>
            <ac:spMk id="3" creationId="{4C10BBDB-4D37-03E0-0571-0EE1468D6F8F}"/>
          </ac:spMkLst>
        </pc:spChg>
        <pc:spChg chg="del">
          <ac:chgData name="Karmakar, Sumit" userId="S::skarmakar@elogex.com::5d020034-ff2c-4e7e-8d00-e94708d613b2" providerId="AD" clId="Web-{A1B342A4-9B27-87DA-5822-B9D439C115FF}" dt="2024-03-12T12:42:45.418" v="1"/>
          <ac:spMkLst>
            <pc:docMk/>
            <pc:sldMk cId="3119129675" sldId="2147480103"/>
            <ac:spMk id="3" creationId="{DA736210-7ED2-7A43-C730-5E516CC3CA7D}"/>
          </ac:spMkLst>
        </pc:spChg>
        <pc:spChg chg="add mod">
          <ac:chgData name="Karmakar, Sumit" userId="S::skarmakar@elogex.com::5d020034-ff2c-4e7e-8d00-e94708d613b2" providerId="AD" clId="Web-{A1B342A4-9B27-87DA-5822-B9D439C115FF}" dt="2024-03-12T12:44:39.984" v="83"/>
          <ac:spMkLst>
            <pc:docMk/>
            <pc:sldMk cId="3119129675" sldId="2147480103"/>
            <ac:spMk id="4" creationId="{B829C4CB-BE02-39C9-2884-46EFBA420D6B}"/>
          </ac:spMkLst>
        </pc:spChg>
        <pc:spChg chg="add mod">
          <ac:chgData name="Karmakar, Sumit" userId="S::skarmakar@elogex.com::5d020034-ff2c-4e7e-8d00-e94708d613b2" providerId="AD" clId="Web-{A1B342A4-9B27-87DA-5822-B9D439C115FF}" dt="2024-03-12T12:44:39.984" v="84"/>
          <ac:spMkLst>
            <pc:docMk/>
            <pc:sldMk cId="3119129675" sldId="2147480103"/>
            <ac:spMk id="5" creationId="{97AA6137-7738-3421-AC3C-20D6C99FAF1A}"/>
          </ac:spMkLst>
        </pc:spChg>
        <pc:spChg chg="add mod">
          <ac:chgData name="Karmakar, Sumit" userId="S::skarmakar@elogex.com::5d020034-ff2c-4e7e-8d00-e94708d613b2" providerId="AD" clId="Web-{A1B342A4-9B27-87DA-5822-B9D439C115FF}" dt="2024-03-12T12:46:23.816" v="128" actId="20577"/>
          <ac:spMkLst>
            <pc:docMk/>
            <pc:sldMk cId="3119129675" sldId="2147480103"/>
            <ac:spMk id="6" creationId="{0C545564-0021-626C-2891-C040E5888D24}"/>
          </ac:spMkLst>
        </pc:spChg>
        <pc:spChg chg="add mod">
          <ac:chgData name="Karmakar, Sumit" userId="S::skarmakar@elogex.com::5d020034-ff2c-4e7e-8d00-e94708d613b2" providerId="AD" clId="Web-{A1B342A4-9B27-87DA-5822-B9D439C115FF}" dt="2024-03-12T12:46:29.816" v="141" actId="20577"/>
          <ac:spMkLst>
            <pc:docMk/>
            <pc:sldMk cId="3119129675" sldId="2147480103"/>
            <ac:spMk id="7" creationId="{561EBFEE-59AA-0D38-9EDF-24CD5970D5A6}"/>
          </ac:spMkLst>
        </pc:spChg>
        <pc:spChg chg="add del mod">
          <ac:chgData name="Karmakar, Sumit" userId="S::skarmakar@elogex.com::5d020034-ff2c-4e7e-8d00-e94708d613b2" providerId="AD" clId="Web-{A1B342A4-9B27-87DA-5822-B9D439C115FF}" dt="2024-03-12T12:48:55.946" v="181"/>
          <ac:spMkLst>
            <pc:docMk/>
            <pc:sldMk cId="3119129675" sldId="2147480103"/>
            <ac:spMk id="8" creationId="{786A437C-69EF-4C67-2056-2048B6DF85D3}"/>
          </ac:spMkLst>
        </pc:spChg>
        <pc:spChg chg="add del mod">
          <ac:chgData name="Karmakar, Sumit" userId="S::skarmakar@elogex.com::5d020034-ff2c-4e7e-8d00-e94708d613b2" providerId="AD" clId="Web-{A1B342A4-9B27-87DA-5822-B9D439C115FF}" dt="2024-03-12T12:48:55.946" v="180"/>
          <ac:spMkLst>
            <pc:docMk/>
            <pc:sldMk cId="3119129675" sldId="2147480103"/>
            <ac:spMk id="9" creationId="{BB139104-8377-0908-9A80-DF674917BB86}"/>
          </ac:spMkLst>
        </pc:spChg>
      </pc:sldChg>
      <pc:sldChg chg="delSp modSp add replId">
        <pc:chgData name="Karmakar, Sumit" userId="S::skarmakar@elogex.com::5d020034-ff2c-4e7e-8d00-e94708d613b2" providerId="AD" clId="Web-{A1B342A4-9B27-87DA-5822-B9D439C115FF}" dt="2024-03-12T12:48:50.961" v="179"/>
        <pc:sldMkLst>
          <pc:docMk/>
          <pc:sldMk cId="2143152165" sldId="2147480104"/>
        </pc:sldMkLst>
        <pc:spChg chg="mod">
          <ac:chgData name="Karmakar, Sumit" userId="S::skarmakar@elogex.com::5d020034-ff2c-4e7e-8d00-e94708d613b2" providerId="AD" clId="Web-{A1B342A4-9B27-87DA-5822-B9D439C115FF}" dt="2024-03-12T12:48:44.086" v="175" actId="20577"/>
          <ac:spMkLst>
            <pc:docMk/>
            <pc:sldMk cId="2143152165" sldId="2147480104"/>
            <ac:spMk id="2" creationId="{0329E297-E798-08B1-A1CC-65371311D18E}"/>
          </ac:spMkLst>
        </pc:spChg>
        <pc:spChg chg="del">
          <ac:chgData name="Karmakar, Sumit" userId="S::skarmakar@elogex.com::5d020034-ff2c-4e7e-8d00-e94708d613b2" providerId="AD" clId="Web-{A1B342A4-9B27-87DA-5822-B9D439C115FF}" dt="2024-03-12T12:48:50.961" v="179"/>
          <ac:spMkLst>
            <pc:docMk/>
            <pc:sldMk cId="2143152165" sldId="2147480104"/>
            <ac:spMk id="4" creationId="{B829C4CB-BE02-39C9-2884-46EFBA420D6B}"/>
          </ac:spMkLst>
        </pc:spChg>
        <pc:spChg chg="del">
          <ac:chgData name="Karmakar, Sumit" userId="S::skarmakar@elogex.com::5d020034-ff2c-4e7e-8d00-e94708d613b2" providerId="AD" clId="Web-{A1B342A4-9B27-87DA-5822-B9D439C115FF}" dt="2024-03-12T12:48:50.961" v="178"/>
          <ac:spMkLst>
            <pc:docMk/>
            <pc:sldMk cId="2143152165" sldId="2147480104"/>
            <ac:spMk id="5" creationId="{97AA6137-7738-3421-AC3C-20D6C99FAF1A}"/>
          </ac:spMkLst>
        </pc:spChg>
        <pc:spChg chg="del">
          <ac:chgData name="Karmakar, Sumit" userId="S::skarmakar@elogex.com::5d020034-ff2c-4e7e-8d00-e94708d613b2" providerId="AD" clId="Web-{A1B342A4-9B27-87DA-5822-B9D439C115FF}" dt="2024-03-12T12:48:50.961" v="177"/>
          <ac:spMkLst>
            <pc:docMk/>
            <pc:sldMk cId="2143152165" sldId="2147480104"/>
            <ac:spMk id="6" creationId="{0C545564-0021-626C-2891-C040E5888D24}"/>
          </ac:spMkLst>
        </pc:spChg>
        <pc:spChg chg="del">
          <ac:chgData name="Karmakar, Sumit" userId="S::skarmakar@elogex.com::5d020034-ff2c-4e7e-8d00-e94708d613b2" providerId="AD" clId="Web-{A1B342A4-9B27-87DA-5822-B9D439C115FF}" dt="2024-03-12T12:48:50.961" v="176"/>
          <ac:spMkLst>
            <pc:docMk/>
            <pc:sldMk cId="2143152165" sldId="2147480104"/>
            <ac:spMk id="7" creationId="{561EBFEE-59AA-0D38-9EDF-24CD5970D5A6}"/>
          </ac:spMkLst>
        </pc:spChg>
      </pc:sldChg>
      <pc:sldChg chg="addSp delSp modSp add del replId delAnim">
        <pc:chgData name="Karmakar, Sumit" userId="S::skarmakar@elogex.com::5d020034-ff2c-4e7e-8d00-e94708d613b2" providerId="AD" clId="Web-{A1B342A4-9B27-87DA-5822-B9D439C115FF}" dt="2024-03-12T13:11:21.021" v="245"/>
        <pc:sldMkLst>
          <pc:docMk/>
          <pc:sldMk cId="3782552988" sldId="2147480105"/>
        </pc:sldMkLst>
        <pc:spChg chg="mod">
          <ac:chgData name="Karmakar, Sumit" userId="S::skarmakar@elogex.com::5d020034-ff2c-4e7e-8d00-e94708d613b2" providerId="AD" clId="Web-{A1B342A4-9B27-87DA-5822-B9D439C115FF}" dt="2024-03-12T13:08:27.359" v="221" actId="20577"/>
          <ac:spMkLst>
            <pc:docMk/>
            <pc:sldMk cId="3782552988" sldId="2147480105"/>
            <ac:spMk id="2" creationId="{0329E297-E798-08B1-A1CC-65371311D18E}"/>
          </ac:spMkLst>
        </pc:spChg>
        <pc:spChg chg="del">
          <ac:chgData name="Karmakar, Sumit" userId="S::skarmakar@elogex.com::5d020034-ff2c-4e7e-8d00-e94708d613b2" providerId="AD" clId="Web-{A1B342A4-9B27-87DA-5822-B9D439C115FF}" dt="2024-03-12T13:08:51.095" v="234"/>
          <ac:spMkLst>
            <pc:docMk/>
            <pc:sldMk cId="3782552988" sldId="2147480105"/>
            <ac:spMk id="4" creationId="{F0697669-9F12-8549-3D44-D25329EFB281}"/>
          </ac:spMkLst>
        </pc:spChg>
        <pc:spChg chg="del">
          <ac:chgData name="Karmakar, Sumit" userId="S::skarmakar@elogex.com::5d020034-ff2c-4e7e-8d00-e94708d613b2" providerId="AD" clId="Web-{A1B342A4-9B27-87DA-5822-B9D439C115FF}" dt="2024-03-12T13:08:51.095" v="233"/>
          <ac:spMkLst>
            <pc:docMk/>
            <pc:sldMk cId="3782552988" sldId="2147480105"/>
            <ac:spMk id="7" creationId="{A159AD5B-6053-5908-9F59-2480BFB85440}"/>
          </ac:spMkLst>
        </pc:spChg>
        <pc:spChg chg="del">
          <ac:chgData name="Karmakar, Sumit" userId="S::skarmakar@elogex.com::5d020034-ff2c-4e7e-8d00-e94708d613b2" providerId="AD" clId="Web-{A1B342A4-9B27-87DA-5822-B9D439C115FF}" dt="2024-03-12T13:08:51.095" v="232"/>
          <ac:spMkLst>
            <pc:docMk/>
            <pc:sldMk cId="3782552988" sldId="2147480105"/>
            <ac:spMk id="10" creationId="{C7F26662-E20E-39BE-53B4-81587EE8E670}"/>
          </ac:spMkLst>
        </pc:spChg>
        <pc:spChg chg="del">
          <ac:chgData name="Karmakar, Sumit" userId="S::skarmakar@elogex.com::5d020034-ff2c-4e7e-8d00-e94708d613b2" providerId="AD" clId="Web-{A1B342A4-9B27-87DA-5822-B9D439C115FF}" dt="2024-03-12T13:08:51.095" v="230"/>
          <ac:spMkLst>
            <pc:docMk/>
            <pc:sldMk cId="3782552988" sldId="2147480105"/>
            <ac:spMk id="22" creationId="{D3F763AC-3959-D499-CC30-519B8AC5E73F}"/>
          </ac:spMkLst>
        </pc:spChg>
        <pc:spChg chg="del">
          <ac:chgData name="Karmakar, Sumit" userId="S::skarmakar@elogex.com::5d020034-ff2c-4e7e-8d00-e94708d613b2" providerId="AD" clId="Web-{A1B342A4-9B27-87DA-5822-B9D439C115FF}" dt="2024-03-12T13:08:51.095" v="229"/>
          <ac:spMkLst>
            <pc:docMk/>
            <pc:sldMk cId="3782552988" sldId="2147480105"/>
            <ac:spMk id="26" creationId="{98219922-8DC4-8D1E-E189-523A0112C31E}"/>
          </ac:spMkLst>
        </pc:spChg>
        <pc:spChg chg="del">
          <ac:chgData name="Karmakar, Sumit" userId="S::skarmakar@elogex.com::5d020034-ff2c-4e7e-8d00-e94708d613b2" providerId="AD" clId="Web-{A1B342A4-9B27-87DA-5822-B9D439C115FF}" dt="2024-03-12T13:08:51.095" v="227"/>
          <ac:spMkLst>
            <pc:docMk/>
            <pc:sldMk cId="3782552988" sldId="2147480105"/>
            <ac:spMk id="32" creationId="{17C8BC3F-6C8E-4431-BD68-228F1B16F934}"/>
          </ac:spMkLst>
        </pc:spChg>
        <pc:grpChg chg="del">
          <ac:chgData name="Karmakar, Sumit" userId="S::skarmakar@elogex.com::5d020034-ff2c-4e7e-8d00-e94708d613b2" providerId="AD" clId="Web-{A1B342A4-9B27-87DA-5822-B9D439C115FF}" dt="2024-03-12T13:08:51.095" v="231"/>
          <ac:grpSpMkLst>
            <pc:docMk/>
            <pc:sldMk cId="3782552988" sldId="2147480105"/>
            <ac:grpSpMk id="18" creationId="{7B9C20FA-A501-9911-0A73-89E617573AA4}"/>
          </ac:grpSpMkLst>
        </pc:grpChg>
        <pc:grpChg chg="del">
          <ac:chgData name="Karmakar, Sumit" userId="S::skarmakar@elogex.com::5d020034-ff2c-4e7e-8d00-e94708d613b2" providerId="AD" clId="Web-{A1B342A4-9B27-87DA-5822-B9D439C115FF}" dt="2024-03-12T13:08:51.095" v="228"/>
          <ac:grpSpMkLst>
            <pc:docMk/>
            <pc:sldMk cId="3782552988" sldId="2147480105"/>
            <ac:grpSpMk id="30" creationId="{BCD9222C-38AB-4E20-152C-32DCB7EE43A2}"/>
          </ac:grpSpMkLst>
        </pc:grpChg>
        <pc:grpChg chg="del">
          <ac:chgData name="Karmakar, Sumit" userId="S::skarmakar@elogex.com::5d020034-ff2c-4e7e-8d00-e94708d613b2" providerId="AD" clId="Web-{A1B342A4-9B27-87DA-5822-B9D439C115FF}" dt="2024-03-12T13:08:51.095" v="226"/>
          <ac:grpSpMkLst>
            <pc:docMk/>
            <pc:sldMk cId="3782552988" sldId="2147480105"/>
            <ac:grpSpMk id="36" creationId="{BCB9D3F8-7984-9DD3-11E3-C13B96C3AF7B}"/>
          </ac:grpSpMkLst>
        </pc:grpChg>
        <pc:grpChg chg="del">
          <ac:chgData name="Karmakar, Sumit" userId="S::skarmakar@elogex.com::5d020034-ff2c-4e7e-8d00-e94708d613b2" providerId="AD" clId="Web-{A1B342A4-9B27-87DA-5822-B9D439C115FF}" dt="2024-03-12T13:08:51.095" v="225"/>
          <ac:grpSpMkLst>
            <pc:docMk/>
            <pc:sldMk cId="3782552988" sldId="2147480105"/>
            <ac:grpSpMk id="40" creationId="{CF78D80F-9525-1311-726A-AFDCE448820E}"/>
          </ac:grpSpMkLst>
        </pc:grpChg>
        <pc:grpChg chg="del">
          <ac:chgData name="Karmakar, Sumit" userId="S::skarmakar@elogex.com::5d020034-ff2c-4e7e-8d00-e94708d613b2" providerId="AD" clId="Web-{A1B342A4-9B27-87DA-5822-B9D439C115FF}" dt="2024-03-12T13:08:51.095" v="224"/>
          <ac:grpSpMkLst>
            <pc:docMk/>
            <pc:sldMk cId="3782552988" sldId="2147480105"/>
            <ac:grpSpMk id="46" creationId="{EC1D4968-EF26-ECE5-6D9D-64BF433D3A7D}"/>
          </ac:grpSpMkLst>
        </pc:grpChg>
        <pc:grpChg chg="del">
          <ac:chgData name="Karmakar, Sumit" userId="S::skarmakar@elogex.com::5d020034-ff2c-4e7e-8d00-e94708d613b2" providerId="AD" clId="Web-{A1B342A4-9B27-87DA-5822-B9D439C115FF}" dt="2024-03-12T13:08:51.095" v="223"/>
          <ac:grpSpMkLst>
            <pc:docMk/>
            <pc:sldMk cId="3782552988" sldId="2147480105"/>
            <ac:grpSpMk id="62" creationId="{1D2994B6-2693-DF55-0A0C-43128BC15FD0}"/>
          </ac:grpSpMkLst>
        </pc:grpChg>
        <pc:grpChg chg="del">
          <ac:chgData name="Karmakar, Sumit" userId="S::skarmakar@elogex.com::5d020034-ff2c-4e7e-8d00-e94708d613b2" providerId="AD" clId="Web-{A1B342A4-9B27-87DA-5822-B9D439C115FF}" dt="2024-03-12T13:08:51.095" v="222"/>
          <ac:grpSpMkLst>
            <pc:docMk/>
            <pc:sldMk cId="3782552988" sldId="2147480105"/>
            <ac:grpSpMk id="70" creationId="{FB90B166-D1F0-2AF7-C7C1-322A6BAF66DF}"/>
          </ac:grpSpMkLst>
        </pc:grpChg>
        <pc:picChg chg="add del mod">
          <ac:chgData name="Karmakar, Sumit" userId="S::skarmakar@elogex.com::5d020034-ff2c-4e7e-8d00-e94708d613b2" providerId="AD" clId="Web-{A1B342A4-9B27-87DA-5822-B9D439C115FF}" dt="2024-03-12T13:09:53.706" v="240"/>
          <ac:picMkLst>
            <pc:docMk/>
            <pc:sldMk cId="3782552988" sldId="2147480105"/>
            <ac:picMk id="3" creationId="{0F9E457C-D4F1-0B46-E397-601647EE6EF8}"/>
          </ac:picMkLst>
        </pc:picChg>
        <pc:picChg chg="add del mod">
          <ac:chgData name="Karmakar, Sumit" userId="S::skarmakar@elogex.com::5d020034-ff2c-4e7e-8d00-e94708d613b2" providerId="AD" clId="Web-{A1B342A4-9B27-87DA-5822-B9D439C115FF}" dt="2024-03-12T13:10:38.817" v="242"/>
          <ac:picMkLst>
            <pc:docMk/>
            <pc:sldMk cId="3782552988" sldId="2147480105"/>
            <ac:picMk id="5" creationId="{D538B5C8-0E5D-B353-E53E-742AA0D470A9}"/>
          </ac:picMkLst>
        </pc:picChg>
        <pc:picChg chg="add del mod">
          <ac:chgData name="Karmakar, Sumit" userId="S::skarmakar@elogex.com::5d020034-ff2c-4e7e-8d00-e94708d613b2" providerId="AD" clId="Web-{A1B342A4-9B27-87DA-5822-B9D439C115FF}" dt="2024-03-12T13:11:15.912" v="244"/>
          <ac:picMkLst>
            <pc:docMk/>
            <pc:sldMk cId="3782552988" sldId="2147480105"/>
            <ac:picMk id="6" creationId="{06B05F69-110D-CB3D-9506-63A828AE6368}"/>
          </ac:picMkLst>
        </pc:picChg>
      </pc:sldChg>
    </pc:docChg>
  </pc:docChgLst>
  <pc:docChgLst>
    <pc:chgData name="Karmakar, Sumit" userId="S::skarmakar@elogex.com::5d020034-ff2c-4e7e-8d00-e94708d613b2" providerId="AD" clId="Web-{32EB4B95-29D3-55B0-C1BA-8CEBCC0039DA}"/>
    <pc:docChg chg="addSld delSld modSld modSection">
      <pc:chgData name="Karmakar, Sumit" userId="S::skarmakar@elogex.com::5d020034-ff2c-4e7e-8d00-e94708d613b2" providerId="AD" clId="Web-{32EB4B95-29D3-55B0-C1BA-8CEBCC0039DA}" dt="2024-03-26T13:53:29.801" v="125" actId="20577"/>
      <pc:docMkLst>
        <pc:docMk/>
      </pc:docMkLst>
      <pc:sldChg chg="delSp">
        <pc:chgData name="Karmakar, Sumit" userId="S::skarmakar@elogex.com::5d020034-ff2c-4e7e-8d00-e94708d613b2" providerId="AD" clId="Web-{32EB4B95-29D3-55B0-C1BA-8CEBCC0039DA}" dt="2024-03-26T13:51:01.092" v="86"/>
        <pc:sldMkLst>
          <pc:docMk/>
          <pc:sldMk cId="1693912635" sldId="2147480094"/>
        </pc:sldMkLst>
        <pc:spChg chg="del">
          <ac:chgData name="Karmakar, Sumit" userId="S::skarmakar@elogex.com::5d020034-ff2c-4e7e-8d00-e94708d613b2" providerId="AD" clId="Web-{32EB4B95-29D3-55B0-C1BA-8CEBCC0039DA}" dt="2024-03-26T13:51:01.092" v="86"/>
          <ac:spMkLst>
            <pc:docMk/>
            <pc:sldMk cId="1693912635" sldId="2147480094"/>
            <ac:spMk id="14" creationId="{A1694DFA-409D-5F39-CC5D-F26355CFB730}"/>
          </ac:spMkLst>
        </pc:spChg>
      </pc:sldChg>
      <pc:sldChg chg="modSp">
        <pc:chgData name="Karmakar, Sumit" userId="S::skarmakar@elogex.com::5d020034-ff2c-4e7e-8d00-e94708d613b2" providerId="AD" clId="Web-{32EB4B95-29D3-55B0-C1BA-8CEBCC0039DA}" dt="2024-03-26T13:50:41.982" v="85" actId="20577"/>
        <pc:sldMkLst>
          <pc:docMk/>
          <pc:sldMk cId="3118094164" sldId="2147480101"/>
        </pc:sldMkLst>
        <pc:spChg chg="mod">
          <ac:chgData name="Karmakar, Sumit" userId="S::skarmakar@elogex.com::5d020034-ff2c-4e7e-8d00-e94708d613b2" providerId="AD" clId="Web-{32EB4B95-29D3-55B0-C1BA-8CEBCC0039DA}" dt="2024-03-26T13:50:41.982" v="85" actId="20577"/>
          <ac:spMkLst>
            <pc:docMk/>
            <pc:sldMk cId="3118094164" sldId="2147480101"/>
            <ac:spMk id="9" creationId="{7FBA4B87-97CE-C427-F2E6-4E29EF3AAD3C}"/>
          </ac:spMkLst>
        </pc:spChg>
        <pc:graphicFrameChg chg="modGraphic">
          <ac:chgData name="Karmakar, Sumit" userId="S::skarmakar@elogex.com::5d020034-ff2c-4e7e-8d00-e94708d613b2" providerId="AD" clId="Web-{32EB4B95-29D3-55B0-C1BA-8CEBCC0039DA}" dt="2024-03-26T13:50:26.762" v="82" actId="20577"/>
          <ac:graphicFrameMkLst>
            <pc:docMk/>
            <pc:sldMk cId="3118094164" sldId="2147480101"/>
            <ac:graphicFrameMk id="3" creationId="{A0C264A5-87A4-39BA-F813-F8DBD0595773}"/>
          </ac:graphicFrameMkLst>
        </pc:graphicFrameChg>
      </pc:sldChg>
      <pc:sldChg chg="modSp">
        <pc:chgData name="Karmakar, Sumit" userId="S::skarmakar@elogex.com::5d020034-ff2c-4e7e-8d00-e94708d613b2" providerId="AD" clId="Web-{32EB4B95-29D3-55B0-C1BA-8CEBCC0039DA}" dt="2024-03-26T13:45:28.485" v="19" actId="20577"/>
        <pc:sldMkLst>
          <pc:docMk/>
          <pc:sldMk cId="480133652" sldId="2147480109"/>
        </pc:sldMkLst>
        <pc:spChg chg="mod">
          <ac:chgData name="Karmakar, Sumit" userId="S::skarmakar@elogex.com::5d020034-ff2c-4e7e-8d00-e94708d613b2" providerId="AD" clId="Web-{32EB4B95-29D3-55B0-C1BA-8CEBCC0039DA}" dt="2024-03-26T13:45:28.485" v="19" actId="20577"/>
          <ac:spMkLst>
            <pc:docMk/>
            <pc:sldMk cId="480133652" sldId="2147480109"/>
            <ac:spMk id="4" creationId="{0316E24A-36E5-F9DC-64A3-504BD87305DA}"/>
          </ac:spMkLst>
        </pc:spChg>
      </pc:sldChg>
      <pc:sldChg chg="modSp">
        <pc:chgData name="Karmakar, Sumit" userId="S::skarmakar@elogex.com::5d020034-ff2c-4e7e-8d00-e94708d613b2" providerId="AD" clId="Web-{32EB4B95-29D3-55B0-C1BA-8CEBCC0039DA}" dt="2024-03-26T13:51:34.468" v="106" actId="20577"/>
        <pc:sldMkLst>
          <pc:docMk/>
          <pc:sldMk cId="1765818760" sldId="2147480113"/>
        </pc:sldMkLst>
        <pc:spChg chg="mod">
          <ac:chgData name="Karmakar, Sumit" userId="S::skarmakar@elogex.com::5d020034-ff2c-4e7e-8d00-e94708d613b2" providerId="AD" clId="Web-{32EB4B95-29D3-55B0-C1BA-8CEBCC0039DA}" dt="2024-03-26T13:51:34.468" v="106" actId="20577"/>
          <ac:spMkLst>
            <pc:docMk/>
            <pc:sldMk cId="1765818760" sldId="2147480113"/>
            <ac:spMk id="2" creationId="{0329E297-E798-08B1-A1CC-65371311D18E}"/>
          </ac:spMkLst>
        </pc:spChg>
      </pc:sldChg>
      <pc:sldChg chg="del">
        <pc:chgData name="Karmakar, Sumit" userId="S::skarmakar@elogex.com::5d020034-ff2c-4e7e-8d00-e94708d613b2" providerId="AD" clId="Web-{32EB4B95-29D3-55B0-C1BA-8CEBCC0039DA}" dt="2024-03-26T13:42:44.479" v="0"/>
        <pc:sldMkLst>
          <pc:docMk/>
          <pc:sldMk cId="2185285943" sldId="2147480118"/>
        </pc:sldMkLst>
      </pc:sldChg>
      <pc:sldChg chg="modSp">
        <pc:chgData name="Karmakar, Sumit" userId="S::skarmakar@elogex.com::5d020034-ff2c-4e7e-8d00-e94708d613b2" providerId="AD" clId="Web-{32EB4B95-29D3-55B0-C1BA-8CEBCC0039DA}" dt="2024-03-26T13:51:20.327" v="100" actId="20577"/>
        <pc:sldMkLst>
          <pc:docMk/>
          <pc:sldMk cId="2801638841" sldId="2147480120"/>
        </pc:sldMkLst>
        <pc:spChg chg="mod">
          <ac:chgData name="Karmakar, Sumit" userId="S::skarmakar@elogex.com::5d020034-ff2c-4e7e-8d00-e94708d613b2" providerId="AD" clId="Web-{32EB4B95-29D3-55B0-C1BA-8CEBCC0039DA}" dt="2024-03-26T13:51:20.327" v="100" actId="20577"/>
          <ac:spMkLst>
            <pc:docMk/>
            <pc:sldMk cId="2801638841" sldId="2147480120"/>
            <ac:spMk id="2" creationId="{5429BBFA-3801-9631-FFE5-70B7418F24FD}"/>
          </ac:spMkLst>
        </pc:spChg>
      </pc:sldChg>
      <pc:sldChg chg="del">
        <pc:chgData name="Karmakar, Sumit" userId="S::skarmakar@elogex.com::5d020034-ff2c-4e7e-8d00-e94708d613b2" providerId="AD" clId="Web-{32EB4B95-29D3-55B0-C1BA-8CEBCC0039DA}" dt="2024-03-26T13:43:05.105" v="1"/>
        <pc:sldMkLst>
          <pc:docMk/>
          <pc:sldMk cId="3006918676" sldId="2147480124"/>
        </pc:sldMkLst>
      </pc:sldChg>
      <pc:sldChg chg="modSp">
        <pc:chgData name="Karmakar, Sumit" userId="S::skarmakar@elogex.com::5d020034-ff2c-4e7e-8d00-e94708d613b2" providerId="AD" clId="Web-{32EB4B95-29D3-55B0-C1BA-8CEBCC0039DA}" dt="2024-03-26T13:44:26.749" v="10" actId="20577"/>
        <pc:sldMkLst>
          <pc:docMk/>
          <pc:sldMk cId="124787207" sldId="2147480125"/>
        </pc:sldMkLst>
        <pc:spChg chg="mod">
          <ac:chgData name="Karmakar, Sumit" userId="S::skarmakar@elogex.com::5d020034-ff2c-4e7e-8d00-e94708d613b2" providerId="AD" clId="Web-{32EB4B95-29D3-55B0-C1BA-8CEBCC0039DA}" dt="2024-03-26T13:43:37.528" v="5" actId="20577"/>
          <ac:spMkLst>
            <pc:docMk/>
            <pc:sldMk cId="124787207" sldId="2147480125"/>
            <ac:spMk id="5" creationId="{9EC53D68-A263-06FE-93B4-B648803621B0}"/>
          </ac:spMkLst>
        </pc:spChg>
        <pc:spChg chg="mod">
          <ac:chgData name="Karmakar, Sumit" userId="S::skarmakar@elogex.com::5d020034-ff2c-4e7e-8d00-e94708d613b2" providerId="AD" clId="Web-{32EB4B95-29D3-55B0-C1BA-8CEBCC0039DA}" dt="2024-03-26T13:43:51.122" v="8" actId="20577"/>
          <ac:spMkLst>
            <pc:docMk/>
            <pc:sldMk cId="124787207" sldId="2147480125"/>
            <ac:spMk id="20" creationId="{EF3CC311-68AE-AC78-C191-00D4A319D760}"/>
          </ac:spMkLst>
        </pc:spChg>
        <pc:spChg chg="mod">
          <ac:chgData name="Karmakar, Sumit" userId="S::skarmakar@elogex.com::5d020034-ff2c-4e7e-8d00-e94708d613b2" providerId="AD" clId="Web-{32EB4B95-29D3-55B0-C1BA-8CEBCC0039DA}" dt="2024-03-26T13:44:26.749" v="10" actId="20577"/>
          <ac:spMkLst>
            <pc:docMk/>
            <pc:sldMk cId="124787207" sldId="2147480125"/>
            <ac:spMk id="23" creationId="{920ABBEB-F283-196D-8086-99FAA1F4F9B3}"/>
          </ac:spMkLst>
        </pc:spChg>
        <pc:spChg chg="mod">
          <ac:chgData name="Karmakar, Sumit" userId="S::skarmakar@elogex.com::5d020034-ff2c-4e7e-8d00-e94708d613b2" providerId="AD" clId="Web-{32EB4B95-29D3-55B0-C1BA-8CEBCC0039DA}" dt="2024-03-26T13:43:31.465" v="4" actId="20577"/>
          <ac:spMkLst>
            <pc:docMk/>
            <pc:sldMk cId="124787207" sldId="2147480125"/>
            <ac:spMk id="29" creationId="{4E17A846-0BA2-FE67-6117-4A9F9C2AC2DA}"/>
          </ac:spMkLst>
        </pc:spChg>
        <pc:spChg chg="mod">
          <ac:chgData name="Karmakar, Sumit" userId="S::skarmakar@elogex.com::5d020034-ff2c-4e7e-8d00-e94708d613b2" providerId="AD" clId="Web-{32EB4B95-29D3-55B0-C1BA-8CEBCC0039DA}" dt="2024-03-26T13:44:11.998" v="9" actId="20577"/>
          <ac:spMkLst>
            <pc:docMk/>
            <pc:sldMk cId="124787207" sldId="2147480125"/>
            <ac:spMk id="31" creationId="{2A2E292A-770E-6EEE-F097-5898A1C6FC1E}"/>
          </ac:spMkLst>
        </pc:spChg>
      </pc:sldChg>
      <pc:sldChg chg="delSp modSp">
        <pc:chgData name="Karmakar, Sumit" userId="S::skarmakar@elogex.com::5d020034-ff2c-4e7e-8d00-e94708d613b2" providerId="AD" clId="Web-{32EB4B95-29D3-55B0-C1BA-8CEBCC0039DA}" dt="2024-03-26T13:52:45.299" v="116" actId="1076"/>
        <pc:sldMkLst>
          <pc:docMk/>
          <pc:sldMk cId="3502658628" sldId="2147480127"/>
        </pc:sldMkLst>
        <pc:spChg chg="mod">
          <ac:chgData name="Karmakar, Sumit" userId="S::skarmakar@elogex.com::5d020034-ff2c-4e7e-8d00-e94708d613b2" providerId="AD" clId="Web-{32EB4B95-29D3-55B0-C1BA-8CEBCC0039DA}" dt="2024-03-26T13:52:19.095" v="111" actId="20577"/>
          <ac:spMkLst>
            <pc:docMk/>
            <pc:sldMk cId="3502658628" sldId="2147480127"/>
            <ac:spMk id="2" creationId="{7C082A7E-E310-17E3-E129-649341E980C1}"/>
          </ac:spMkLst>
        </pc:spChg>
        <pc:spChg chg="mod">
          <ac:chgData name="Karmakar, Sumit" userId="S::skarmakar@elogex.com::5d020034-ff2c-4e7e-8d00-e94708d613b2" providerId="AD" clId="Web-{32EB4B95-29D3-55B0-C1BA-8CEBCC0039DA}" dt="2024-03-26T13:52:45.299" v="116" actId="1076"/>
          <ac:spMkLst>
            <pc:docMk/>
            <pc:sldMk cId="3502658628" sldId="2147480127"/>
            <ac:spMk id="3" creationId="{95EACCFC-1AB4-E705-39CF-082950901B82}"/>
          </ac:spMkLst>
        </pc:spChg>
        <pc:spChg chg="mod">
          <ac:chgData name="Karmakar, Sumit" userId="S::skarmakar@elogex.com::5d020034-ff2c-4e7e-8d00-e94708d613b2" providerId="AD" clId="Web-{32EB4B95-29D3-55B0-C1BA-8CEBCC0039DA}" dt="2024-03-26T13:52:37.189" v="114" actId="14100"/>
          <ac:spMkLst>
            <pc:docMk/>
            <pc:sldMk cId="3502658628" sldId="2147480127"/>
            <ac:spMk id="4" creationId="{53D61D74-7667-418B-79BA-8B3D88D7D0F6}"/>
          </ac:spMkLst>
        </pc:spChg>
        <pc:spChg chg="del">
          <ac:chgData name="Karmakar, Sumit" userId="S::skarmakar@elogex.com::5d020034-ff2c-4e7e-8d00-e94708d613b2" providerId="AD" clId="Web-{32EB4B95-29D3-55B0-C1BA-8CEBCC0039DA}" dt="2024-03-26T13:52:28.001" v="112"/>
          <ac:spMkLst>
            <pc:docMk/>
            <pc:sldMk cId="3502658628" sldId="2147480127"/>
            <ac:spMk id="5" creationId="{AD6DA829-B88B-9940-7A69-8B2210CED0EA}"/>
          </ac:spMkLst>
        </pc:spChg>
        <pc:spChg chg="del">
          <ac:chgData name="Karmakar, Sumit" userId="S::skarmakar@elogex.com::5d020034-ff2c-4e7e-8d00-e94708d613b2" providerId="AD" clId="Web-{32EB4B95-29D3-55B0-C1BA-8CEBCC0039DA}" dt="2024-03-26T13:52:31.455" v="113"/>
          <ac:spMkLst>
            <pc:docMk/>
            <pc:sldMk cId="3502658628" sldId="2147480127"/>
            <ac:spMk id="6" creationId="{67198E3D-3C9A-5220-0DC7-94E7ACF46720}"/>
          </ac:spMkLst>
        </pc:spChg>
      </pc:sldChg>
      <pc:sldChg chg="addSp delSp modSp add replId">
        <pc:chgData name="Karmakar, Sumit" userId="S::skarmakar@elogex.com::5d020034-ff2c-4e7e-8d00-e94708d613b2" providerId="AD" clId="Web-{32EB4B95-29D3-55B0-C1BA-8CEBCC0039DA}" dt="2024-03-26T13:53:29.801" v="125" actId="20577"/>
        <pc:sldMkLst>
          <pc:docMk/>
          <pc:sldMk cId="971165485" sldId="2147480128"/>
        </pc:sldMkLst>
        <pc:spChg chg="mod">
          <ac:chgData name="Karmakar, Sumit" userId="S::skarmakar@elogex.com::5d020034-ff2c-4e7e-8d00-e94708d613b2" providerId="AD" clId="Web-{32EB4B95-29D3-55B0-C1BA-8CEBCC0039DA}" dt="2024-03-26T13:53:29.801" v="125" actId="20577"/>
          <ac:spMkLst>
            <pc:docMk/>
            <pc:sldMk cId="971165485" sldId="2147480128"/>
            <ac:spMk id="2" creationId="{7C082A7E-E310-17E3-E129-649341E980C1}"/>
          </ac:spMkLst>
        </pc:spChg>
        <pc:spChg chg="del">
          <ac:chgData name="Karmakar, Sumit" userId="S::skarmakar@elogex.com::5d020034-ff2c-4e7e-8d00-e94708d613b2" providerId="AD" clId="Web-{32EB4B95-29D3-55B0-C1BA-8CEBCC0039DA}" dt="2024-03-26T13:52:55.565" v="118"/>
          <ac:spMkLst>
            <pc:docMk/>
            <pc:sldMk cId="971165485" sldId="2147480128"/>
            <ac:spMk id="3" creationId="{95EACCFC-1AB4-E705-39CF-082950901B82}"/>
          </ac:spMkLst>
        </pc:spChg>
        <pc:spChg chg="del">
          <ac:chgData name="Karmakar, Sumit" userId="S::skarmakar@elogex.com::5d020034-ff2c-4e7e-8d00-e94708d613b2" providerId="AD" clId="Web-{32EB4B95-29D3-55B0-C1BA-8CEBCC0039DA}" dt="2024-03-26T13:52:52.846" v="117"/>
          <ac:spMkLst>
            <pc:docMk/>
            <pc:sldMk cId="971165485" sldId="2147480128"/>
            <ac:spMk id="4" creationId="{53D61D74-7667-418B-79BA-8B3D88D7D0F6}"/>
          </ac:spMkLst>
        </pc:spChg>
        <pc:spChg chg="mod">
          <ac:chgData name="Karmakar, Sumit" userId="S::skarmakar@elogex.com::5d020034-ff2c-4e7e-8d00-e94708d613b2" providerId="AD" clId="Web-{32EB4B95-29D3-55B0-C1BA-8CEBCC0039DA}" dt="2024-03-26T13:53:05.831" v="120" actId="14100"/>
          <ac:spMkLst>
            <pc:docMk/>
            <pc:sldMk cId="971165485" sldId="2147480128"/>
            <ac:spMk id="5" creationId="{AD6DA829-B88B-9940-7A69-8B2210CED0EA}"/>
          </ac:spMkLst>
        </pc:spChg>
        <pc:spChg chg="mod">
          <ac:chgData name="Karmakar, Sumit" userId="S::skarmakar@elogex.com::5d020034-ff2c-4e7e-8d00-e94708d613b2" providerId="AD" clId="Web-{32EB4B95-29D3-55B0-C1BA-8CEBCC0039DA}" dt="2024-03-26T13:53:15.347" v="122" actId="1076"/>
          <ac:spMkLst>
            <pc:docMk/>
            <pc:sldMk cId="971165485" sldId="2147480128"/>
            <ac:spMk id="6" creationId="{67198E3D-3C9A-5220-0DC7-94E7ACF46720}"/>
          </ac:spMkLst>
        </pc:spChg>
        <pc:spChg chg="add del mod">
          <ac:chgData name="Karmakar, Sumit" userId="S::skarmakar@elogex.com::5d020034-ff2c-4e7e-8d00-e94708d613b2" providerId="AD" clId="Web-{32EB4B95-29D3-55B0-C1BA-8CEBCC0039DA}" dt="2024-03-26T13:52:59.690" v="119"/>
          <ac:spMkLst>
            <pc:docMk/>
            <pc:sldMk cId="971165485" sldId="2147480128"/>
            <ac:spMk id="9" creationId="{220D8381-250C-D4E1-2366-24EE9084EA36}"/>
          </ac:spMkLst>
        </pc:spChg>
      </pc:sldChg>
    </pc:docChg>
  </pc:docChgLst>
  <pc:docChgLst>
    <pc:chgData name="Karmakar, Sumit" userId="S::skarmakar@elogex.com::5d020034-ff2c-4e7e-8d00-e94708d613b2" providerId="AD" clId="Web-{5375A68D-4181-441D-1EDE-358F54FF98E9}"/>
    <pc:docChg chg="modSld">
      <pc:chgData name="Karmakar, Sumit" userId="S::skarmakar@elogex.com::5d020034-ff2c-4e7e-8d00-e94708d613b2" providerId="AD" clId="Web-{5375A68D-4181-441D-1EDE-358F54FF98E9}" dt="2024-03-25T21:00:02.267" v="86" actId="14100"/>
      <pc:docMkLst>
        <pc:docMk/>
      </pc:docMkLst>
      <pc:sldChg chg="modSp">
        <pc:chgData name="Karmakar, Sumit" userId="S::skarmakar@elogex.com::5d020034-ff2c-4e7e-8d00-e94708d613b2" providerId="AD" clId="Web-{5375A68D-4181-441D-1EDE-358F54FF98E9}" dt="2024-03-25T20:56:14.744" v="9" actId="20577"/>
        <pc:sldMkLst>
          <pc:docMk/>
          <pc:sldMk cId="1693912635" sldId="2147480094"/>
        </pc:sldMkLst>
        <pc:spChg chg="mod">
          <ac:chgData name="Karmakar, Sumit" userId="S::skarmakar@elogex.com::5d020034-ff2c-4e7e-8d00-e94708d613b2" providerId="AD" clId="Web-{5375A68D-4181-441D-1EDE-358F54FF98E9}" dt="2024-03-25T20:56:14.744" v="9" actId="20577"/>
          <ac:spMkLst>
            <pc:docMk/>
            <pc:sldMk cId="1693912635" sldId="2147480094"/>
            <ac:spMk id="9" creationId="{7FBA4B87-97CE-C427-F2E6-4E29EF3AAD3C}"/>
          </ac:spMkLst>
        </pc:spChg>
      </pc:sldChg>
      <pc:sldChg chg="delSp modSp">
        <pc:chgData name="Karmakar, Sumit" userId="S::skarmakar@elogex.com::5d020034-ff2c-4e7e-8d00-e94708d613b2" providerId="AD" clId="Web-{5375A68D-4181-441D-1EDE-358F54FF98E9}" dt="2024-03-25T21:00:02.267" v="86" actId="14100"/>
        <pc:sldMkLst>
          <pc:docMk/>
          <pc:sldMk cId="565861938" sldId="2147480095"/>
        </pc:sldMkLst>
        <pc:spChg chg="mod">
          <ac:chgData name="Karmakar, Sumit" userId="S::skarmakar@elogex.com::5d020034-ff2c-4e7e-8d00-e94708d613b2" providerId="AD" clId="Web-{5375A68D-4181-441D-1EDE-358F54FF98E9}" dt="2024-03-25T21:00:02.235" v="83" actId="14100"/>
          <ac:spMkLst>
            <pc:docMk/>
            <pc:sldMk cId="565861938" sldId="2147480095"/>
            <ac:spMk id="3" creationId="{F3DA6107-33E1-9438-D065-7B23A77E442B}"/>
          </ac:spMkLst>
        </pc:spChg>
        <pc:spChg chg="mod">
          <ac:chgData name="Karmakar, Sumit" userId="S::skarmakar@elogex.com::5d020034-ff2c-4e7e-8d00-e94708d613b2" providerId="AD" clId="Web-{5375A68D-4181-441D-1EDE-358F54FF98E9}" dt="2024-03-25T21:00:02.251" v="84" actId="14100"/>
          <ac:spMkLst>
            <pc:docMk/>
            <pc:sldMk cId="565861938" sldId="2147480095"/>
            <ac:spMk id="4" creationId="{CC4D759E-91DC-1EF6-3378-6D0AA70590B9}"/>
          </ac:spMkLst>
        </pc:spChg>
        <pc:spChg chg="mod">
          <ac:chgData name="Karmakar, Sumit" userId="S::skarmakar@elogex.com::5d020034-ff2c-4e7e-8d00-e94708d613b2" providerId="AD" clId="Web-{5375A68D-4181-441D-1EDE-358F54FF98E9}" dt="2024-03-25T21:00:02.251" v="85" actId="14100"/>
          <ac:spMkLst>
            <pc:docMk/>
            <pc:sldMk cId="565861938" sldId="2147480095"/>
            <ac:spMk id="5" creationId="{9EC53D68-A263-06FE-93B4-B648803621B0}"/>
          </ac:spMkLst>
        </pc:spChg>
        <pc:spChg chg="mod">
          <ac:chgData name="Karmakar, Sumit" userId="S::skarmakar@elogex.com::5d020034-ff2c-4e7e-8d00-e94708d613b2" providerId="AD" clId="Web-{5375A68D-4181-441D-1EDE-358F54FF98E9}" dt="2024-03-25T21:00:02.079" v="69" actId="14100"/>
          <ac:spMkLst>
            <pc:docMk/>
            <pc:sldMk cId="565861938" sldId="2147480095"/>
            <ac:spMk id="9" creationId="{07CE4040-D44C-B20B-3297-1B5F090F8C99}"/>
          </ac:spMkLst>
        </pc:spChg>
        <pc:spChg chg="mod">
          <ac:chgData name="Karmakar, Sumit" userId="S::skarmakar@elogex.com::5d020034-ff2c-4e7e-8d00-e94708d613b2" providerId="AD" clId="Web-{5375A68D-4181-441D-1EDE-358F54FF98E9}" dt="2024-03-25T21:00:02.095" v="70" actId="14100"/>
          <ac:spMkLst>
            <pc:docMk/>
            <pc:sldMk cId="565861938" sldId="2147480095"/>
            <ac:spMk id="11" creationId="{9B8733AF-1ACA-0817-500E-BF850E95ECC4}"/>
          </ac:spMkLst>
        </pc:spChg>
        <pc:spChg chg="mod">
          <ac:chgData name="Karmakar, Sumit" userId="S::skarmakar@elogex.com::5d020034-ff2c-4e7e-8d00-e94708d613b2" providerId="AD" clId="Web-{5375A68D-4181-441D-1EDE-358F54FF98E9}" dt="2024-03-25T21:00:02.110" v="71" actId="14100"/>
          <ac:spMkLst>
            <pc:docMk/>
            <pc:sldMk cId="565861938" sldId="2147480095"/>
            <ac:spMk id="13" creationId="{C1D28996-B9E7-8C64-127C-378031DDAC5B}"/>
          </ac:spMkLst>
        </pc:spChg>
        <pc:spChg chg="mod">
          <ac:chgData name="Karmakar, Sumit" userId="S::skarmakar@elogex.com::5d020034-ff2c-4e7e-8d00-e94708d613b2" providerId="AD" clId="Web-{5375A68D-4181-441D-1EDE-358F54FF98E9}" dt="2024-03-25T21:00:02.126" v="73" actId="14100"/>
          <ac:spMkLst>
            <pc:docMk/>
            <pc:sldMk cId="565861938" sldId="2147480095"/>
            <ac:spMk id="19" creationId="{4D995FCE-2224-CDDB-DDEA-4F6A2FB80C72}"/>
          </ac:spMkLst>
        </pc:spChg>
        <pc:spChg chg="mod">
          <ac:chgData name="Karmakar, Sumit" userId="S::skarmakar@elogex.com::5d020034-ff2c-4e7e-8d00-e94708d613b2" providerId="AD" clId="Web-{5375A68D-4181-441D-1EDE-358F54FF98E9}" dt="2024-03-25T21:00:02.142" v="74" actId="14100"/>
          <ac:spMkLst>
            <pc:docMk/>
            <pc:sldMk cId="565861938" sldId="2147480095"/>
            <ac:spMk id="21" creationId="{80FEDC7B-E799-1C2B-1C3F-CDD3197062CA}"/>
          </ac:spMkLst>
        </pc:spChg>
        <pc:spChg chg="mod">
          <ac:chgData name="Karmakar, Sumit" userId="S::skarmakar@elogex.com::5d020034-ff2c-4e7e-8d00-e94708d613b2" providerId="AD" clId="Web-{5375A68D-4181-441D-1EDE-358F54FF98E9}" dt="2024-03-25T21:00:02.142" v="75" actId="14100"/>
          <ac:spMkLst>
            <pc:docMk/>
            <pc:sldMk cId="565861938" sldId="2147480095"/>
            <ac:spMk id="23" creationId="{920ABBEB-F283-196D-8086-99FAA1F4F9B3}"/>
          </ac:spMkLst>
        </pc:spChg>
        <pc:spChg chg="mod">
          <ac:chgData name="Karmakar, Sumit" userId="S::skarmakar@elogex.com::5d020034-ff2c-4e7e-8d00-e94708d613b2" providerId="AD" clId="Web-{5375A68D-4181-441D-1EDE-358F54FF98E9}" dt="2024-03-25T21:00:02.157" v="76" actId="14100"/>
          <ac:spMkLst>
            <pc:docMk/>
            <pc:sldMk cId="565861938" sldId="2147480095"/>
            <ac:spMk id="25" creationId="{0E961777-BCE0-B3C3-9228-16DF9679EB1C}"/>
          </ac:spMkLst>
        </pc:spChg>
        <pc:spChg chg="mod">
          <ac:chgData name="Karmakar, Sumit" userId="S::skarmakar@elogex.com::5d020034-ff2c-4e7e-8d00-e94708d613b2" providerId="AD" clId="Web-{5375A68D-4181-441D-1EDE-358F54FF98E9}" dt="2024-03-25T21:00:02.173" v="77" actId="14100"/>
          <ac:spMkLst>
            <pc:docMk/>
            <pc:sldMk cId="565861938" sldId="2147480095"/>
            <ac:spMk id="27" creationId="{851BF37F-AE54-9EC4-7B8E-B0D6E1D8DCB4}"/>
          </ac:spMkLst>
        </pc:spChg>
        <pc:spChg chg="mod">
          <ac:chgData name="Karmakar, Sumit" userId="S::skarmakar@elogex.com::5d020034-ff2c-4e7e-8d00-e94708d613b2" providerId="AD" clId="Web-{5375A68D-4181-441D-1EDE-358F54FF98E9}" dt="2024-03-25T21:00:02.173" v="78" actId="14100"/>
          <ac:spMkLst>
            <pc:docMk/>
            <pc:sldMk cId="565861938" sldId="2147480095"/>
            <ac:spMk id="29" creationId="{4E17A846-0BA2-FE67-6117-4A9F9C2AC2DA}"/>
          </ac:spMkLst>
        </pc:spChg>
        <pc:spChg chg="del">
          <ac:chgData name="Karmakar, Sumit" userId="S::skarmakar@elogex.com::5d020034-ff2c-4e7e-8d00-e94708d613b2" providerId="AD" clId="Web-{5375A68D-4181-441D-1EDE-358F54FF98E9}" dt="2024-03-25T20:58:51.155" v="10"/>
          <ac:spMkLst>
            <pc:docMk/>
            <pc:sldMk cId="565861938" sldId="2147480095"/>
            <ac:spMk id="59" creationId="{CDE944F2-26E5-83C1-4747-3CEFEE5CE018}"/>
          </ac:spMkLst>
        </pc:spChg>
        <pc:picChg chg="mod">
          <ac:chgData name="Karmakar, Sumit" userId="S::skarmakar@elogex.com::5d020034-ff2c-4e7e-8d00-e94708d613b2" providerId="AD" clId="Web-{5375A68D-4181-441D-1EDE-358F54FF98E9}" dt="2024-03-25T21:00:02.079" v="68" actId="14100"/>
          <ac:picMkLst>
            <pc:docMk/>
            <pc:sldMk cId="565861938" sldId="2147480095"/>
            <ac:picMk id="6" creationId="{564F8508-1A4F-8581-325B-7D5F8C677BDF}"/>
          </ac:picMkLst>
        </pc:picChg>
        <pc:picChg chg="mod">
          <ac:chgData name="Karmakar, Sumit" userId="S::skarmakar@elogex.com::5d020034-ff2c-4e7e-8d00-e94708d613b2" providerId="AD" clId="Web-{5375A68D-4181-441D-1EDE-358F54FF98E9}" dt="2024-03-25T21:00:02.267" v="86" actId="14100"/>
          <ac:picMkLst>
            <pc:docMk/>
            <pc:sldMk cId="565861938" sldId="2147480095"/>
            <ac:picMk id="7" creationId="{AF11AF0C-C878-7741-2649-FB09F74C4FC4}"/>
          </ac:picMkLst>
        </pc:picChg>
        <pc:picChg chg="mod">
          <ac:chgData name="Karmakar, Sumit" userId="S::skarmakar@elogex.com::5d020034-ff2c-4e7e-8d00-e94708d613b2" providerId="AD" clId="Web-{5375A68D-4181-441D-1EDE-358F54FF98E9}" dt="2024-03-25T21:00:02.126" v="72" actId="14100"/>
          <ac:picMkLst>
            <pc:docMk/>
            <pc:sldMk cId="565861938" sldId="2147480095"/>
            <ac:picMk id="15" creationId="{8A5CF876-DC73-2936-0A37-5DC57B6D5068}"/>
          </ac:picMkLst>
        </pc:picChg>
        <pc:picChg chg="mod">
          <ac:chgData name="Karmakar, Sumit" userId="S::skarmakar@elogex.com::5d020034-ff2c-4e7e-8d00-e94708d613b2" providerId="AD" clId="Web-{5375A68D-4181-441D-1EDE-358F54FF98E9}" dt="2024-03-25T21:00:02.188" v="79" actId="14100"/>
          <ac:picMkLst>
            <pc:docMk/>
            <pc:sldMk cId="565861938" sldId="2147480095"/>
            <ac:picMk id="33" creationId="{1211DC14-FB69-49C8-17E3-A52DE2956DE6}"/>
          </ac:picMkLst>
        </pc:picChg>
        <pc:picChg chg="mod">
          <ac:chgData name="Karmakar, Sumit" userId="S::skarmakar@elogex.com::5d020034-ff2c-4e7e-8d00-e94708d613b2" providerId="AD" clId="Web-{5375A68D-4181-441D-1EDE-358F54FF98E9}" dt="2024-03-25T21:00:02.204" v="80" actId="14100"/>
          <ac:picMkLst>
            <pc:docMk/>
            <pc:sldMk cId="565861938" sldId="2147480095"/>
            <ac:picMk id="48" creationId="{C214F85E-9E03-BBF1-C7A1-9B77DDE3A3F9}"/>
          </ac:picMkLst>
        </pc:picChg>
        <pc:picChg chg="mod">
          <ac:chgData name="Karmakar, Sumit" userId="S::skarmakar@elogex.com::5d020034-ff2c-4e7e-8d00-e94708d613b2" providerId="AD" clId="Web-{5375A68D-4181-441D-1EDE-358F54FF98E9}" dt="2024-03-25T21:00:02.204" v="81" actId="14100"/>
          <ac:picMkLst>
            <pc:docMk/>
            <pc:sldMk cId="565861938" sldId="2147480095"/>
            <ac:picMk id="52" creationId="{BA4BA1F2-EA5A-2C6C-6D6C-0BB978DEA1C8}"/>
          </ac:picMkLst>
        </pc:picChg>
        <pc:picChg chg="mod">
          <ac:chgData name="Karmakar, Sumit" userId="S::skarmakar@elogex.com::5d020034-ff2c-4e7e-8d00-e94708d613b2" providerId="AD" clId="Web-{5375A68D-4181-441D-1EDE-358F54FF98E9}" dt="2024-03-25T21:00:02.220" v="82" actId="14100"/>
          <ac:picMkLst>
            <pc:docMk/>
            <pc:sldMk cId="565861938" sldId="2147480095"/>
            <ac:picMk id="54" creationId="{5F4AE74D-BB62-4130-F0A2-3FAA4A7D8817}"/>
          </ac:picMkLst>
        </pc:picChg>
      </pc:sldChg>
      <pc:sldChg chg="modSp">
        <pc:chgData name="Karmakar, Sumit" userId="S::skarmakar@elogex.com::5d020034-ff2c-4e7e-8d00-e94708d613b2" providerId="AD" clId="Web-{5375A68D-4181-441D-1EDE-358F54FF98E9}" dt="2024-03-25T19:30:25.456" v="1" actId="14100"/>
        <pc:sldMkLst>
          <pc:docMk/>
          <pc:sldMk cId="2345600220" sldId="2147480105"/>
        </pc:sldMkLst>
        <pc:picChg chg="mod">
          <ac:chgData name="Karmakar, Sumit" userId="S::skarmakar@elogex.com::5d020034-ff2c-4e7e-8d00-e94708d613b2" providerId="AD" clId="Web-{5375A68D-4181-441D-1EDE-358F54FF98E9}" dt="2024-03-25T19:30:25.456" v="1" actId="14100"/>
          <ac:picMkLst>
            <pc:docMk/>
            <pc:sldMk cId="2345600220" sldId="2147480105"/>
            <ac:picMk id="8" creationId="{59CA4BD9-308B-0286-94AD-EC85AB10CB37}"/>
          </ac:picMkLst>
        </pc:picChg>
        <pc:picChg chg="mod">
          <ac:chgData name="Karmakar, Sumit" userId="S::skarmakar@elogex.com::5d020034-ff2c-4e7e-8d00-e94708d613b2" providerId="AD" clId="Web-{5375A68D-4181-441D-1EDE-358F54FF98E9}" dt="2024-03-25T19:30:25.347" v="0" actId="14100"/>
          <ac:picMkLst>
            <pc:docMk/>
            <pc:sldMk cId="2345600220" sldId="2147480105"/>
            <ac:picMk id="9" creationId="{8F07AA6B-201B-C667-D103-745BA75D89DC}"/>
          </ac:picMkLst>
        </pc:picChg>
      </pc:sldChg>
      <pc:sldChg chg="delSp modSp">
        <pc:chgData name="Karmakar, Sumit" userId="S::skarmakar@elogex.com::5d020034-ff2c-4e7e-8d00-e94708d613b2" providerId="AD" clId="Web-{5375A68D-4181-441D-1EDE-358F54FF98E9}" dt="2024-03-25T20:50:44.092" v="7" actId="1076"/>
        <pc:sldMkLst>
          <pc:docMk/>
          <pc:sldMk cId="3429014890" sldId="2147480119"/>
        </pc:sldMkLst>
        <pc:grpChg chg="del">
          <ac:chgData name="Karmakar, Sumit" userId="S::skarmakar@elogex.com::5d020034-ff2c-4e7e-8d00-e94708d613b2" providerId="AD" clId="Web-{5375A68D-4181-441D-1EDE-358F54FF98E9}" dt="2024-03-25T20:50:36.311" v="6"/>
          <ac:grpSpMkLst>
            <pc:docMk/>
            <pc:sldMk cId="3429014890" sldId="2147480119"/>
            <ac:grpSpMk id="17" creationId="{1B0670B2-A8EC-9C32-6F6A-6C0AC9F1B48D}"/>
          </ac:grpSpMkLst>
        </pc:grpChg>
        <pc:grpChg chg="mod">
          <ac:chgData name="Karmakar, Sumit" userId="S::skarmakar@elogex.com::5d020034-ff2c-4e7e-8d00-e94708d613b2" providerId="AD" clId="Web-{5375A68D-4181-441D-1EDE-358F54FF98E9}" dt="2024-03-25T20:50:44.092" v="7" actId="1076"/>
          <ac:grpSpMkLst>
            <pc:docMk/>
            <pc:sldMk cId="3429014890" sldId="2147480119"/>
            <ac:grpSpMk id="44" creationId="{A09C8D9C-DB21-EEB0-C524-2867FE55FCAE}"/>
          </ac:grpSpMkLst>
        </pc:grpChg>
        <pc:graphicFrameChg chg="mod modGraphic">
          <ac:chgData name="Karmakar, Sumit" userId="S::skarmakar@elogex.com::5d020034-ff2c-4e7e-8d00-e94708d613b2" providerId="AD" clId="Web-{5375A68D-4181-441D-1EDE-358F54FF98E9}" dt="2024-03-25T20:49:49.247" v="5"/>
          <ac:graphicFrameMkLst>
            <pc:docMk/>
            <pc:sldMk cId="3429014890" sldId="2147480119"/>
            <ac:graphicFrameMk id="3" creationId="{1C312072-B092-412E-81AA-32A802D2C4FF}"/>
          </ac:graphicFrameMkLst>
        </pc:graphicFrameChg>
      </pc:sldChg>
    </pc:docChg>
  </pc:docChgLst>
  <pc:docChgLst>
    <pc:chgData name="Karmakar, Sumit" userId="S::skarmakar@elogex.com::5d020034-ff2c-4e7e-8d00-e94708d613b2" providerId="AD" clId="Web-{873A770D-C112-E13A-8FB4-28393E5194C9}"/>
    <pc:docChg chg="modSld">
      <pc:chgData name="Karmakar, Sumit" userId="S::skarmakar@elogex.com::5d020034-ff2c-4e7e-8d00-e94708d613b2" providerId="AD" clId="Web-{873A770D-C112-E13A-8FB4-28393E5194C9}" dt="2024-03-27T20:42:12.117" v="26"/>
      <pc:docMkLst>
        <pc:docMk/>
      </pc:docMkLst>
      <pc:sldChg chg="modSp">
        <pc:chgData name="Karmakar, Sumit" userId="S::skarmakar@elogex.com::5d020034-ff2c-4e7e-8d00-e94708d613b2" providerId="AD" clId="Web-{873A770D-C112-E13A-8FB4-28393E5194C9}" dt="2024-03-27T20:42:12.117" v="26"/>
        <pc:sldMkLst>
          <pc:docMk/>
          <pc:sldMk cId="2930427818" sldId="2147480123"/>
        </pc:sldMkLst>
        <pc:graphicFrameChg chg="mod modGraphic">
          <ac:chgData name="Karmakar, Sumit" userId="S::skarmakar@elogex.com::5d020034-ff2c-4e7e-8d00-e94708d613b2" providerId="AD" clId="Web-{873A770D-C112-E13A-8FB4-28393E5194C9}" dt="2024-03-27T20:42:12.117" v="26"/>
          <ac:graphicFrameMkLst>
            <pc:docMk/>
            <pc:sldMk cId="2930427818" sldId="2147480123"/>
            <ac:graphicFrameMk id="9" creationId="{EBC76674-D92C-0398-CE76-269AE286316D}"/>
          </ac:graphicFrameMkLst>
        </pc:graphicFrameChg>
      </pc:sldChg>
      <pc:sldChg chg="modSp">
        <pc:chgData name="Karmakar, Sumit" userId="S::skarmakar@elogex.com::5d020034-ff2c-4e7e-8d00-e94708d613b2" providerId="AD" clId="Web-{873A770D-C112-E13A-8FB4-28393E5194C9}" dt="2024-03-27T20:40:34.505" v="24"/>
        <pc:sldMkLst>
          <pc:docMk/>
          <pc:sldMk cId="3725083184" sldId="2147480133"/>
        </pc:sldMkLst>
        <pc:spChg chg="mod">
          <ac:chgData name="Karmakar, Sumit" userId="S::skarmakar@elogex.com::5d020034-ff2c-4e7e-8d00-e94708d613b2" providerId="AD" clId="Web-{873A770D-C112-E13A-8FB4-28393E5194C9}" dt="2024-03-27T20:40:26.411" v="20" actId="1076"/>
          <ac:spMkLst>
            <pc:docMk/>
            <pc:sldMk cId="3725083184" sldId="2147480133"/>
            <ac:spMk id="35" creationId="{74C26D05-C795-C12E-007D-BEDE2B06A004}"/>
          </ac:spMkLst>
        </pc:spChg>
        <pc:spChg chg="mod">
          <ac:chgData name="Karmakar, Sumit" userId="S::skarmakar@elogex.com::5d020034-ff2c-4e7e-8d00-e94708d613b2" providerId="AD" clId="Web-{873A770D-C112-E13A-8FB4-28393E5194C9}" dt="2024-03-27T20:39:10.629" v="5" actId="1076"/>
          <ac:spMkLst>
            <pc:docMk/>
            <pc:sldMk cId="3725083184" sldId="2147480133"/>
            <ac:spMk id="43" creationId="{56DDF53B-8DA9-EA79-6FF4-EF06C0A150F3}"/>
          </ac:spMkLst>
        </pc:spChg>
        <pc:spChg chg="mod">
          <ac:chgData name="Karmakar, Sumit" userId="S::skarmakar@elogex.com::5d020034-ff2c-4e7e-8d00-e94708d613b2" providerId="AD" clId="Web-{873A770D-C112-E13A-8FB4-28393E5194C9}" dt="2024-03-27T20:39:10.629" v="4" actId="1076"/>
          <ac:spMkLst>
            <pc:docMk/>
            <pc:sldMk cId="3725083184" sldId="2147480133"/>
            <ac:spMk id="44" creationId="{F774C9C0-345E-DD70-E937-924C62AA199F}"/>
          </ac:spMkLst>
        </pc:spChg>
        <pc:grpChg chg="mod">
          <ac:chgData name="Karmakar, Sumit" userId="S::skarmakar@elogex.com::5d020034-ff2c-4e7e-8d00-e94708d613b2" providerId="AD" clId="Web-{873A770D-C112-E13A-8FB4-28393E5194C9}" dt="2024-03-27T20:40:26.271" v="16" actId="1076"/>
          <ac:grpSpMkLst>
            <pc:docMk/>
            <pc:sldMk cId="3725083184" sldId="2147480133"/>
            <ac:grpSpMk id="36" creationId="{7100B253-BE57-4779-7852-C9975126182E}"/>
          </ac:grpSpMkLst>
        </pc:grpChg>
        <pc:grpChg chg="mod">
          <ac:chgData name="Karmakar, Sumit" userId="S::skarmakar@elogex.com::5d020034-ff2c-4e7e-8d00-e94708d613b2" providerId="AD" clId="Web-{873A770D-C112-E13A-8FB4-28393E5194C9}" dt="2024-03-27T20:40:26.349" v="18" actId="1076"/>
          <ac:grpSpMkLst>
            <pc:docMk/>
            <pc:sldMk cId="3725083184" sldId="2147480133"/>
            <ac:grpSpMk id="39" creationId="{ABA14CCF-1364-6232-CDA1-885F9C80C71A}"/>
          </ac:grpSpMkLst>
        </pc:grpChg>
        <pc:grpChg chg="mod">
          <ac:chgData name="Karmakar, Sumit" userId="S::skarmakar@elogex.com::5d020034-ff2c-4e7e-8d00-e94708d613b2" providerId="AD" clId="Web-{873A770D-C112-E13A-8FB4-28393E5194C9}" dt="2024-03-27T20:40:26.380" v="19" actId="1076"/>
          <ac:grpSpMkLst>
            <pc:docMk/>
            <pc:sldMk cId="3725083184" sldId="2147480133"/>
            <ac:grpSpMk id="42" creationId="{EAF060A9-0156-0A03-4E20-0C3C9EA2E8D0}"/>
          </ac:grpSpMkLst>
        </pc:grpChg>
        <pc:grpChg chg="mod">
          <ac:chgData name="Karmakar, Sumit" userId="S::skarmakar@elogex.com::5d020034-ff2c-4e7e-8d00-e94708d613b2" providerId="AD" clId="Web-{873A770D-C112-E13A-8FB4-28393E5194C9}" dt="2024-03-27T20:40:26.318" v="17" actId="1076"/>
          <ac:grpSpMkLst>
            <pc:docMk/>
            <pc:sldMk cId="3725083184" sldId="2147480133"/>
            <ac:grpSpMk id="45" creationId="{6686D0F3-7D6C-F5B5-421B-C14ADD007920}"/>
          </ac:grpSpMkLst>
        </pc:grpChg>
        <pc:graphicFrameChg chg="mod modGraphic">
          <ac:chgData name="Karmakar, Sumit" userId="S::skarmakar@elogex.com::5d020034-ff2c-4e7e-8d00-e94708d613b2" providerId="AD" clId="Web-{873A770D-C112-E13A-8FB4-28393E5194C9}" dt="2024-03-27T20:40:34.505" v="24"/>
          <ac:graphicFrameMkLst>
            <pc:docMk/>
            <pc:sldMk cId="3725083184" sldId="2147480133"/>
            <ac:graphicFrameMk id="17" creationId="{39C2D995-BEAD-B4F2-BAA5-251C62A1C594}"/>
          </ac:graphicFrameMkLst>
        </pc:graphicFrameChg>
      </pc:sldChg>
    </pc:docChg>
  </pc:docChgLst>
  <pc:docChgLst>
    <pc:chgData name="Karmakar, Sumit" userId="S::skarmakar@elogex.com::5d020034-ff2c-4e7e-8d00-e94708d613b2" providerId="AD" clId="Web-{88130D00-2C15-14BF-51BB-A1BA43CCCB7D}"/>
    <pc:docChg chg="addSld delSld modSld sldOrd modSection">
      <pc:chgData name="Karmakar, Sumit" userId="S::skarmakar@elogex.com::5d020034-ff2c-4e7e-8d00-e94708d613b2" providerId="AD" clId="Web-{88130D00-2C15-14BF-51BB-A1BA43CCCB7D}" dt="2024-03-28T18:12:31.216" v="491"/>
      <pc:docMkLst>
        <pc:docMk/>
      </pc:docMkLst>
      <pc:sldChg chg="modSp">
        <pc:chgData name="Karmakar, Sumit" userId="S::skarmakar@elogex.com::5d020034-ff2c-4e7e-8d00-e94708d613b2" providerId="AD" clId="Web-{88130D00-2C15-14BF-51BB-A1BA43CCCB7D}" dt="2024-03-28T17:49:02.305" v="450" actId="20577"/>
        <pc:sldMkLst>
          <pc:docMk/>
          <pc:sldMk cId="3118094164" sldId="2147480101"/>
        </pc:sldMkLst>
        <pc:graphicFrameChg chg="modGraphic">
          <ac:chgData name="Karmakar, Sumit" userId="S::skarmakar@elogex.com::5d020034-ff2c-4e7e-8d00-e94708d613b2" providerId="AD" clId="Web-{88130D00-2C15-14BF-51BB-A1BA43CCCB7D}" dt="2024-03-28T17:49:02.305" v="450" actId="20577"/>
          <ac:graphicFrameMkLst>
            <pc:docMk/>
            <pc:sldMk cId="3118094164" sldId="2147480101"/>
            <ac:graphicFrameMk id="3" creationId="{A0C264A5-87A4-39BA-F813-F8DBD0595773}"/>
          </ac:graphicFrameMkLst>
        </pc:graphicFrameChg>
      </pc:sldChg>
      <pc:sldChg chg="modSp">
        <pc:chgData name="Karmakar, Sumit" userId="S::skarmakar@elogex.com::5d020034-ff2c-4e7e-8d00-e94708d613b2" providerId="AD" clId="Web-{88130D00-2C15-14BF-51BB-A1BA43CCCB7D}" dt="2024-03-28T18:01:46.596" v="489" actId="20577"/>
        <pc:sldMkLst>
          <pc:docMk/>
          <pc:sldMk cId="50788646" sldId="2147480107"/>
        </pc:sldMkLst>
        <pc:spChg chg="mod">
          <ac:chgData name="Karmakar, Sumit" userId="S::skarmakar@elogex.com::5d020034-ff2c-4e7e-8d00-e94708d613b2" providerId="AD" clId="Web-{88130D00-2C15-14BF-51BB-A1BA43CCCB7D}" dt="2024-03-28T18:01:46.596" v="489" actId="20577"/>
          <ac:spMkLst>
            <pc:docMk/>
            <pc:sldMk cId="50788646" sldId="2147480107"/>
            <ac:spMk id="15" creationId="{1F7BCB79-682D-216B-E063-16CE18D59036}"/>
          </ac:spMkLst>
        </pc:spChg>
      </pc:sldChg>
      <pc:sldChg chg="addSp delSp modSp">
        <pc:chgData name="Karmakar, Sumit" userId="S::skarmakar@elogex.com::5d020034-ff2c-4e7e-8d00-e94708d613b2" providerId="AD" clId="Web-{88130D00-2C15-14BF-51BB-A1BA43CCCB7D}" dt="2024-03-28T16:35:35.200" v="325"/>
        <pc:sldMkLst>
          <pc:docMk/>
          <pc:sldMk cId="3429014890" sldId="2147480119"/>
        </pc:sldMkLst>
        <pc:grpChg chg="mod">
          <ac:chgData name="Karmakar, Sumit" userId="S::skarmakar@elogex.com::5d020034-ff2c-4e7e-8d00-e94708d613b2" providerId="AD" clId="Web-{88130D00-2C15-14BF-51BB-A1BA43CCCB7D}" dt="2024-03-28T16:34:27.993" v="315" actId="1076"/>
          <ac:grpSpMkLst>
            <pc:docMk/>
            <pc:sldMk cId="3429014890" sldId="2147480119"/>
            <ac:grpSpMk id="4" creationId="{163707F5-AD23-FD6A-F363-1927FCAC0362}"/>
          </ac:grpSpMkLst>
        </pc:grpChg>
        <pc:grpChg chg="mod">
          <ac:chgData name="Karmakar, Sumit" userId="S::skarmakar@elogex.com::5d020034-ff2c-4e7e-8d00-e94708d613b2" providerId="AD" clId="Web-{88130D00-2C15-14BF-51BB-A1BA43CCCB7D}" dt="2024-03-28T16:34:05.883" v="311" actId="1076"/>
          <ac:grpSpMkLst>
            <pc:docMk/>
            <pc:sldMk cId="3429014890" sldId="2147480119"/>
            <ac:grpSpMk id="7" creationId="{71DECF8F-2E6A-3E7B-692D-7BC229322368}"/>
          </ac:grpSpMkLst>
        </pc:grpChg>
        <pc:grpChg chg="mod">
          <ac:chgData name="Karmakar, Sumit" userId="S::skarmakar@elogex.com::5d020034-ff2c-4e7e-8d00-e94708d613b2" providerId="AD" clId="Web-{88130D00-2C15-14BF-51BB-A1BA43CCCB7D}" dt="2024-03-28T16:34:05.915" v="312" actId="1076"/>
          <ac:grpSpMkLst>
            <pc:docMk/>
            <pc:sldMk cId="3429014890" sldId="2147480119"/>
            <ac:grpSpMk id="11" creationId="{DABAD7F9-2692-AC51-9799-F857B506478F}"/>
          </ac:grpSpMkLst>
        </pc:grpChg>
        <pc:grpChg chg="mod">
          <ac:chgData name="Karmakar, Sumit" userId="S::skarmakar@elogex.com::5d020034-ff2c-4e7e-8d00-e94708d613b2" providerId="AD" clId="Web-{88130D00-2C15-14BF-51BB-A1BA43CCCB7D}" dt="2024-03-28T16:34:28.009" v="316" actId="1076"/>
          <ac:grpSpMkLst>
            <pc:docMk/>
            <pc:sldMk cId="3429014890" sldId="2147480119"/>
            <ac:grpSpMk id="14" creationId="{1F7E9FFB-DDFC-78C1-737B-6D6F47F7603D}"/>
          </ac:grpSpMkLst>
        </pc:grpChg>
        <pc:grpChg chg="mod">
          <ac:chgData name="Karmakar, Sumit" userId="S::skarmakar@elogex.com::5d020034-ff2c-4e7e-8d00-e94708d613b2" providerId="AD" clId="Web-{88130D00-2C15-14BF-51BB-A1BA43CCCB7D}" dt="2024-03-28T16:32:09.161" v="293" actId="1076"/>
          <ac:grpSpMkLst>
            <pc:docMk/>
            <pc:sldMk cId="3429014890" sldId="2147480119"/>
            <ac:grpSpMk id="23" creationId="{570C2F2B-DF78-2263-99A3-16AFD75630AE}"/>
          </ac:grpSpMkLst>
        </pc:grpChg>
        <pc:grpChg chg="mod">
          <ac:chgData name="Karmakar, Sumit" userId="S::skarmakar@elogex.com::5d020034-ff2c-4e7e-8d00-e94708d613b2" providerId="AD" clId="Web-{88130D00-2C15-14BF-51BB-A1BA43CCCB7D}" dt="2024-03-28T16:32:24.365" v="297" actId="1076"/>
          <ac:grpSpMkLst>
            <pc:docMk/>
            <pc:sldMk cId="3429014890" sldId="2147480119"/>
            <ac:grpSpMk id="26" creationId="{272499FA-6902-A59A-ED3A-C6DC32CDE501}"/>
          </ac:grpSpMkLst>
        </pc:grpChg>
        <pc:grpChg chg="mod">
          <ac:chgData name="Karmakar, Sumit" userId="S::skarmakar@elogex.com::5d020034-ff2c-4e7e-8d00-e94708d613b2" providerId="AD" clId="Web-{88130D00-2C15-14BF-51BB-A1BA43CCCB7D}" dt="2024-03-28T16:35:06.135" v="321" actId="1076"/>
          <ac:grpSpMkLst>
            <pc:docMk/>
            <pc:sldMk cId="3429014890" sldId="2147480119"/>
            <ac:grpSpMk id="29" creationId="{3473C23D-589C-737E-C65C-34424C0DE261}"/>
          </ac:grpSpMkLst>
        </pc:grpChg>
        <pc:grpChg chg="mod">
          <ac:chgData name="Karmakar, Sumit" userId="S::skarmakar@elogex.com::5d020034-ff2c-4e7e-8d00-e94708d613b2" providerId="AD" clId="Web-{88130D00-2C15-14BF-51BB-A1BA43CCCB7D}" dt="2024-03-28T16:35:06.166" v="322" actId="1076"/>
          <ac:grpSpMkLst>
            <pc:docMk/>
            <pc:sldMk cId="3429014890" sldId="2147480119"/>
            <ac:grpSpMk id="35" creationId="{48A65659-8C73-A1ED-BC86-1E9D94A81141}"/>
          </ac:grpSpMkLst>
        </pc:grpChg>
        <pc:grpChg chg="mod">
          <ac:chgData name="Karmakar, Sumit" userId="S::skarmakar@elogex.com::5d020034-ff2c-4e7e-8d00-e94708d613b2" providerId="AD" clId="Web-{88130D00-2C15-14BF-51BB-A1BA43CCCB7D}" dt="2024-03-28T16:32:53.022" v="302" actId="1076"/>
          <ac:grpSpMkLst>
            <pc:docMk/>
            <pc:sldMk cId="3429014890" sldId="2147480119"/>
            <ac:grpSpMk id="44" creationId="{A09C8D9C-DB21-EEB0-C524-2867FE55FCAE}"/>
          </ac:grpSpMkLst>
        </pc:grpChg>
        <pc:grpChg chg="mod">
          <ac:chgData name="Karmakar, Sumit" userId="S::skarmakar@elogex.com::5d020034-ff2c-4e7e-8d00-e94708d613b2" providerId="AD" clId="Web-{88130D00-2C15-14BF-51BB-A1BA43CCCB7D}" dt="2024-03-28T16:32:53.037" v="303" actId="1076"/>
          <ac:grpSpMkLst>
            <pc:docMk/>
            <pc:sldMk cId="3429014890" sldId="2147480119"/>
            <ac:grpSpMk id="67" creationId="{DB95FA64-E2BC-46D3-B1B3-451FB312CCD3}"/>
          </ac:grpSpMkLst>
        </pc:grpChg>
        <pc:cxnChg chg="add del mod">
          <ac:chgData name="Karmakar, Sumit" userId="S::skarmakar@elogex.com::5d020034-ff2c-4e7e-8d00-e94708d613b2" providerId="AD" clId="Web-{88130D00-2C15-14BF-51BB-A1BA43CCCB7D}" dt="2024-03-28T16:35:35.200" v="325"/>
          <ac:cxnSpMkLst>
            <pc:docMk/>
            <pc:sldMk cId="3429014890" sldId="2147480119"/>
            <ac:cxnSpMk id="9" creationId="{C63B7049-0E06-C8EF-210E-5B79486B9FEE}"/>
          </ac:cxnSpMkLst>
        </pc:cxnChg>
      </pc:sldChg>
      <pc:sldChg chg="addSp delSp modSp">
        <pc:chgData name="Karmakar, Sumit" userId="S::skarmakar@elogex.com::5d020034-ff2c-4e7e-8d00-e94708d613b2" providerId="AD" clId="Web-{88130D00-2C15-14BF-51BB-A1BA43CCCB7D}" dt="2024-03-28T16:37:02.357" v="349" actId="1076"/>
        <pc:sldMkLst>
          <pc:docMk/>
          <pc:sldMk cId="2930427818" sldId="2147480123"/>
        </pc:sldMkLst>
        <pc:grpChg chg="mod">
          <ac:chgData name="Karmakar, Sumit" userId="S::skarmakar@elogex.com::5d020034-ff2c-4e7e-8d00-e94708d613b2" providerId="AD" clId="Web-{88130D00-2C15-14BF-51BB-A1BA43CCCB7D}" dt="2024-03-28T16:36:53.529" v="340" actId="1076"/>
          <ac:grpSpMkLst>
            <pc:docMk/>
            <pc:sldMk cId="2930427818" sldId="2147480123"/>
            <ac:grpSpMk id="32" creationId="{31D72906-8190-74D6-DE07-3AE9EDDF5038}"/>
          </ac:grpSpMkLst>
        </pc:grpChg>
        <pc:grpChg chg="mod">
          <ac:chgData name="Karmakar, Sumit" userId="S::skarmakar@elogex.com::5d020034-ff2c-4e7e-8d00-e94708d613b2" providerId="AD" clId="Web-{88130D00-2C15-14BF-51BB-A1BA43CCCB7D}" dt="2024-03-28T16:37:02.201" v="345" actId="1076"/>
          <ac:grpSpMkLst>
            <pc:docMk/>
            <pc:sldMk cId="2930427818" sldId="2147480123"/>
            <ac:grpSpMk id="38" creationId="{318ADE62-C06A-448A-379A-4CCF8219DAF4}"/>
          </ac:grpSpMkLst>
        </pc:grpChg>
        <pc:grpChg chg="mod">
          <ac:chgData name="Karmakar, Sumit" userId="S::skarmakar@elogex.com::5d020034-ff2c-4e7e-8d00-e94708d613b2" providerId="AD" clId="Web-{88130D00-2C15-14BF-51BB-A1BA43CCCB7D}" dt="2024-03-28T16:36:44.373" v="335" actId="1076"/>
          <ac:grpSpMkLst>
            <pc:docMk/>
            <pc:sldMk cId="2930427818" sldId="2147480123"/>
            <ac:grpSpMk id="41" creationId="{72114355-69D7-A675-B1C5-53D03F705CE4}"/>
          </ac:grpSpMkLst>
        </pc:grpChg>
        <pc:grpChg chg="mod">
          <ac:chgData name="Karmakar, Sumit" userId="S::skarmakar@elogex.com::5d020034-ff2c-4e7e-8d00-e94708d613b2" providerId="AD" clId="Web-{88130D00-2C15-14BF-51BB-A1BA43CCCB7D}" dt="2024-03-28T16:36:53.560" v="341" actId="1076"/>
          <ac:grpSpMkLst>
            <pc:docMk/>
            <pc:sldMk cId="2930427818" sldId="2147480123"/>
            <ac:grpSpMk id="56" creationId="{8ACFC7B8-9C98-8A48-9C38-669CB180626E}"/>
          </ac:grpSpMkLst>
        </pc:grpChg>
        <pc:grpChg chg="mod">
          <ac:chgData name="Karmakar, Sumit" userId="S::skarmakar@elogex.com::5d020034-ff2c-4e7e-8d00-e94708d613b2" providerId="AD" clId="Web-{88130D00-2C15-14BF-51BB-A1BA43CCCB7D}" dt="2024-03-28T16:37:02.248" v="346" actId="1076"/>
          <ac:grpSpMkLst>
            <pc:docMk/>
            <pc:sldMk cId="2930427818" sldId="2147480123"/>
            <ac:grpSpMk id="59" creationId="{A4407A1B-8971-C4DB-C0EE-8318FCA1F7E4}"/>
          </ac:grpSpMkLst>
        </pc:grpChg>
        <pc:grpChg chg="mod">
          <ac:chgData name="Karmakar, Sumit" userId="S::skarmakar@elogex.com::5d020034-ff2c-4e7e-8d00-e94708d613b2" providerId="AD" clId="Web-{88130D00-2C15-14BF-51BB-A1BA43CCCB7D}" dt="2024-03-28T16:36:44.404" v="336" actId="1076"/>
          <ac:grpSpMkLst>
            <pc:docMk/>
            <pc:sldMk cId="2930427818" sldId="2147480123"/>
            <ac:grpSpMk id="62" creationId="{3DD9257A-E522-1C14-1A15-261F883CBF45}"/>
          </ac:grpSpMkLst>
        </pc:grpChg>
        <pc:grpChg chg="mod">
          <ac:chgData name="Karmakar, Sumit" userId="S::skarmakar@elogex.com::5d020034-ff2c-4e7e-8d00-e94708d613b2" providerId="AD" clId="Web-{88130D00-2C15-14BF-51BB-A1BA43CCCB7D}" dt="2024-03-28T16:36:53.592" v="342" actId="1076"/>
          <ac:grpSpMkLst>
            <pc:docMk/>
            <pc:sldMk cId="2930427818" sldId="2147480123"/>
            <ac:grpSpMk id="66" creationId="{0B441B7B-90D6-33AE-15D0-3FF5CC72BCC3}"/>
          </ac:grpSpMkLst>
        </pc:grpChg>
        <pc:grpChg chg="mod">
          <ac:chgData name="Karmakar, Sumit" userId="S::skarmakar@elogex.com::5d020034-ff2c-4e7e-8d00-e94708d613b2" providerId="AD" clId="Web-{88130D00-2C15-14BF-51BB-A1BA43CCCB7D}" dt="2024-03-28T16:37:02.279" v="347" actId="1076"/>
          <ac:grpSpMkLst>
            <pc:docMk/>
            <pc:sldMk cId="2930427818" sldId="2147480123"/>
            <ac:grpSpMk id="72" creationId="{2C665AB2-34F0-9418-B0C0-7887508D56EC}"/>
          </ac:grpSpMkLst>
        </pc:grpChg>
        <pc:grpChg chg="mod">
          <ac:chgData name="Karmakar, Sumit" userId="S::skarmakar@elogex.com::5d020034-ff2c-4e7e-8d00-e94708d613b2" providerId="AD" clId="Web-{88130D00-2C15-14BF-51BB-A1BA43CCCB7D}" dt="2024-03-28T16:36:44.435" v="337" actId="1076"/>
          <ac:grpSpMkLst>
            <pc:docMk/>
            <pc:sldMk cId="2930427818" sldId="2147480123"/>
            <ac:grpSpMk id="75" creationId="{1048DDAE-0C8E-CC14-2CDE-B36101865603}"/>
          </ac:grpSpMkLst>
        </pc:grpChg>
        <pc:grpChg chg="mod">
          <ac:chgData name="Karmakar, Sumit" userId="S::skarmakar@elogex.com::5d020034-ff2c-4e7e-8d00-e94708d613b2" providerId="AD" clId="Web-{88130D00-2C15-14BF-51BB-A1BA43CCCB7D}" dt="2024-03-28T16:36:53.623" v="343" actId="1076"/>
          <ac:grpSpMkLst>
            <pc:docMk/>
            <pc:sldMk cId="2930427818" sldId="2147480123"/>
            <ac:grpSpMk id="78" creationId="{5FB67A88-0076-170A-2AC2-81D2E78D6964}"/>
          </ac:grpSpMkLst>
        </pc:grpChg>
        <pc:grpChg chg="mod">
          <ac:chgData name="Karmakar, Sumit" userId="S::skarmakar@elogex.com::5d020034-ff2c-4e7e-8d00-e94708d613b2" providerId="AD" clId="Web-{88130D00-2C15-14BF-51BB-A1BA43CCCB7D}" dt="2024-03-28T16:37:02.326" v="348" actId="1076"/>
          <ac:grpSpMkLst>
            <pc:docMk/>
            <pc:sldMk cId="2930427818" sldId="2147480123"/>
            <ac:grpSpMk id="81" creationId="{28C0938E-9EB2-846B-DDEF-41733E1EC7F0}"/>
          </ac:grpSpMkLst>
        </pc:grpChg>
        <pc:grpChg chg="mod">
          <ac:chgData name="Karmakar, Sumit" userId="S::skarmakar@elogex.com::5d020034-ff2c-4e7e-8d00-e94708d613b2" providerId="AD" clId="Web-{88130D00-2C15-14BF-51BB-A1BA43CCCB7D}" dt="2024-03-28T16:36:44.451" v="338" actId="1076"/>
          <ac:grpSpMkLst>
            <pc:docMk/>
            <pc:sldMk cId="2930427818" sldId="2147480123"/>
            <ac:grpSpMk id="84" creationId="{38FC5D16-E4CE-6728-FB61-BCBA201A8BFA}"/>
          </ac:grpSpMkLst>
        </pc:grpChg>
        <pc:grpChg chg="mod">
          <ac:chgData name="Karmakar, Sumit" userId="S::skarmakar@elogex.com::5d020034-ff2c-4e7e-8d00-e94708d613b2" providerId="AD" clId="Web-{88130D00-2C15-14BF-51BB-A1BA43CCCB7D}" dt="2024-03-28T16:36:53.654" v="344" actId="1076"/>
          <ac:grpSpMkLst>
            <pc:docMk/>
            <pc:sldMk cId="2930427818" sldId="2147480123"/>
            <ac:grpSpMk id="99" creationId="{972AC108-1C77-BAB5-62F2-E7D100C4EDD1}"/>
          </ac:grpSpMkLst>
        </pc:grpChg>
        <pc:grpChg chg="mod">
          <ac:chgData name="Karmakar, Sumit" userId="S::skarmakar@elogex.com::5d020034-ff2c-4e7e-8d00-e94708d613b2" providerId="AD" clId="Web-{88130D00-2C15-14BF-51BB-A1BA43CCCB7D}" dt="2024-03-28T16:37:02.357" v="349" actId="1076"/>
          <ac:grpSpMkLst>
            <pc:docMk/>
            <pc:sldMk cId="2930427818" sldId="2147480123"/>
            <ac:grpSpMk id="102" creationId="{6AF7A611-961E-F3C4-5858-9824F983083A}"/>
          </ac:grpSpMkLst>
        </pc:grpChg>
        <pc:grpChg chg="mod">
          <ac:chgData name="Karmakar, Sumit" userId="S::skarmakar@elogex.com::5d020034-ff2c-4e7e-8d00-e94708d613b2" providerId="AD" clId="Web-{88130D00-2C15-14BF-51BB-A1BA43CCCB7D}" dt="2024-03-28T16:36:44.482" v="339" actId="1076"/>
          <ac:grpSpMkLst>
            <pc:docMk/>
            <pc:sldMk cId="2930427818" sldId="2147480123"/>
            <ac:grpSpMk id="105" creationId="{89ECC555-219E-C66F-34CE-4CA8B181C6F4}"/>
          </ac:grpSpMkLst>
        </pc:grpChg>
        <pc:cxnChg chg="add del mod">
          <ac:chgData name="Karmakar, Sumit" userId="S::skarmakar@elogex.com::5d020034-ff2c-4e7e-8d00-e94708d613b2" providerId="AD" clId="Web-{88130D00-2C15-14BF-51BB-A1BA43CCCB7D}" dt="2024-03-28T16:36:35.107" v="334"/>
          <ac:cxnSpMkLst>
            <pc:docMk/>
            <pc:sldMk cId="2930427818" sldId="2147480123"/>
            <ac:cxnSpMk id="3" creationId="{C63B7049-0E06-C8EF-210E-5B79486B9FEE}"/>
          </ac:cxnSpMkLst>
        </pc:cxnChg>
      </pc:sldChg>
      <pc:sldChg chg="modSp">
        <pc:chgData name="Karmakar, Sumit" userId="S::skarmakar@elogex.com::5d020034-ff2c-4e7e-8d00-e94708d613b2" providerId="AD" clId="Web-{88130D00-2C15-14BF-51BB-A1BA43CCCB7D}" dt="2024-03-28T18:12:31.216" v="491"/>
        <pc:sldMkLst>
          <pc:docMk/>
          <pc:sldMk cId="1287383114" sldId="2147480126"/>
        </pc:sldMkLst>
        <pc:graphicFrameChg chg="mod modGraphic">
          <ac:chgData name="Karmakar, Sumit" userId="S::skarmakar@elogex.com::5d020034-ff2c-4e7e-8d00-e94708d613b2" providerId="AD" clId="Web-{88130D00-2C15-14BF-51BB-A1BA43CCCB7D}" dt="2024-03-28T18:12:31.216" v="491"/>
          <ac:graphicFrameMkLst>
            <pc:docMk/>
            <pc:sldMk cId="1287383114" sldId="2147480126"/>
            <ac:graphicFrameMk id="3" creationId="{CA9C21C4-2AEC-CC4C-240D-B02DAA76F564}"/>
          </ac:graphicFrameMkLst>
        </pc:graphicFrameChg>
      </pc:sldChg>
      <pc:sldChg chg="modSp">
        <pc:chgData name="Karmakar, Sumit" userId="S::skarmakar@elogex.com::5d020034-ff2c-4e7e-8d00-e94708d613b2" providerId="AD" clId="Web-{88130D00-2C15-14BF-51BB-A1BA43CCCB7D}" dt="2024-03-28T15:59:00.633" v="13" actId="20577"/>
        <pc:sldMkLst>
          <pc:docMk/>
          <pc:sldMk cId="452994539" sldId="2147480130"/>
        </pc:sldMkLst>
        <pc:spChg chg="mod">
          <ac:chgData name="Karmakar, Sumit" userId="S::skarmakar@elogex.com::5d020034-ff2c-4e7e-8d00-e94708d613b2" providerId="AD" clId="Web-{88130D00-2C15-14BF-51BB-A1BA43CCCB7D}" dt="2024-03-28T15:59:00.633" v="13" actId="20577"/>
          <ac:spMkLst>
            <pc:docMk/>
            <pc:sldMk cId="452994539" sldId="2147480130"/>
            <ac:spMk id="23" creationId="{920ABBEB-F283-196D-8086-99FAA1F4F9B3}"/>
          </ac:spMkLst>
        </pc:spChg>
        <pc:picChg chg="mod">
          <ac:chgData name="Karmakar, Sumit" userId="S::skarmakar@elogex.com::5d020034-ff2c-4e7e-8d00-e94708d613b2" providerId="AD" clId="Web-{88130D00-2C15-14BF-51BB-A1BA43CCCB7D}" dt="2024-03-28T15:58:38.679" v="10" actId="14100"/>
          <ac:picMkLst>
            <pc:docMk/>
            <pc:sldMk cId="452994539" sldId="2147480130"/>
            <ac:picMk id="13" creationId="{3C4DD23C-7239-D5D5-AE16-9D77AB671FEF}"/>
          </ac:picMkLst>
        </pc:picChg>
        <pc:picChg chg="mod">
          <ac:chgData name="Karmakar, Sumit" userId="S::skarmakar@elogex.com::5d020034-ff2c-4e7e-8d00-e94708d613b2" providerId="AD" clId="Web-{88130D00-2C15-14BF-51BB-A1BA43CCCB7D}" dt="2024-03-28T15:58:38.679" v="9" actId="14100"/>
          <ac:picMkLst>
            <pc:docMk/>
            <pc:sldMk cId="452994539" sldId="2147480130"/>
            <ac:picMk id="15" creationId="{E69098DF-9CDE-7326-7E61-F70F19AAEC39}"/>
          </ac:picMkLst>
        </pc:picChg>
        <pc:picChg chg="mod">
          <ac:chgData name="Karmakar, Sumit" userId="S::skarmakar@elogex.com::5d020034-ff2c-4e7e-8d00-e94708d613b2" providerId="AD" clId="Web-{88130D00-2C15-14BF-51BB-A1BA43CCCB7D}" dt="2024-03-28T15:58:38.679" v="7" actId="14100"/>
          <ac:picMkLst>
            <pc:docMk/>
            <pc:sldMk cId="452994539" sldId="2147480130"/>
            <ac:picMk id="16" creationId="{CB4E0F4B-5787-C6AD-7D3D-81664273F9FF}"/>
          </ac:picMkLst>
        </pc:picChg>
        <pc:picChg chg="mod">
          <ac:chgData name="Karmakar, Sumit" userId="S::skarmakar@elogex.com::5d020034-ff2c-4e7e-8d00-e94708d613b2" providerId="AD" clId="Web-{88130D00-2C15-14BF-51BB-A1BA43CCCB7D}" dt="2024-03-28T15:58:38.679" v="8" actId="14100"/>
          <ac:picMkLst>
            <pc:docMk/>
            <pc:sldMk cId="452994539" sldId="2147480130"/>
            <ac:picMk id="17" creationId="{B4574D46-489B-0FD9-51E0-9E7C8C591B9A}"/>
          </ac:picMkLst>
        </pc:picChg>
        <pc:picChg chg="mod">
          <ac:chgData name="Karmakar, Sumit" userId="S::skarmakar@elogex.com::5d020034-ff2c-4e7e-8d00-e94708d613b2" providerId="AD" clId="Web-{88130D00-2C15-14BF-51BB-A1BA43CCCB7D}" dt="2024-03-28T15:58:38.679" v="12" actId="14100"/>
          <ac:picMkLst>
            <pc:docMk/>
            <pc:sldMk cId="452994539" sldId="2147480130"/>
            <ac:picMk id="33" creationId="{CCCEEF42-824C-91BC-C8FA-A3CE14B23C9E}"/>
          </ac:picMkLst>
        </pc:picChg>
        <pc:picChg chg="mod">
          <ac:chgData name="Karmakar, Sumit" userId="S::skarmakar@elogex.com::5d020034-ff2c-4e7e-8d00-e94708d613b2" providerId="AD" clId="Web-{88130D00-2C15-14BF-51BB-A1BA43CCCB7D}" dt="2024-03-28T15:58:38.679" v="11" actId="14100"/>
          <ac:picMkLst>
            <pc:docMk/>
            <pc:sldMk cId="452994539" sldId="2147480130"/>
            <ac:picMk id="35" creationId="{28C7CD9C-4A8F-0BB2-A3EA-F5634170334B}"/>
          </ac:picMkLst>
        </pc:picChg>
      </pc:sldChg>
      <pc:sldChg chg="ord">
        <pc:chgData name="Karmakar, Sumit" userId="S::skarmakar@elogex.com::5d020034-ff2c-4e7e-8d00-e94708d613b2" providerId="AD" clId="Web-{88130D00-2C15-14BF-51BB-A1BA43CCCB7D}" dt="2024-03-28T16:29:31.656" v="290"/>
        <pc:sldMkLst>
          <pc:docMk/>
          <pc:sldMk cId="2638490646" sldId="2147480135"/>
        </pc:sldMkLst>
      </pc:sldChg>
      <pc:sldChg chg="modSp">
        <pc:chgData name="Karmakar, Sumit" userId="S::skarmakar@elogex.com::5d020034-ff2c-4e7e-8d00-e94708d613b2" providerId="AD" clId="Web-{88130D00-2C15-14BF-51BB-A1BA43CCCB7D}" dt="2024-03-28T16:06:28.115" v="29"/>
        <pc:sldMkLst>
          <pc:docMk/>
          <pc:sldMk cId="3435256583" sldId="2147480136"/>
        </pc:sldMkLst>
        <pc:spChg chg="mod">
          <ac:chgData name="Karmakar, Sumit" userId="S::skarmakar@elogex.com::5d020034-ff2c-4e7e-8d00-e94708d613b2" providerId="AD" clId="Web-{88130D00-2C15-14BF-51BB-A1BA43CCCB7D}" dt="2024-03-28T16:06:23.490" v="26"/>
          <ac:spMkLst>
            <pc:docMk/>
            <pc:sldMk cId="3435256583" sldId="2147480136"/>
            <ac:spMk id="10" creationId="{F92F939B-C20B-4A8E-E564-8C217501FDE6}"/>
          </ac:spMkLst>
        </pc:spChg>
        <pc:spChg chg="mod">
          <ac:chgData name="Karmakar, Sumit" userId="S::skarmakar@elogex.com::5d020034-ff2c-4e7e-8d00-e94708d613b2" providerId="AD" clId="Web-{88130D00-2C15-14BF-51BB-A1BA43CCCB7D}" dt="2024-03-28T16:06:23.490" v="27"/>
          <ac:spMkLst>
            <pc:docMk/>
            <pc:sldMk cId="3435256583" sldId="2147480136"/>
            <ac:spMk id="17" creationId="{C3C6F43B-B1BB-4E4B-CAD6-47182928EFA1}"/>
          </ac:spMkLst>
        </pc:spChg>
        <pc:spChg chg="mod">
          <ac:chgData name="Karmakar, Sumit" userId="S::skarmakar@elogex.com::5d020034-ff2c-4e7e-8d00-e94708d613b2" providerId="AD" clId="Web-{88130D00-2C15-14BF-51BB-A1BA43CCCB7D}" dt="2024-03-28T16:06:23.537" v="28"/>
          <ac:spMkLst>
            <pc:docMk/>
            <pc:sldMk cId="3435256583" sldId="2147480136"/>
            <ac:spMk id="24" creationId="{0F61432C-43A8-42BE-9844-B84CD563C8E9}"/>
          </ac:spMkLst>
        </pc:spChg>
        <pc:spChg chg="mod">
          <ac:chgData name="Karmakar, Sumit" userId="S::skarmakar@elogex.com::5d020034-ff2c-4e7e-8d00-e94708d613b2" providerId="AD" clId="Web-{88130D00-2C15-14BF-51BB-A1BA43CCCB7D}" dt="2024-03-28T16:06:28.115" v="29"/>
          <ac:spMkLst>
            <pc:docMk/>
            <pc:sldMk cId="3435256583" sldId="2147480136"/>
            <ac:spMk id="29" creationId="{99273230-CFF6-2B00-D148-2D8F804B2242}"/>
          </ac:spMkLst>
        </pc:spChg>
        <pc:spChg chg="mod">
          <ac:chgData name="Karmakar, Sumit" userId="S::skarmakar@elogex.com::5d020034-ff2c-4e7e-8d00-e94708d613b2" providerId="AD" clId="Web-{88130D00-2C15-14BF-51BB-A1BA43CCCB7D}" dt="2024-03-28T16:01:08.105" v="18"/>
          <ac:spMkLst>
            <pc:docMk/>
            <pc:sldMk cId="3435256583" sldId="2147480136"/>
            <ac:spMk id="33" creationId="{F2EBCCCB-FBBB-FDF3-89AA-441DA2F052CE}"/>
          </ac:spMkLst>
        </pc:spChg>
        <pc:spChg chg="mod">
          <ac:chgData name="Karmakar, Sumit" userId="S::skarmakar@elogex.com::5d020034-ff2c-4e7e-8d00-e94708d613b2" providerId="AD" clId="Web-{88130D00-2C15-14BF-51BB-A1BA43CCCB7D}" dt="2024-03-28T16:01:08.121" v="19"/>
          <ac:spMkLst>
            <pc:docMk/>
            <pc:sldMk cId="3435256583" sldId="2147480136"/>
            <ac:spMk id="34" creationId="{0B5AD9D8-5663-029F-C86C-7C6C24D4D422}"/>
          </ac:spMkLst>
        </pc:spChg>
        <pc:spChg chg="mod">
          <ac:chgData name="Karmakar, Sumit" userId="S::skarmakar@elogex.com::5d020034-ff2c-4e7e-8d00-e94708d613b2" providerId="AD" clId="Web-{88130D00-2C15-14BF-51BB-A1BA43CCCB7D}" dt="2024-03-28T16:01:08.293" v="20"/>
          <ac:spMkLst>
            <pc:docMk/>
            <pc:sldMk cId="3435256583" sldId="2147480136"/>
            <ac:spMk id="36" creationId="{2BA3E102-C4C4-2E5A-2A8F-C27332B44E90}"/>
          </ac:spMkLst>
        </pc:spChg>
        <pc:spChg chg="mod">
          <ac:chgData name="Karmakar, Sumit" userId="S::skarmakar@elogex.com::5d020034-ff2c-4e7e-8d00-e94708d613b2" providerId="AD" clId="Web-{88130D00-2C15-14BF-51BB-A1BA43CCCB7D}" dt="2024-03-28T16:01:55.310" v="24"/>
          <ac:spMkLst>
            <pc:docMk/>
            <pc:sldMk cId="3435256583" sldId="2147480136"/>
            <ac:spMk id="37" creationId="{6C95D344-9027-FC67-8426-6DC52A1D927C}"/>
          </ac:spMkLst>
        </pc:spChg>
        <pc:spChg chg="mod">
          <ac:chgData name="Karmakar, Sumit" userId="S::skarmakar@elogex.com::5d020034-ff2c-4e7e-8d00-e94708d613b2" providerId="AD" clId="Web-{88130D00-2C15-14BF-51BB-A1BA43CCCB7D}" dt="2024-03-28T16:02:20.826" v="25"/>
          <ac:spMkLst>
            <pc:docMk/>
            <pc:sldMk cId="3435256583" sldId="2147480136"/>
            <ac:spMk id="39" creationId="{F9C36BCB-B447-EB12-7954-F0C508AED988}"/>
          </ac:spMkLst>
        </pc:spChg>
        <pc:cxnChg chg="mod">
          <ac:chgData name="Karmakar, Sumit" userId="S::skarmakar@elogex.com::5d020034-ff2c-4e7e-8d00-e94708d613b2" providerId="AD" clId="Web-{88130D00-2C15-14BF-51BB-A1BA43CCCB7D}" dt="2024-03-28T16:01:40.919" v="21"/>
          <ac:cxnSpMkLst>
            <pc:docMk/>
            <pc:sldMk cId="3435256583" sldId="2147480136"/>
            <ac:cxnSpMk id="31" creationId="{A462942D-5FD4-3A3E-B597-A4A8F28375D4}"/>
          </ac:cxnSpMkLst>
        </pc:cxnChg>
        <pc:cxnChg chg="mod">
          <ac:chgData name="Karmakar, Sumit" userId="S::skarmakar@elogex.com::5d020034-ff2c-4e7e-8d00-e94708d613b2" providerId="AD" clId="Web-{88130D00-2C15-14BF-51BB-A1BA43CCCB7D}" dt="2024-03-28T16:01:40.919" v="22"/>
          <ac:cxnSpMkLst>
            <pc:docMk/>
            <pc:sldMk cId="3435256583" sldId="2147480136"/>
            <ac:cxnSpMk id="32" creationId="{A98C778D-FF2F-30FD-72BE-2BDF53964B1F}"/>
          </ac:cxnSpMkLst>
        </pc:cxnChg>
        <pc:cxnChg chg="mod">
          <ac:chgData name="Karmakar, Sumit" userId="S::skarmakar@elogex.com::5d020034-ff2c-4e7e-8d00-e94708d613b2" providerId="AD" clId="Web-{88130D00-2C15-14BF-51BB-A1BA43CCCB7D}" dt="2024-03-28T16:01:41.075" v="23"/>
          <ac:cxnSpMkLst>
            <pc:docMk/>
            <pc:sldMk cId="3435256583" sldId="2147480136"/>
            <ac:cxnSpMk id="35" creationId="{9EF3EF7E-96F1-894E-85AF-59C22AF2044E}"/>
          </ac:cxnSpMkLst>
        </pc:cxnChg>
      </pc:sldChg>
      <pc:sldChg chg="modSp add del replId">
        <pc:chgData name="Karmakar, Sumit" userId="S::skarmakar@elogex.com::5d020034-ff2c-4e7e-8d00-e94708d613b2" providerId="AD" clId="Web-{88130D00-2C15-14BF-51BB-A1BA43CCCB7D}" dt="2024-03-28T16:11:18.842" v="36"/>
        <pc:sldMkLst>
          <pc:docMk/>
          <pc:sldMk cId="1406626289" sldId="2147480140"/>
        </pc:sldMkLst>
        <pc:graphicFrameChg chg="modGraphic">
          <ac:chgData name="Karmakar, Sumit" userId="S::skarmakar@elogex.com::5d020034-ff2c-4e7e-8d00-e94708d613b2" providerId="AD" clId="Web-{88130D00-2C15-14BF-51BB-A1BA43CCCB7D}" dt="2024-03-28T16:11:16.702" v="35" actId="20577"/>
          <ac:graphicFrameMkLst>
            <pc:docMk/>
            <pc:sldMk cId="1406626289" sldId="2147480140"/>
            <ac:graphicFrameMk id="9" creationId="{1D77DC48-5028-B020-472E-05C3A4A8B91D}"/>
          </ac:graphicFrameMkLst>
        </pc:graphicFrameChg>
      </pc:sldChg>
      <pc:sldChg chg="addSp delSp modSp new">
        <pc:chgData name="Karmakar, Sumit" userId="S::skarmakar@elogex.com::5d020034-ff2c-4e7e-8d00-e94708d613b2" providerId="AD" clId="Web-{88130D00-2C15-14BF-51BB-A1BA43CCCB7D}" dt="2024-03-28T16:29:19.625" v="289" actId="20577"/>
        <pc:sldMkLst>
          <pc:docMk/>
          <pc:sldMk cId="2255318336" sldId="2147480140"/>
        </pc:sldMkLst>
        <pc:spChg chg="mod">
          <ac:chgData name="Karmakar, Sumit" userId="S::skarmakar@elogex.com::5d020034-ff2c-4e7e-8d00-e94708d613b2" providerId="AD" clId="Web-{88130D00-2C15-14BF-51BB-A1BA43CCCB7D}" dt="2024-03-28T16:29:19.625" v="289" actId="20577"/>
          <ac:spMkLst>
            <pc:docMk/>
            <pc:sldMk cId="2255318336" sldId="2147480140"/>
            <ac:spMk id="2" creationId="{3B6E379F-5E81-9D32-11A8-4FD9A12E99D9}"/>
          </ac:spMkLst>
        </pc:spChg>
        <pc:spChg chg="del">
          <ac:chgData name="Karmakar, Sumit" userId="S::skarmakar@elogex.com::5d020034-ff2c-4e7e-8d00-e94708d613b2" providerId="AD" clId="Web-{88130D00-2C15-14BF-51BB-A1BA43CCCB7D}" dt="2024-03-28T16:11:53.093" v="38"/>
          <ac:spMkLst>
            <pc:docMk/>
            <pc:sldMk cId="2255318336" sldId="2147480140"/>
            <ac:spMk id="3" creationId="{4F3671E8-E0CF-A9C2-62F9-5F569EC5FD8E}"/>
          </ac:spMkLst>
        </pc:spChg>
        <pc:spChg chg="del">
          <ac:chgData name="Karmakar, Sumit" userId="S::skarmakar@elogex.com::5d020034-ff2c-4e7e-8d00-e94708d613b2" providerId="AD" clId="Web-{88130D00-2C15-14BF-51BB-A1BA43CCCB7D}" dt="2024-03-28T16:11:54.390" v="39"/>
          <ac:spMkLst>
            <pc:docMk/>
            <pc:sldMk cId="2255318336" sldId="2147480140"/>
            <ac:spMk id="4" creationId="{47731CBF-073D-5FCB-C3A3-9FB98469A4E1}"/>
          </ac:spMkLst>
        </pc:spChg>
        <pc:spChg chg="del">
          <ac:chgData name="Karmakar, Sumit" userId="S::skarmakar@elogex.com::5d020034-ff2c-4e7e-8d00-e94708d613b2" providerId="AD" clId="Web-{88130D00-2C15-14BF-51BB-A1BA43CCCB7D}" dt="2024-03-28T16:11:56.312" v="40"/>
          <ac:spMkLst>
            <pc:docMk/>
            <pc:sldMk cId="2255318336" sldId="2147480140"/>
            <ac:spMk id="5" creationId="{5822876F-74A1-4FC6-7D5D-B9F140959165}"/>
          </ac:spMkLst>
        </pc:spChg>
        <pc:spChg chg="add mod">
          <ac:chgData name="Karmakar, Sumit" userId="S::skarmakar@elogex.com::5d020034-ff2c-4e7e-8d00-e94708d613b2" providerId="AD" clId="Web-{88130D00-2C15-14BF-51BB-A1BA43CCCB7D}" dt="2024-03-28T16:28:24.576" v="286" actId="20577"/>
          <ac:spMkLst>
            <pc:docMk/>
            <pc:sldMk cId="2255318336" sldId="2147480140"/>
            <ac:spMk id="6" creationId="{77F90AA6-5BD5-192A-BC25-2DA3B69A9A8A}"/>
          </ac:spMkLst>
        </pc:spChg>
        <pc:spChg chg="add mod">
          <ac:chgData name="Karmakar, Sumit" userId="S::skarmakar@elogex.com::5d020034-ff2c-4e7e-8d00-e94708d613b2" providerId="AD" clId="Web-{88130D00-2C15-14BF-51BB-A1BA43CCCB7D}" dt="2024-03-28T16:25:58.509" v="253" actId="14100"/>
          <ac:spMkLst>
            <pc:docMk/>
            <pc:sldMk cId="2255318336" sldId="2147480140"/>
            <ac:spMk id="7" creationId="{CD6E0D46-19A2-FFA9-2CA0-6B2E557E87DC}"/>
          </ac:spMkLst>
        </pc:spChg>
        <pc:spChg chg="add mod">
          <ac:chgData name="Karmakar, Sumit" userId="S::skarmakar@elogex.com::5d020034-ff2c-4e7e-8d00-e94708d613b2" providerId="AD" clId="Web-{88130D00-2C15-14BF-51BB-A1BA43CCCB7D}" dt="2024-03-28T16:27:46.216" v="281" actId="20577"/>
          <ac:spMkLst>
            <pc:docMk/>
            <pc:sldMk cId="2255318336" sldId="2147480140"/>
            <ac:spMk id="8" creationId="{E4BB2CD4-472B-38F1-C19F-283B0D569D6E}"/>
          </ac:spMkLst>
        </pc:spChg>
        <pc:spChg chg="add del mod">
          <ac:chgData name="Karmakar, Sumit" userId="S::skarmakar@elogex.com::5d020034-ff2c-4e7e-8d00-e94708d613b2" providerId="AD" clId="Web-{88130D00-2C15-14BF-51BB-A1BA43CCCB7D}" dt="2024-03-28T16:25:58.619" v="254" actId="14100"/>
          <ac:spMkLst>
            <pc:docMk/>
            <pc:sldMk cId="2255318336" sldId="2147480140"/>
            <ac:spMk id="9" creationId="{E205C897-39A6-1767-5D56-94C4DFCC4B9B}"/>
          </ac:spMkLst>
        </pc:spChg>
        <pc:spChg chg="add mod">
          <ac:chgData name="Karmakar, Sumit" userId="S::skarmakar@elogex.com::5d020034-ff2c-4e7e-8d00-e94708d613b2" providerId="AD" clId="Web-{88130D00-2C15-14BF-51BB-A1BA43CCCB7D}" dt="2024-03-28T16:27:52.247" v="282" actId="20577"/>
          <ac:spMkLst>
            <pc:docMk/>
            <pc:sldMk cId="2255318336" sldId="2147480140"/>
            <ac:spMk id="10" creationId="{D4D0E01C-EF66-034A-FC0B-042CA17C47B8}"/>
          </ac:spMkLst>
        </pc:spChg>
        <pc:spChg chg="add mod">
          <ac:chgData name="Karmakar, Sumit" userId="S::skarmakar@elogex.com::5d020034-ff2c-4e7e-8d00-e94708d613b2" providerId="AD" clId="Web-{88130D00-2C15-14BF-51BB-A1BA43CCCB7D}" dt="2024-03-28T16:25:58.728" v="255" actId="14100"/>
          <ac:spMkLst>
            <pc:docMk/>
            <pc:sldMk cId="2255318336" sldId="2147480140"/>
            <ac:spMk id="11" creationId="{84BBF525-75EE-46B6-4EE7-A85C4457C8EA}"/>
          </ac:spMkLst>
        </pc:spChg>
        <pc:spChg chg="add mod">
          <ac:chgData name="Karmakar, Sumit" userId="S::skarmakar@elogex.com::5d020034-ff2c-4e7e-8d00-e94708d613b2" providerId="AD" clId="Web-{88130D00-2C15-14BF-51BB-A1BA43CCCB7D}" dt="2024-03-28T16:27:59.154" v="283" actId="20577"/>
          <ac:spMkLst>
            <pc:docMk/>
            <pc:sldMk cId="2255318336" sldId="2147480140"/>
            <ac:spMk id="12" creationId="{25A33E6D-23A8-2D98-33C0-F3D766638373}"/>
          </ac:spMkLst>
        </pc:spChg>
        <pc:spChg chg="add mod">
          <ac:chgData name="Karmakar, Sumit" userId="S::skarmakar@elogex.com::5d020034-ff2c-4e7e-8d00-e94708d613b2" providerId="AD" clId="Web-{88130D00-2C15-14BF-51BB-A1BA43CCCB7D}" dt="2024-03-28T16:25:58.853" v="256" actId="14100"/>
          <ac:spMkLst>
            <pc:docMk/>
            <pc:sldMk cId="2255318336" sldId="2147480140"/>
            <ac:spMk id="13" creationId="{327F98CB-2D92-23DF-C456-A7586820069C}"/>
          </ac:spMkLst>
        </pc:spChg>
        <pc:spChg chg="add mod">
          <ac:chgData name="Karmakar, Sumit" userId="S::skarmakar@elogex.com::5d020034-ff2c-4e7e-8d00-e94708d613b2" providerId="AD" clId="Web-{88130D00-2C15-14BF-51BB-A1BA43CCCB7D}" dt="2024-03-28T16:28:07.591" v="284" actId="20577"/>
          <ac:spMkLst>
            <pc:docMk/>
            <pc:sldMk cId="2255318336" sldId="2147480140"/>
            <ac:spMk id="14" creationId="{B1D13690-8A68-C19F-03D2-C3062B6D7F8C}"/>
          </ac:spMkLst>
        </pc:spChg>
        <pc:spChg chg="add mod">
          <ac:chgData name="Karmakar, Sumit" userId="S::skarmakar@elogex.com::5d020034-ff2c-4e7e-8d00-e94708d613b2" providerId="AD" clId="Web-{88130D00-2C15-14BF-51BB-A1BA43CCCB7D}" dt="2024-03-28T16:25:58.978" v="257" actId="14100"/>
          <ac:spMkLst>
            <pc:docMk/>
            <pc:sldMk cId="2255318336" sldId="2147480140"/>
            <ac:spMk id="15" creationId="{C71BE2CE-50E3-679D-9169-474210866D77}"/>
          </ac:spMkLst>
        </pc:spChg>
      </pc:sldChg>
    </pc:docChg>
  </pc:docChgLst>
  <pc:docChgLst>
    <pc:chgData name="Karmakar, Sumit" userId="S::skarmakar@elogex.com::5d020034-ff2c-4e7e-8d00-e94708d613b2" providerId="AD" clId="Web-{81F2743F-857D-6FAF-C324-E436919C7BE3}"/>
    <pc:docChg chg="addSld modSld sldOrd modSection">
      <pc:chgData name="Karmakar, Sumit" userId="S::skarmakar@elogex.com::5d020034-ff2c-4e7e-8d00-e94708d613b2" providerId="AD" clId="Web-{81F2743F-857D-6FAF-C324-E436919C7BE3}" dt="2024-03-25T17:30:15.570" v="64" actId="20577"/>
      <pc:docMkLst>
        <pc:docMk/>
      </pc:docMkLst>
      <pc:sldChg chg="delSp modSp">
        <pc:chgData name="Karmakar, Sumit" userId="S::skarmakar@elogex.com::5d020034-ff2c-4e7e-8d00-e94708d613b2" providerId="AD" clId="Web-{81F2743F-857D-6FAF-C324-E436919C7BE3}" dt="2024-03-25T17:26:58.721" v="52" actId="1076"/>
        <pc:sldMkLst>
          <pc:docMk/>
          <pc:sldMk cId="565861938" sldId="2147480095"/>
        </pc:sldMkLst>
        <pc:spChg chg="mod">
          <ac:chgData name="Karmakar, Sumit" userId="S::skarmakar@elogex.com::5d020034-ff2c-4e7e-8d00-e94708d613b2" providerId="AD" clId="Web-{81F2743F-857D-6FAF-C324-E436919C7BE3}" dt="2024-03-25T17:26:58.675" v="49" actId="1076"/>
          <ac:spMkLst>
            <pc:docMk/>
            <pc:sldMk cId="565861938" sldId="2147480095"/>
            <ac:spMk id="3" creationId="{F3DA6107-33E1-9438-D065-7B23A77E442B}"/>
          </ac:spMkLst>
        </pc:spChg>
        <pc:spChg chg="mod">
          <ac:chgData name="Karmakar, Sumit" userId="S::skarmakar@elogex.com::5d020034-ff2c-4e7e-8d00-e94708d613b2" providerId="AD" clId="Web-{81F2743F-857D-6FAF-C324-E436919C7BE3}" dt="2024-03-25T17:26:58.690" v="50" actId="1076"/>
          <ac:spMkLst>
            <pc:docMk/>
            <pc:sldMk cId="565861938" sldId="2147480095"/>
            <ac:spMk id="4" creationId="{CC4D759E-91DC-1EF6-3378-6D0AA70590B9}"/>
          </ac:spMkLst>
        </pc:spChg>
        <pc:spChg chg="mod">
          <ac:chgData name="Karmakar, Sumit" userId="S::skarmakar@elogex.com::5d020034-ff2c-4e7e-8d00-e94708d613b2" providerId="AD" clId="Web-{81F2743F-857D-6FAF-C324-E436919C7BE3}" dt="2024-03-25T17:26:58.706" v="51" actId="1076"/>
          <ac:spMkLst>
            <pc:docMk/>
            <pc:sldMk cId="565861938" sldId="2147480095"/>
            <ac:spMk id="5" creationId="{9EC53D68-A263-06FE-93B4-B648803621B0}"/>
          </ac:spMkLst>
        </pc:spChg>
        <pc:spChg chg="mod">
          <ac:chgData name="Karmakar, Sumit" userId="S::skarmakar@elogex.com::5d020034-ff2c-4e7e-8d00-e94708d613b2" providerId="AD" clId="Web-{81F2743F-857D-6FAF-C324-E436919C7BE3}" dt="2024-03-25T17:26:58.612" v="45" actId="1076"/>
          <ac:spMkLst>
            <pc:docMk/>
            <pc:sldMk cId="565861938" sldId="2147480095"/>
            <ac:spMk id="13" creationId="{C1D28996-B9E7-8C64-127C-378031DDAC5B}"/>
          </ac:spMkLst>
        </pc:spChg>
        <pc:spChg chg="mod">
          <ac:chgData name="Karmakar, Sumit" userId="S::skarmakar@elogex.com::5d020034-ff2c-4e7e-8d00-e94708d613b2" providerId="AD" clId="Web-{81F2743F-857D-6FAF-C324-E436919C7BE3}" dt="2024-03-25T17:26:58.643" v="47" actId="1076"/>
          <ac:spMkLst>
            <pc:docMk/>
            <pc:sldMk cId="565861938" sldId="2147480095"/>
            <ac:spMk id="19" creationId="{4D995FCE-2224-CDDB-DDEA-4F6A2FB80C72}"/>
          </ac:spMkLst>
        </pc:spChg>
        <pc:spChg chg="mod">
          <ac:chgData name="Karmakar, Sumit" userId="S::skarmakar@elogex.com::5d020034-ff2c-4e7e-8d00-e94708d613b2" providerId="AD" clId="Web-{81F2743F-857D-6FAF-C324-E436919C7BE3}" dt="2024-03-25T17:26:58.643" v="48" actId="1076"/>
          <ac:spMkLst>
            <pc:docMk/>
            <pc:sldMk cId="565861938" sldId="2147480095"/>
            <ac:spMk id="25" creationId="{0E961777-BCE0-B3C3-9228-16DF9679EB1C}"/>
          </ac:spMkLst>
        </pc:spChg>
        <pc:picChg chg="mod">
          <ac:chgData name="Karmakar, Sumit" userId="S::skarmakar@elogex.com::5d020034-ff2c-4e7e-8d00-e94708d613b2" providerId="AD" clId="Web-{81F2743F-857D-6FAF-C324-E436919C7BE3}" dt="2024-03-25T17:26:58.596" v="44" actId="1076"/>
          <ac:picMkLst>
            <pc:docMk/>
            <pc:sldMk cId="565861938" sldId="2147480095"/>
            <ac:picMk id="6" creationId="{564F8508-1A4F-8581-325B-7D5F8C677BDF}"/>
          </ac:picMkLst>
        </pc:picChg>
        <pc:picChg chg="mod">
          <ac:chgData name="Karmakar, Sumit" userId="S::skarmakar@elogex.com::5d020034-ff2c-4e7e-8d00-e94708d613b2" providerId="AD" clId="Web-{81F2743F-857D-6FAF-C324-E436919C7BE3}" dt="2024-03-25T17:26:58.721" v="52" actId="1076"/>
          <ac:picMkLst>
            <pc:docMk/>
            <pc:sldMk cId="565861938" sldId="2147480095"/>
            <ac:picMk id="7" creationId="{AF11AF0C-C878-7741-2649-FB09F74C4FC4}"/>
          </ac:picMkLst>
        </pc:picChg>
        <pc:picChg chg="del">
          <ac:chgData name="Karmakar, Sumit" userId="S::skarmakar@elogex.com::5d020034-ff2c-4e7e-8d00-e94708d613b2" providerId="AD" clId="Web-{81F2743F-857D-6FAF-C324-E436919C7BE3}" dt="2024-03-25T17:26:46.143" v="43"/>
          <ac:picMkLst>
            <pc:docMk/>
            <pc:sldMk cId="565861938" sldId="2147480095"/>
            <ac:picMk id="8" creationId="{1781B0B7-43CD-DBB4-66E6-BB6A6CA4A975}"/>
          </ac:picMkLst>
        </pc:picChg>
        <pc:picChg chg="mod">
          <ac:chgData name="Karmakar, Sumit" userId="S::skarmakar@elogex.com::5d020034-ff2c-4e7e-8d00-e94708d613b2" providerId="AD" clId="Web-{81F2743F-857D-6FAF-C324-E436919C7BE3}" dt="2024-03-25T17:26:58.628" v="46" actId="1076"/>
          <ac:picMkLst>
            <pc:docMk/>
            <pc:sldMk cId="565861938" sldId="2147480095"/>
            <ac:picMk id="15" creationId="{8A5CF876-DC73-2936-0A37-5DC57B6D5068}"/>
          </ac:picMkLst>
        </pc:picChg>
      </pc:sldChg>
      <pc:sldChg chg="modSp">
        <pc:chgData name="Karmakar, Sumit" userId="S::skarmakar@elogex.com::5d020034-ff2c-4e7e-8d00-e94708d613b2" providerId="AD" clId="Web-{81F2743F-857D-6FAF-C324-E436919C7BE3}" dt="2024-03-25T17:30:15.570" v="64" actId="20577"/>
        <pc:sldMkLst>
          <pc:docMk/>
          <pc:sldMk cId="480133652" sldId="2147480109"/>
        </pc:sldMkLst>
        <pc:spChg chg="mod">
          <ac:chgData name="Karmakar, Sumit" userId="S::skarmakar@elogex.com::5d020034-ff2c-4e7e-8d00-e94708d613b2" providerId="AD" clId="Web-{81F2743F-857D-6FAF-C324-E436919C7BE3}" dt="2024-03-25T17:30:15.570" v="64" actId="20577"/>
          <ac:spMkLst>
            <pc:docMk/>
            <pc:sldMk cId="480133652" sldId="2147480109"/>
            <ac:spMk id="4" creationId="{0316E24A-36E5-F9DC-64A3-504BD87305DA}"/>
          </ac:spMkLst>
        </pc:spChg>
      </pc:sldChg>
      <pc:sldChg chg="ord">
        <pc:chgData name="Karmakar, Sumit" userId="S::skarmakar@elogex.com::5d020034-ff2c-4e7e-8d00-e94708d613b2" providerId="AD" clId="Web-{81F2743F-857D-6FAF-C324-E436919C7BE3}" dt="2024-03-25T17:07:19.143" v="5"/>
        <pc:sldMkLst>
          <pc:docMk/>
          <pc:sldMk cId="2185285943" sldId="2147480118"/>
        </pc:sldMkLst>
      </pc:sldChg>
      <pc:sldChg chg="add">
        <pc:chgData name="Karmakar, Sumit" userId="S::skarmakar@elogex.com::5d020034-ff2c-4e7e-8d00-e94708d613b2" providerId="AD" clId="Web-{81F2743F-857D-6FAF-C324-E436919C7BE3}" dt="2024-03-25T17:06:22.548" v="1"/>
        <pc:sldMkLst>
          <pc:docMk/>
          <pc:sldMk cId="3429014890" sldId="2147480119"/>
        </pc:sldMkLst>
      </pc:sldChg>
      <pc:sldChg chg="add">
        <pc:chgData name="Karmakar, Sumit" userId="S::skarmakar@elogex.com::5d020034-ff2c-4e7e-8d00-e94708d613b2" providerId="AD" clId="Web-{81F2743F-857D-6FAF-C324-E436919C7BE3}" dt="2024-03-25T17:06:22.001" v="0"/>
        <pc:sldMkLst>
          <pc:docMk/>
          <pc:sldMk cId="2930427818" sldId="2147480123"/>
        </pc:sldMkLst>
      </pc:sldChg>
    </pc:docChg>
  </pc:docChgLst>
  <pc:docChgLst>
    <pc:chgData name="Karmakar, Sumit" userId="S::skarmakar@elogex.com::5d020034-ff2c-4e7e-8d00-e94708d613b2" providerId="AD" clId="Web-{C2D74154-6DFF-F410-784A-397F5B84E24D}"/>
    <pc:docChg chg="addSld delSld modSld sldOrd modSection">
      <pc:chgData name="Karmakar, Sumit" userId="S::skarmakar@elogex.com::5d020034-ff2c-4e7e-8d00-e94708d613b2" providerId="AD" clId="Web-{C2D74154-6DFF-F410-784A-397F5B84E24D}" dt="2024-03-14T16:41:40.516" v="309" actId="20577"/>
      <pc:docMkLst>
        <pc:docMk/>
      </pc:docMkLst>
      <pc:sldChg chg="del">
        <pc:chgData name="Karmakar, Sumit" userId="S::skarmakar@elogex.com::5d020034-ff2c-4e7e-8d00-e94708d613b2" providerId="AD" clId="Web-{C2D74154-6DFF-F410-784A-397F5B84E24D}" dt="2024-03-14T13:07:05.442" v="10"/>
        <pc:sldMkLst>
          <pc:docMk/>
          <pc:sldMk cId="1177527238" sldId="2147479775"/>
        </pc:sldMkLst>
      </pc:sldChg>
      <pc:sldChg chg="del">
        <pc:chgData name="Karmakar, Sumit" userId="S::skarmakar@elogex.com::5d020034-ff2c-4e7e-8d00-e94708d613b2" providerId="AD" clId="Web-{C2D74154-6DFF-F410-784A-397F5B84E24D}" dt="2024-03-14T13:07:22.818" v="12"/>
        <pc:sldMkLst>
          <pc:docMk/>
          <pc:sldMk cId="2513481065" sldId="2147480055"/>
        </pc:sldMkLst>
      </pc:sldChg>
      <pc:sldChg chg="modSp">
        <pc:chgData name="Karmakar, Sumit" userId="S::skarmakar@elogex.com::5d020034-ff2c-4e7e-8d00-e94708d613b2" providerId="AD" clId="Web-{C2D74154-6DFF-F410-784A-397F5B84E24D}" dt="2024-03-14T16:41:40.516" v="309" actId="20577"/>
        <pc:sldMkLst>
          <pc:docMk/>
          <pc:sldMk cId="1693912635" sldId="2147480094"/>
        </pc:sldMkLst>
        <pc:spChg chg="mod">
          <ac:chgData name="Karmakar, Sumit" userId="S::skarmakar@elogex.com::5d020034-ff2c-4e7e-8d00-e94708d613b2" providerId="AD" clId="Web-{C2D74154-6DFF-F410-784A-397F5B84E24D}" dt="2024-03-14T16:41:40.516" v="309" actId="20577"/>
          <ac:spMkLst>
            <pc:docMk/>
            <pc:sldMk cId="1693912635" sldId="2147480094"/>
            <ac:spMk id="9" creationId="{7FBA4B87-97CE-C427-F2E6-4E29EF3AAD3C}"/>
          </ac:spMkLst>
        </pc:spChg>
        <pc:picChg chg="mod">
          <ac:chgData name="Karmakar, Sumit" userId="S::skarmakar@elogex.com::5d020034-ff2c-4e7e-8d00-e94708d613b2" providerId="AD" clId="Web-{C2D74154-6DFF-F410-784A-397F5B84E24D}" dt="2024-03-14T13:08:49.586" v="30" actId="1076"/>
          <ac:picMkLst>
            <pc:docMk/>
            <pc:sldMk cId="1693912635" sldId="2147480094"/>
            <ac:picMk id="2" creationId="{97B19883-D4EA-F2CF-0C88-55759E5E565A}"/>
          </ac:picMkLst>
        </pc:picChg>
        <pc:picChg chg="mod">
          <ac:chgData name="Karmakar, Sumit" userId="S::skarmakar@elogex.com::5d020034-ff2c-4e7e-8d00-e94708d613b2" providerId="AD" clId="Web-{C2D74154-6DFF-F410-784A-397F5B84E24D}" dt="2024-03-14T13:08:53.929" v="31" actId="1076"/>
          <ac:picMkLst>
            <pc:docMk/>
            <pc:sldMk cId="1693912635" sldId="2147480094"/>
            <ac:picMk id="3" creationId="{1A6788CD-242D-2BC3-E152-E2ADF986F054}"/>
          </ac:picMkLst>
        </pc:picChg>
      </pc:sldChg>
      <pc:sldChg chg="modSp">
        <pc:chgData name="Karmakar, Sumit" userId="S::skarmakar@elogex.com::5d020034-ff2c-4e7e-8d00-e94708d613b2" providerId="AD" clId="Web-{C2D74154-6DFF-F410-784A-397F5B84E24D}" dt="2024-03-14T16:41:15.109" v="295" actId="20577"/>
        <pc:sldMkLst>
          <pc:docMk/>
          <pc:sldMk cId="212255833" sldId="2147480098"/>
        </pc:sldMkLst>
        <pc:spChg chg="mod">
          <ac:chgData name="Karmakar, Sumit" userId="S::skarmakar@elogex.com::5d020034-ff2c-4e7e-8d00-e94708d613b2" providerId="AD" clId="Web-{C2D74154-6DFF-F410-784A-397F5B84E24D}" dt="2024-03-14T16:41:15.109" v="295" actId="20577"/>
          <ac:spMkLst>
            <pc:docMk/>
            <pc:sldMk cId="212255833" sldId="2147480098"/>
            <ac:spMk id="2" creationId="{0329E297-E798-08B1-A1CC-65371311D18E}"/>
          </ac:spMkLst>
        </pc:spChg>
      </pc:sldChg>
      <pc:sldChg chg="modSp">
        <pc:chgData name="Karmakar, Sumit" userId="S::skarmakar@elogex.com::5d020034-ff2c-4e7e-8d00-e94708d613b2" providerId="AD" clId="Web-{C2D74154-6DFF-F410-784A-397F5B84E24D}" dt="2024-03-14T16:41:26.953" v="307" actId="20577"/>
        <pc:sldMkLst>
          <pc:docMk/>
          <pc:sldMk cId="3119129675" sldId="2147480103"/>
        </pc:sldMkLst>
        <pc:spChg chg="mod">
          <ac:chgData name="Karmakar, Sumit" userId="S::skarmakar@elogex.com::5d020034-ff2c-4e7e-8d00-e94708d613b2" providerId="AD" clId="Web-{C2D74154-6DFF-F410-784A-397F5B84E24D}" dt="2024-03-14T16:41:26.953" v="307" actId="20577"/>
          <ac:spMkLst>
            <pc:docMk/>
            <pc:sldMk cId="3119129675" sldId="2147480103"/>
            <ac:spMk id="2" creationId="{0329E297-E798-08B1-A1CC-65371311D18E}"/>
          </ac:spMkLst>
        </pc:spChg>
        <pc:graphicFrameChg chg="mod modGraphic">
          <ac:chgData name="Karmakar, Sumit" userId="S::skarmakar@elogex.com::5d020034-ff2c-4e7e-8d00-e94708d613b2" providerId="AD" clId="Web-{C2D74154-6DFF-F410-784A-397F5B84E24D}" dt="2024-03-14T14:09:16.910" v="277" actId="1076"/>
          <ac:graphicFrameMkLst>
            <pc:docMk/>
            <pc:sldMk cId="3119129675" sldId="2147480103"/>
            <ac:graphicFrameMk id="9" creationId="{082F007F-02ED-83FB-40DE-67CA78B27101}"/>
          </ac:graphicFrameMkLst>
        </pc:graphicFrameChg>
      </pc:sldChg>
      <pc:sldChg chg="del">
        <pc:chgData name="Karmakar, Sumit" userId="S::skarmakar@elogex.com::5d020034-ff2c-4e7e-8d00-e94708d613b2" providerId="AD" clId="Web-{C2D74154-6DFF-F410-784A-397F5B84E24D}" dt="2024-03-14T13:51:38.565" v="143"/>
        <pc:sldMkLst>
          <pc:docMk/>
          <pc:sldMk cId="1506352616" sldId="2147480106"/>
        </pc:sldMkLst>
      </pc:sldChg>
      <pc:sldChg chg="addSp delSp modSp">
        <pc:chgData name="Karmakar, Sumit" userId="S::skarmakar@elogex.com::5d020034-ff2c-4e7e-8d00-e94708d613b2" providerId="AD" clId="Web-{C2D74154-6DFF-F410-784A-397F5B84E24D}" dt="2024-03-14T15:13:48.929" v="281" actId="20577"/>
        <pc:sldMkLst>
          <pc:docMk/>
          <pc:sldMk cId="3370766724" sldId="2147480108"/>
        </pc:sldMkLst>
        <pc:spChg chg="mod">
          <ac:chgData name="Karmakar, Sumit" userId="S::skarmakar@elogex.com::5d020034-ff2c-4e7e-8d00-e94708d613b2" providerId="AD" clId="Web-{C2D74154-6DFF-F410-784A-397F5B84E24D}" dt="2024-03-14T15:13:48.929" v="281" actId="20577"/>
          <ac:spMkLst>
            <pc:docMk/>
            <pc:sldMk cId="3370766724" sldId="2147480108"/>
            <ac:spMk id="2" creationId="{0329E297-E798-08B1-A1CC-65371311D18E}"/>
          </ac:spMkLst>
        </pc:spChg>
        <pc:spChg chg="add del">
          <ac:chgData name="Karmakar, Sumit" userId="S::skarmakar@elogex.com::5d020034-ff2c-4e7e-8d00-e94708d613b2" providerId="AD" clId="Web-{C2D74154-6DFF-F410-784A-397F5B84E24D}" dt="2024-03-14T13:48:21.588" v="112"/>
          <ac:spMkLst>
            <pc:docMk/>
            <pc:sldMk cId="3370766724" sldId="2147480108"/>
            <ac:spMk id="7" creationId="{2AF1768E-031C-DB93-EC23-2BF90B7BCB74}"/>
          </ac:spMkLst>
        </pc:spChg>
        <pc:spChg chg="add del">
          <ac:chgData name="Karmakar, Sumit" userId="S::skarmakar@elogex.com::5d020034-ff2c-4e7e-8d00-e94708d613b2" providerId="AD" clId="Web-{C2D74154-6DFF-F410-784A-397F5B84E24D}" dt="2024-03-14T13:48:21.588" v="122"/>
          <ac:spMkLst>
            <pc:docMk/>
            <pc:sldMk cId="3370766724" sldId="2147480108"/>
            <ac:spMk id="35" creationId="{CB5BB574-C366-4E39-6E02-0FE46725EF8B}"/>
          </ac:spMkLst>
        </pc:spChg>
        <pc:spChg chg="add del">
          <ac:chgData name="Karmakar, Sumit" userId="S::skarmakar@elogex.com::5d020034-ff2c-4e7e-8d00-e94708d613b2" providerId="AD" clId="Web-{C2D74154-6DFF-F410-784A-397F5B84E24D}" dt="2024-03-14T13:48:21.588" v="118"/>
          <ac:spMkLst>
            <pc:docMk/>
            <pc:sldMk cId="3370766724" sldId="2147480108"/>
            <ac:spMk id="57" creationId="{B40A93B2-47CB-DFF4-4C3F-55737EAC8DF5}"/>
          </ac:spMkLst>
        </pc:spChg>
        <pc:grpChg chg="add del">
          <ac:chgData name="Karmakar, Sumit" userId="S::skarmakar@elogex.com::5d020034-ff2c-4e7e-8d00-e94708d613b2" providerId="AD" clId="Web-{C2D74154-6DFF-F410-784A-397F5B84E24D}" dt="2024-03-14T13:48:21.588" v="115"/>
          <ac:grpSpMkLst>
            <pc:docMk/>
            <pc:sldMk cId="3370766724" sldId="2147480108"/>
            <ac:grpSpMk id="36" creationId="{44D5F5C6-61AC-5590-CC69-F6BB6295AD86}"/>
          </ac:grpSpMkLst>
        </pc:grpChg>
        <pc:grpChg chg="add del">
          <ac:chgData name="Karmakar, Sumit" userId="S::skarmakar@elogex.com::5d020034-ff2c-4e7e-8d00-e94708d613b2" providerId="AD" clId="Web-{C2D74154-6DFF-F410-784A-397F5B84E24D}" dt="2024-03-14T13:48:21.588" v="114"/>
          <ac:grpSpMkLst>
            <pc:docMk/>
            <pc:sldMk cId="3370766724" sldId="2147480108"/>
            <ac:grpSpMk id="39" creationId="{E12F2192-08A9-C6D2-59BF-6C5AEC85C4F1}"/>
          </ac:grpSpMkLst>
        </pc:grpChg>
        <pc:grpChg chg="add del">
          <ac:chgData name="Karmakar, Sumit" userId="S::skarmakar@elogex.com::5d020034-ff2c-4e7e-8d00-e94708d613b2" providerId="AD" clId="Web-{C2D74154-6DFF-F410-784A-397F5B84E24D}" dt="2024-03-14T13:48:21.588" v="121"/>
          <ac:grpSpMkLst>
            <pc:docMk/>
            <pc:sldMk cId="3370766724" sldId="2147480108"/>
            <ac:grpSpMk id="42" creationId="{483CF175-83D8-3410-18BF-BCA554231BAC}"/>
          </ac:grpSpMkLst>
        </pc:grpChg>
        <pc:grpChg chg="add del">
          <ac:chgData name="Karmakar, Sumit" userId="S::skarmakar@elogex.com::5d020034-ff2c-4e7e-8d00-e94708d613b2" providerId="AD" clId="Web-{C2D74154-6DFF-F410-784A-397F5B84E24D}" dt="2024-03-14T13:48:21.588" v="120"/>
          <ac:grpSpMkLst>
            <pc:docMk/>
            <pc:sldMk cId="3370766724" sldId="2147480108"/>
            <ac:grpSpMk id="45" creationId="{DA040813-9FA3-E824-4AF6-677E903C8431}"/>
          </ac:grpSpMkLst>
        </pc:grpChg>
        <pc:graphicFrameChg chg="add del">
          <ac:chgData name="Karmakar, Sumit" userId="S::skarmakar@elogex.com::5d020034-ff2c-4e7e-8d00-e94708d613b2" providerId="AD" clId="Web-{C2D74154-6DFF-F410-784A-397F5B84E24D}" dt="2024-03-14T13:48:21.588" v="116"/>
          <ac:graphicFrameMkLst>
            <pc:docMk/>
            <pc:sldMk cId="3370766724" sldId="2147480108"/>
            <ac:graphicFrameMk id="4" creationId="{79080CB7-06B6-82CA-BE0D-A898B4E465A2}"/>
          </ac:graphicFrameMkLst>
        </pc:graphicFrameChg>
        <pc:graphicFrameChg chg="add del">
          <ac:chgData name="Karmakar, Sumit" userId="S::skarmakar@elogex.com::5d020034-ff2c-4e7e-8d00-e94708d613b2" providerId="AD" clId="Web-{C2D74154-6DFF-F410-784A-397F5B84E24D}" dt="2024-03-14T13:48:21.588" v="113"/>
          <ac:graphicFrameMkLst>
            <pc:docMk/>
            <pc:sldMk cId="3370766724" sldId="2147480108"/>
            <ac:graphicFrameMk id="5" creationId="{37D500AB-85CD-ED69-A9E6-496AA1F5A14A}"/>
          </ac:graphicFrameMkLst>
        </pc:graphicFrameChg>
        <pc:graphicFrameChg chg="add del">
          <ac:chgData name="Karmakar, Sumit" userId="S::skarmakar@elogex.com::5d020034-ff2c-4e7e-8d00-e94708d613b2" providerId="AD" clId="Web-{C2D74154-6DFF-F410-784A-397F5B84E24D}" dt="2024-03-14T13:48:21.588" v="124"/>
          <ac:graphicFrameMkLst>
            <pc:docMk/>
            <pc:sldMk cId="3370766724" sldId="2147480108"/>
            <ac:graphicFrameMk id="16" creationId="{9386FEDC-8876-077B-3622-ADD1D6A880A4}"/>
          </ac:graphicFrameMkLst>
        </pc:graphicFrameChg>
        <pc:graphicFrameChg chg="add del">
          <ac:chgData name="Karmakar, Sumit" userId="S::skarmakar@elogex.com::5d020034-ff2c-4e7e-8d00-e94708d613b2" providerId="AD" clId="Web-{C2D74154-6DFF-F410-784A-397F5B84E24D}" dt="2024-03-14T13:48:21.588" v="123"/>
          <ac:graphicFrameMkLst>
            <pc:docMk/>
            <pc:sldMk cId="3370766724" sldId="2147480108"/>
            <ac:graphicFrameMk id="17" creationId="{E2282912-6E7A-93E6-E11A-CAB7D61222A7}"/>
          </ac:graphicFrameMkLst>
        </pc:graphicFrameChg>
        <pc:graphicFrameChg chg="add del">
          <ac:chgData name="Karmakar, Sumit" userId="S::skarmakar@elogex.com::5d020034-ff2c-4e7e-8d00-e94708d613b2" providerId="AD" clId="Web-{C2D74154-6DFF-F410-784A-397F5B84E24D}" dt="2024-03-14T13:48:21.588" v="119"/>
          <ac:graphicFrameMkLst>
            <pc:docMk/>
            <pc:sldMk cId="3370766724" sldId="2147480108"/>
            <ac:graphicFrameMk id="55" creationId="{0DDB4D8A-FD51-7EB2-74C6-3BD441A69E42}"/>
          </ac:graphicFrameMkLst>
        </pc:graphicFrameChg>
        <pc:graphicFrameChg chg="add del">
          <ac:chgData name="Karmakar, Sumit" userId="S::skarmakar@elogex.com::5d020034-ff2c-4e7e-8d00-e94708d613b2" providerId="AD" clId="Web-{C2D74154-6DFF-F410-784A-397F5B84E24D}" dt="2024-03-14T13:48:21.588" v="117"/>
          <ac:graphicFrameMkLst>
            <pc:docMk/>
            <pc:sldMk cId="3370766724" sldId="2147480108"/>
            <ac:graphicFrameMk id="58" creationId="{A4A3B5F2-2F53-FC1C-71F0-90917952E577}"/>
          </ac:graphicFrameMkLst>
        </pc:graphicFrameChg>
      </pc:sldChg>
      <pc:sldChg chg="delSp modSp add ord replId">
        <pc:chgData name="Karmakar, Sumit" userId="S::skarmakar@elogex.com::5d020034-ff2c-4e7e-8d00-e94708d613b2" providerId="AD" clId="Web-{C2D74154-6DFF-F410-784A-397F5B84E24D}" dt="2024-03-14T13:08:14.366" v="27" actId="20577"/>
        <pc:sldMkLst>
          <pc:docMk/>
          <pc:sldMk cId="2511647518" sldId="2147480110"/>
        </pc:sldMkLst>
        <pc:spChg chg="mod">
          <ac:chgData name="Karmakar, Sumit" userId="S::skarmakar@elogex.com::5d020034-ff2c-4e7e-8d00-e94708d613b2" providerId="AD" clId="Web-{C2D74154-6DFF-F410-784A-397F5B84E24D}" dt="2024-03-14T13:08:14.366" v="27" actId="20577"/>
          <ac:spMkLst>
            <pc:docMk/>
            <pc:sldMk cId="2511647518" sldId="2147480110"/>
            <ac:spMk id="9" creationId="{7FBA4B87-97CE-C427-F2E6-4E29EF3AAD3C}"/>
          </ac:spMkLst>
        </pc:spChg>
        <pc:spChg chg="del">
          <ac:chgData name="Karmakar, Sumit" userId="S::skarmakar@elogex.com::5d020034-ff2c-4e7e-8d00-e94708d613b2" providerId="AD" clId="Web-{C2D74154-6DFF-F410-784A-397F5B84E24D}" dt="2024-03-14T13:06:39.676" v="3"/>
          <ac:spMkLst>
            <pc:docMk/>
            <pc:sldMk cId="2511647518" sldId="2147480110"/>
            <ac:spMk id="36" creationId="{4F3FA2A9-9386-4CA6-8C37-40B2EE3659D8}"/>
          </ac:spMkLst>
        </pc:spChg>
        <pc:spChg chg="del">
          <ac:chgData name="Karmakar, Sumit" userId="S::skarmakar@elogex.com::5d020034-ff2c-4e7e-8d00-e94708d613b2" providerId="AD" clId="Web-{C2D74154-6DFF-F410-784A-397F5B84E24D}" dt="2024-03-14T13:06:39.676" v="2"/>
          <ac:spMkLst>
            <pc:docMk/>
            <pc:sldMk cId="2511647518" sldId="2147480110"/>
            <ac:spMk id="38" creationId="{9B4FEC95-A79C-9E20-2BCB-542D6E45C3DF}"/>
          </ac:spMkLst>
        </pc:spChg>
        <pc:graphicFrameChg chg="del">
          <ac:chgData name="Karmakar, Sumit" userId="S::skarmakar@elogex.com::5d020034-ff2c-4e7e-8d00-e94708d613b2" providerId="AD" clId="Web-{C2D74154-6DFF-F410-784A-397F5B84E24D}" dt="2024-03-14T13:06:39.676" v="4"/>
          <ac:graphicFrameMkLst>
            <pc:docMk/>
            <pc:sldMk cId="2511647518" sldId="2147480110"/>
            <ac:graphicFrameMk id="3" creationId="{A0C264A5-87A4-39BA-F813-F8DBD0595773}"/>
          </ac:graphicFrameMkLst>
        </pc:graphicFrameChg>
      </pc:sldChg>
      <pc:sldChg chg="addSp delSp modSp add replId">
        <pc:chgData name="Karmakar, Sumit" userId="S::skarmakar@elogex.com::5d020034-ff2c-4e7e-8d00-e94708d613b2" providerId="AD" clId="Web-{C2D74154-6DFF-F410-784A-397F5B84E24D}" dt="2024-03-14T13:08:23.866" v="28" actId="20577"/>
        <pc:sldMkLst>
          <pc:docMk/>
          <pc:sldMk cId="4003192555" sldId="2147480111"/>
        </pc:sldMkLst>
        <pc:spChg chg="add del">
          <ac:chgData name="Karmakar, Sumit" userId="S::skarmakar@elogex.com::5d020034-ff2c-4e7e-8d00-e94708d613b2" providerId="AD" clId="Web-{C2D74154-6DFF-F410-784A-397F5B84E24D}" dt="2024-03-14T13:07:57.928" v="24"/>
          <ac:spMkLst>
            <pc:docMk/>
            <pc:sldMk cId="4003192555" sldId="2147480111"/>
            <ac:spMk id="3" creationId="{C869053D-0AEC-0351-C4AA-853B6F8E47FC}"/>
          </ac:spMkLst>
        </pc:spChg>
        <pc:spChg chg="mod">
          <ac:chgData name="Karmakar, Sumit" userId="S::skarmakar@elogex.com::5d020034-ff2c-4e7e-8d00-e94708d613b2" providerId="AD" clId="Web-{C2D74154-6DFF-F410-784A-397F5B84E24D}" dt="2024-03-14T13:08:23.866" v="28" actId="20577"/>
          <ac:spMkLst>
            <pc:docMk/>
            <pc:sldMk cId="4003192555" sldId="2147480111"/>
            <ac:spMk id="9" creationId="{7FBA4B87-97CE-C427-F2E6-4E29EF3AAD3C}"/>
          </ac:spMkLst>
        </pc:spChg>
      </pc:sldChg>
      <pc:sldChg chg="modSp add replId">
        <pc:chgData name="Karmakar, Sumit" userId="S::skarmakar@elogex.com::5d020034-ff2c-4e7e-8d00-e94708d613b2" providerId="AD" clId="Web-{C2D74154-6DFF-F410-784A-397F5B84E24D}" dt="2024-03-14T15:14:00.336" v="291" actId="20577"/>
        <pc:sldMkLst>
          <pc:docMk/>
          <pc:sldMk cId="1920257705" sldId="2147480112"/>
        </pc:sldMkLst>
        <pc:spChg chg="mod">
          <ac:chgData name="Karmakar, Sumit" userId="S::skarmakar@elogex.com::5d020034-ff2c-4e7e-8d00-e94708d613b2" providerId="AD" clId="Web-{C2D74154-6DFF-F410-784A-397F5B84E24D}" dt="2024-03-14T15:14:00.336" v="291" actId="20577"/>
          <ac:spMkLst>
            <pc:docMk/>
            <pc:sldMk cId="1920257705" sldId="2147480112"/>
            <ac:spMk id="2" creationId="{0329E297-E798-08B1-A1CC-65371311D18E}"/>
          </ac:spMkLst>
        </pc:spChg>
      </pc:sldChg>
    </pc:docChg>
  </pc:docChgLst>
  <pc:docChgLst>
    <pc:chgData name="Karmakar, Sumit" userId="S::skarmakar@elogex.com::5d020034-ff2c-4e7e-8d00-e94708d613b2" providerId="AD" clId="Web-{8A630DDC-8FE4-62EB-2C26-9AEFB80122E2}"/>
    <pc:docChg chg="modSld">
      <pc:chgData name="Karmakar, Sumit" userId="S::skarmakar@elogex.com::5d020034-ff2c-4e7e-8d00-e94708d613b2" providerId="AD" clId="Web-{8A630DDC-8FE4-62EB-2C26-9AEFB80122E2}" dt="2024-03-28T14:50:16.073" v="21" actId="20577"/>
      <pc:docMkLst>
        <pc:docMk/>
      </pc:docMkLst>
      <pc:sldChg chg="modSp">
        <pc:chgData name="Karmakar, Sumit" userId="S::skarmakar@elogex.com::5d020034-ff2c-4e7e-8d00-e94708d613b2" providerId="AD" clId="Web-{8A630DDC-8FE4-62EB-2C26-9AEFB80122E2}" dt="2024-03-28T14:50:16.073" v="21" actId="20577"/>
        <pc:sldMkLst>
          <pc:docMk/>
          <pc:sldMk cId="3118094164" sldId="2147480101"/>
        </pc:sldMkLst>
        <pc:graphicFrameChg chg="modGraphic">
          <ac:chgData name="Karmakar, Sumit" userId="S::skarmakar@elogex.com::5d020034-ff2c-4e7e-8d00-e94708d613b2" providerId="AD" clId="Web-{8A630DDC-8FE4-62EB-2C26-9AEFB80122E2}" dt="2024-03-28T14:50:16.073" v="21" actId="20577"/>
          <ac:graphicFrameMkLst>
            <pc:docMk/>
            <pc:sldMk cId="3118094164" sldId="2147480101"/>
            <ac:graphicFrameMk id="3" creationId="{A0C264A5-87A4-39BA-F813-F8DBD0595773}"/>
          </ac:graphicFrameMkLst>
        </pc:graphicFrameChg>
      </pc:sldChg>
    </pc:docChg>
  </pc:docChgLst>
  <pc:docChgLst>
    <pc:chgData name="Howell, Alexandra" userId="S::ahowell@elogex.com::b24ac530-baea-4066-a1a8-5a645cdd3eb4" providerId="AD" clId="Web-{280BA552-8CFF-9A79-4513-17346F446FD5}"/>
    <pc:docChg chg="modSld">
      <pc:chgData name="Howell, Alexandra" userId="S::ahowell@elogex.com::b24ac530-baea-4066-a1a8-5a645cdd3eb4" providerId="AD" clId="Web-{280BA552-8CFF-9A79-4513-17346F446FD5}" dt="2024-03-12T18:01:10.020" v="2" actId="20577"/>
      <pc:docMkLst>
        <pc:docMk/>
      </pc:docMkLst>
      <pc:sldChg chg="modSp">
        <pc:chgData name="Howell, Alexandra" userId="S::ahowell@elogex.com::b24ac530-baea-4066-a1a8-5a645cdd3eb4" providerId="AD" clId="Web-{280BA552-8CFF-9A79-4513-17346F446FD5}" dt="2024-03-12T18:01:10.020" v="2" actId="20577"/>
        <pc:sldMkLst>
          <pc:docMk/>
          <pc:sldMk cId="281351634" sldId="2147375232"/>
        </pc:sldMkLst>
        <pc:spChg chg="mod">
          <ac:chgData name="Howell, Alexandra" userId="S::ahowell@elogex.com::b24ac530-baea-4066-a1a8-5a645cdd3eb4" providerId="AD" clId="Web-{280BA552-8CFF-9A79-4513-17346F446FD5}" dt="2024-03-12T18:01:10.020" v="2" actId="20577"/>
          <ac:spMkLst>
            <pc:docMk/>
            <pc:sldMk cId="281351634" sldId="2147375232"/>
            <ac:spMk id="6" creationId="{417C87F0-9007-7AF1-73B7-E68FB34B1F7C}"/>
          </ac:spMkLst>
        </pc:spChg>
      </pc:sldChg>
    </pc:docChg>
  </pc:docChgLst>
  <pc:docChgLst>
    <pc:chgData name="Karmakar, Sumit" userId="S::skarmakar@elogex.com::5d020034-ff2c-4e7e-8d00-e94708d613b2" providerId="AD" clId="Web-{88C548DF-1DD2-6060-3EBC-DA8970E6CBE1}"/>
    <pc:docChg chg="addSld delSld modSld modSection">
      <pc:chgData name="Karmakar, Sumit" userId="S::skarmakar@elogex.com::5d020034-ff2c-4e7e-8d00-e94708d613b2" providerId="AD" clId="Web-{88C548DF-1DD2-6060-3EBC-DA8970E6CBE1}" dt="2024-03-20T15:05:36.465" v="512"/>
      <pc:docMkLst>
        <pc:docMk/>
      </pc:docMkLst>
      <pc:sldChg chg="modSp">
        <pc:chgData name="Karmakar, Sumit" userId="S::skarmakar@elogex.com::5d020034-ff2c-4e7e-8d00-e94708d613b2" providerId="AD" clId="Web-{88C548DF-1DD2-6060-3EBC-DA8970E6CBE1}" dt="2024-03-20T03:05:46.274" v="1" actId="1076"/>
        <pc:sldMkLst>
          <pc:docMk/>
          <pc:sldMk cId="3043437281" sldId="2147471639"/>
        </pc:sldMkLst>
        <pc:spChg chg="mod">
          <ac:chgData name="Karmakar, Sumit" userId="S::skarmakar@elogex.com::5d020034-ff2c-4e7e-8d00-e94708d613b2" providerId="AD" clId="Web-{88C548DF-1DD2-6060-3EBC-DA8970E6CBE1}" dt="2024-03-20T03:05:46.274" v="1" actId="1076"/>
          <ac:spMkLst>
            <pc:docMk/>
            <pc:sldMk cId="3043437281" sldId="2147471639"/>
            <ac:spMk id="4" creationId="{7818288B-FB17-A849-848D-0E4B238F1C8C}"/>
          </ac:spMkLst>
        </pc:spChg>
      </pc:sldChg>
      <pc:sldChg chg="addSp delSp modSp del">
        <pc:chgData name="Karmakar, Sumit" userId="S::skarmakar@elogex.com::5d020034-ff2c-4e7e-8d00-e94708d613b2" providerId="AD" clId="Web-{88C548DF-1DD2-6060-3EBC-DA8970E6CBE1}" dt="2024-03-20T14:58:50.314" v="235"/>
        <pc:sldMkLst>
          <pc:docMk/>
          <pc:sldMk cId="1887349041" sldId="2147480082"/>
        </pc:sldMkLst>
        <pc:spChg chg="mod">
          <ac:chgData name="Karmakar, Sumit" userId="S::skarmakar@elogex.com::5d020034-ff2c-4e7e-8d00-e94708d613b2" providerId="AD" clId="Web-{88C548DF-1DD2-6060-3EBC-DA8970E6CBE1}" dt="2024-03-20T13:18:54.761" v="133" actId="1076"/>
          <ac:spMkLst>
            <pc:docMk/>
            <pc:sldMk cId="1887349041" sldId="2147480082"/>
            <ac:spMk id="9" creationId="{949BEE9F-10BB-65A3-5EBA-E673BA3F0839}"/>
          </ac:spMkLst>
        </pc:spChg>
        <pc:grpChg chg="mod">
          <ac:chgData name="Karmakar, Sumit" userId="S::skarmakar@elogex.com::5d020034-ff2c-4e7e-8d00-e94708d613b2" providerId="AD" clId="Web-{88C548DF-1DD2-6060-3EBC-DA8970E6CBE1}" dt="2024-03-20T13:18:47.136" v="132" actId="1076"/>
          <ac:grpSpMkLst>
            <pc:docMk/>
            <pc:sldMk cId="1887349041" sldId="2147480082"/>
            <ac:grpSpMk id="3" creationId="{560023AF-258F-14F7-0C9C-2D24CB9B3DAB}"/>
          </ac:grpSpMkLst>
        </pc:grpChg>
        <pc:grpChg chg="del mod">
          <ac:chgData name="Karmakar, Sumit" userId="S::skarmakar@elogex.com::5d020034-ff2c-4e7e-8d00-e94708d613b2" providerId="AD" clId="Web-{88C548DF-1DD2-6060-3EBC-DA8970E6CBE1}" dt="2024-03-20T13:19:02.980" v="135"/>
          <ac:grpSpMkLst>
            <pc:docMk/>
            <pc:sldMk cId="1887349041" sldId="2147480082"/>
            <ac:grpSpMk id="7" creationId="{C77DA14E-65E5-9D04-5DDE-D46278F2F241}"/>
          </ac:grpSpMkLst>
        </pc:grpChg>
        <pc:grpChg chg="mod">
          <ac:chgData name="Karmakar, Sumit" userId="S::skarmakar@elogex.com::5d020034-ff2c-4e7e-8d00-e94708d613b2" providerId="AD" clId="Web-{88C548DF-1DD2-6060-3EBC-DA8970E6CBE1}" dt="2024-03-20T13:20:00.091" v="140" actId="1076"/>
          <ac:grpSpMkLst>
            <pc:docMk/>
            <pc:sldMk cId="1887349041" sldId="2147480082"/>
            <ac:grpSpMk id="10" creationId="{D761714A-E346-2E23-13A0-02DED4B6F810}"/>
          </ac:grpSpMkLst>
        </pc:grpChg>
        <pc:grpChg chg="mod">
          <ac:chgData name="Karmakar, Sumit" userId="S::skarmakar@elogex.com::5d020034-ff2c-4e7e-8d00-e94708d613b2" providerId="AD" clId="Web-{88C548DF-1DD2-6060-3EBC-DA8970E6CBE1}" dt="2024-03-20T13:20:00.153" v="143" actId="1076"/>
          <ac:grpSpMkLst>
            <pc:docMk/>
            <pc:sldMk cId="1887349041" sldId="2147480082"/>
            <ac:grpSpMk id="11" creationId="{71CF4D55-473D-0586-8939-F56AB222A90C}"/>
          </ac:grpSpMkLst>
        </pc:grpChg>
        <pc:grpChg chg="mod">
          <ac:chgData name="Karmakar, Sumit" userId="S::skarmakar@elogex.com::5d020034-ff2c-4e7e-8d00-e94708d613b2" providerId="AD" clId="Web-{88C548DF-1DD2-6060-3EBC-DA8970E6CBE1}" dt="2024-03-20T13:18:29.339" v="128" actId="1076"/>
          <ac:grpSpMkLst>
            <pc:docMk/>
            <pc:sldMk cId="1887349041" sldId="2147480082"/>
            <ac:grpSpMk id="15" creationId="{740A0D65-D585-3D4C-B805-92FF328B4590}"/>
          </ac:grpSpMkLst>
        </pc:grpChg>
        <pc:grpChg chg="mod">
          <ac:chgData name="Karmakar, Sumit" userId="S::skarmakar@elogex.com::5d020034-ff2c-4e7e-8d00-e94708d613b2" providerId="AD" clId="Web-{88C548DF-1DD2-6060-3EBC-DA8970E6CBE1}" dt="2024-03-20T13:20:00.122" v="141" actId="1076"/>
          <ac:grpSpMkLst>
            <pc:docMk/>
            <pc:sldMk cId="1887349041" sldId="2147480082"/>
            <ac:grpSpMk id="19" creationId="{04795E89-C3B0-D5F5-E0AC-331BA786FFCE}"/>
          </ac:grpSpMkLst>
        </pc:grpChg>
        <pc:grpChg chg="mod">
          <ac:chgData name="Karmakar, Sumit" userId="S::skarmakar@elogex.com::5d020034-ff2c-4e7e-8d00-e94708d613b2" providerId="AD" clId="Web-{88C548DF-1DD2-6060-3EBC-DA8970E6CBE1}" dt="2024-03-20T13:18:15.604" v="121" actId="1076"/>
          <ac:grpSpMkLst>
            <pc:docMk/>
            <pc:sldMk cId="1887349041" sldId="2147480082"/>
            <ac:grpSpMk id="22" creationId="{8620B849-FE44-194F-BF71-1E5A71FB3AE9}"/>
          </ac:grpSpMkLst>
        </pc:grpChg>
        <pc:grpChg chg="mod">
          <ac:chgData name="Karmakar, Sumit" userId="S::skarmakar@elogex.com::5d020034-ff2c-4e7e-8d00-e94708d613b2" providerId="AD" clId="Web-{88C548DF-1DD2-6060-3EBC-DA8970E6CBE1}" dt="2024-03-20T13:18:15.635" v="122" actId="1076"/>
          <ac:grpSpMkLst>
            <pc:docMk/>
            <pc:sldMk cId="1887349041" sldId="2147480082"/>
            <ac:grpSpMk id="25" creationId="{40D9AA27-26A4-B141-9C19-52D5E65C9200}"/>
          </ac:grpSpMkLst>
        </pc:grpChg>
        <pc:grpChg chg="mod">
          <ac:chgData name="Karmakar, Sumit" userId="S::skarmakar@elogex.com::5d020034-ff2c-4e7e-8d00-e94708d613b2" providerId="AD" clId="Web-{88C548DF-1DD2-6060-3EBC-DA8970E6CBE1}" dt="2024-03-20T13:18:29.354" v="129" actId="1076"/>
          <ac:grpSpMkLst>
            <pc:docMk/>
            <pc:sldMk cId="1887349041" sldId="2147480082"/>
            <ac:grpSpMk id="28" creationId="{373114D0-456B-324D-89AD-32B398D78BA9}"/>
          </ac:grpSpMkLst>
        </pc:grpChg>
        <pc:grpChg chg="mod">
          <ac:chgData name="Karmakar, Sumit" userId="S::skarmakar@elogex.com::5d020034-ff2c-4e7e-8d00-e94708d613b2" providerId="AD" clId="Web-{88C548DF-1DD2-6060-3EBC-DA8970E6CBE1}" dt="2024-03-20T13:18:47.105" v="131" actId="1076"/>
          <ac:grpSpMkLst>
            <pc:docMk/>
            <pc:sldMk cId="1887349041" sldId="2147480082"/>
            <ac:grpSpMk id="31" creationId="{6FB56CF5-4E56-0246-BAD2-318203169C29}"/>
          </ac:grpSpMkLst>
        </pc:grpChg>
        <pc:grpChg chg="add mod">
          <ac:chgData name="Karmakar, Sumit" userId="S::skarmakar@elogex.com::5d020034-ff2c-4e7e-8d00-e94708d613b2" providerId="AD" clId="Web-{88C548DF-1DD2-6060-3EBC-DA8970E6CBE1}" dt="2024-03-20T13:19:11.605" v="137" actId="1076"/>
          <ac:grpSpMkLst>
            <pc:docMk/>
            <pc:sldMk cId="1887349041" sldId="2147480082"/>
            <ac:grpSpMk id="34" creationId="{ADEEAE66-7EB0-B1E7-EDA9-3A2777D205E2}"/>
          </ac:grpSpMkLst>
        </pc:grpChg>
        <pc:grpChg chg="add mod">
          <ac:chgData name="Karmakar, Sumit" userId="S::skarmakar@elogex.com::5d020034-ff2c-4e7e-8d00-e94708d613b2" providerId="AD" clId="Web-{88C548DF-1DD2-6060-3EBC-DA8970E6CBE1}" dt="2024-03-20T13:23:04.939" v="185" actId="1076"/>
          <ac:grpSpMkLst>
            <pc:docMk/>
            <pc:sldMk cId="1887349041" sldId="2147480082"/>
            <ac:grpSpMk id="40" creationId="{403CB965-FAFB-2729-2A60-CDD49D617963}"/>
          </ac:grpSpMkLst>
        </pc:grpChg>
        <pc:grpChg chg="mod">
          <ac:chgData name="Karmakar, Sumit" userId="S::skarmakar@elogex.com::5d020034-ff2c-4e7e-8d00-e94708d613b2" providerId="AD" clId="Web-{88C548DF-1DD2-6060-3EBC-DA8970E6CBE1}" dt="2024-03-20T13:20:00.138" v="142" actId="1076"/>
          <ac:grpSpMkLst>
            <pc:docMk/>
            <pc:sldMk cId="1887349041" sldId="2147480082"/>
            <ac:grpSpMk id="52" creationId="{096E8D10-4603-C702-DAB1-5EAEFF4317B5}"/>
          </ac:grpSpMkLst>
        </pc:grpChg>
        <pc:grpChg chg="del">
          <ac:chgData name="Karmakar, Sumit" userId="S::skarmakar@elogex.com::5d020034-ff2c-4e7e-8d00-e94708d613b2" providerId="AD" clId="Web-{88C548DF-1DD2-6060-3EBC-DA8970E6CBE1}" dt="2024-03-20T13:16:36.274" v="113"/>
          <ac:grpSpMkLst>
            <pc:docMk/>
            <pc:sldMk cId="1887349041" sldId="2147480082"/>
            <ac:grpSpMk id="61" creationId="{9EF25119-B697-5156-5A9C-B818208B7999}"/>
          </ac:grpSpMkLst>
        </pc:grpChg>
        <pc:grpChg chg="del">
          <ac:chgData name="Karmakar, Sumit" userId="S::skarmakar@elogex.com::5d020034-ff2c-4e7e-8d00-e94708d613b2" providerId="AD" clId="Web-{88C548DF-1DD2-6060-3EBC-DA8970E6CBE1}" dt="2024-03-20T13:16:43.664" v="115"/>
          <ac:grpSpMkLst>
            <pc:docMk/>
            <pc:sldMk cId="1887349041" sldId="2147480082"/>
            <ac:grpSpMk id="64" creationId="{FABE248F-6FE3-F886-8454-62E805CE5A39}"/>
          </ac:grpSpMkLst>
        </pc:grpChg>
        <pc:grpChg chg="del">
          <ac:chgData name="Karmakar, Sumit" userId="S::skarmakar@elogex.com::5d020034-ff2c-4e7e-8d00-e94708d613b2" providerId="AD" clId="Web-{88C548DF-1DD2-6060-3EBC-DA8970E6CBE1}" dt="2024-03-20T13:16:43.664" v="114"/>
          <ac:grpSpMkLst>
            <pc:docMk/>
            <pc:sldMk cId="1887349041" sldId="2147480082"/>
            <ac:grpSpMk id="67" creationId="{D6E26279-01D2-FF85-DD8F-8AE23E7D8DAA}"/>
          </ac:grpSpMkLst>
        </pc:grpChg>
        <pc:grpChg chg="del">
          <ac:chgData name="Karmakar, Sumit" userId="S::skarmakar@elogex.com::5d020034-ff2c-4e7e-8d00-e94708d613b2" providerId="AD" clId="Web-{88C548DF-1DD2-6060-3EBC-DA8970E6CBE1}" dt="2024-03-20T13:16:36.274" v="112"/>
          <ac:grpSpMkLst>
            <pc:docMk/>
            <pc:sldMk cId="1887349041" sldId="2147480082"/>
            <ac:grpSpMk id="70" creationId="{97F984DD-164D-F1D0-08EB-FF3C11CC3716}"/>
          </ac:grpSpMkLst>
        </pc:grpChg>
        <pc:grpChg chg="mod">
          <ac:chgData name="Karmakar, Sumit" userId="S::skarmakar@elogex.com::5d020034-ff2c-4e7e-8d00-e94708d613b2" providerId="AD" clId="Web-{88C548DF-1DD2-6060-3EBC-DA8970E6CBE1}" dt="2024-03-20T13:19:21.137" v="138" actId="1076"/>
          <ac:grpSpMkLst>
            <pc:docMk/>
            <pc:sldMk cId="1887349041" sldId="2147480082"/>
            <ac:grpSpMk id="84" creationId="{A215399C-5E63-AC8A-63DC-2226048CB382}"/>
          </ac:grpSpMkLst>
        </pc:grpChg>
        <pc:grpChg chg="del">
          <ac:chgData name="Karmakar, Sumit" userId="S::skarmakar@elogex.com::5d020034-ff2c-4e7e-8d00-e94708d613b2" providerId="AD" clId="Web-{88C548DF-1DD2-6060-3EBC-DA8970E6CBE1}" dt="2024-03-20T13:16:36.274" v="111"/>
          <ac:grpSpMkLst>
            <pc:docMk/>
            <pc:sldMk cId="1887349041" sldId="2147480082"/>
            <ac:grpSpMk id="87" creationId="{3BBBA297-3264-A8E0-A6CC-A5315026FCBF}"/>
          </ac:grpSpMkLst>
        </pc:grpChg>
        <pc:grpChg chg="del">
          <ac:chgData name="Karmakar, Sumit" userId="S::skarmakar@elogex.com::5d020034-ff2c-4e7e-8d00-e94708d613b2" providerId="AD" clId="Web-{88C548DF-1DD2-6060-3EBC-DA8970E6CBE1}" dt="2024-03-20T13:16:36.274" v="110"/>
          <ac:grpSpMkLst>
            <pc:docMk/>
            <pc:sldMk cId="1887349041" sldId="2147480082"/>
            <ac:grpSpMk id="90" creationId="{C4342F55-1772-23AF-B95E-F369FA1A757B}"/>
          </ac:grpSpMkLst>
        </pc:grpChg>
        <pc:grpChg chg="del">
          <ac:chgData name="Karmakar, Sumit" userId="S::skarmakar@elogex.com::5d020034-ff2c-4e7e-8d00-e94708d613b2" providerId="AD" clId="Web-{88C548DF-1DD2-6060-3EBC-DA8970E6CBE1}" dt="2024-03-20T13:16:36.274" v="109"/>
          <ac:grpSpMkLst>
            <pc:docMk/>
            <pc:sldMk cId="1887349041" sldId="2147480082"/>
            <ac:grpSpMk id="97" creationId="{F4CCCA3C-6C62-F92D-65EE-5FE42092E137}"/>
          </ac:grpSpMkLst>
        </pc:grpChg>
        <pc:grpChg chg="del">
          <ac:chgData name="Karmakar, Sumit" userId="S::skarmakar@elogex.com::5d020034-ff2c-4e7e-8d00-e94708d613b2" providerId="AD" clId="Web-{88C548DF-1DD2-6060-3EBC-DA8970E6CBE1}" dt="2024-03-20T13:16:36.274" v="108"/>
          <ac:grpSpMkLst>
            <pc:docMk/>
            <pc:sldMk cId="1887349041" sldId="2147480082"/>
            <ac:grpSpMk id="100" creationId="{144414BD-AA9A-7252-267A-80CD2576E68E}"/>
          </ac:grpSpMkLst>
        </pc:grpChg>
        <pc:graphicFrameChg chg="mod modGraphic">
          <ac:chgData name="Karmakar, Sumit" userId="S::skarmakar@elogex.com::5d020034-ff2c-4e7e-8d00-e94708d613b2" providerId="AD" clId="Web-{88C548DF-1DD2-6060-3EBC-DA8970E6CBE1}" dt="2024-03-20T13:24:40.457" v="203"/>
          <ac:graphicFrameMkLst>
            <pc:docMk/>
            <pc:sldMk cId="1887349041" sldId="2147480082"/>
            <ac:graphicFrameMk id="5" creationId="{CDC76AFD-66C6-FB43-9737-6535F0D1285D}"/>
          </ac:graphicFrameMkLst>
        </pc:graphicFrameChg>
      </pc:sldChg>
      <pc:sldChg chg="modSp">
        <pc:chgData name="Karmakar, Sumit" userId="S::skarmakar@elogex.com::5d020034-ff2c-4e7e-8d00-e94708d613b2" providerId="AD" clId="Web-{88C548DF-1DD2-6060-3EBC-DA8970E6CBE1}" dt="2024-03-20T03:09:23.421" v="38" actId="20577"/>
        <pc:sldMkLst>
          <pc:docMk/>
          <pc:sldMk cId="480133652" sldId="2147480109"/>
        </pc:sldMkLst>
        <pc:spChg chg="mod">
          <ac:chgData name="Karmakar, Sumit" userId="S::skarmakar@elogex.com::5d020034-ff2c-4e7e-8d00-e94708d613b2" providerId="AD" clId="Web-{88C548DF-1DD2-6060-3EBC-DA8970E6CBE1}" dt="2024-03-20T03:09:23.421" v="38" actId="20577"/>
          <ac:spMkLst>
            <pc:docMk/>
            <pc:sldMk cId="480133652" sldId="2147480109"/>
            <ac:spMk id="4" creationId="{0316E24A-36E5-F9DC-64A3-504BD87305DA}"/>
          </ac:spMkLst>
        </pc:spChg>
      </pc:sldChg>
      <pc:sldChg chg="modSp">
        <pc:chgData name="Karmakar, Sumit" userId="S::skarmakar@elogex.com::5d020034-ff2c-4e7e-8d00-e94708d613b2" providerId="AD" clId="Web-{88C548DF-1DD2-6060-3EBC-DA8970E6CBE1}" dt="2024-03-20T03:09:16.843" v="37" actId="20577"/>
        <pc:sldMkLst>
          <pc:docMk/>
          <pc:sldMk cId="2511647518" sldId="2147480110"/>
        </pc:sldMkLst>
        <pc:spChg chg="mod">
          <ac:chgData name="Karmakar, Sumit" userId="S::skarmakar@elogex.com::5d020034-ff2c-4e7e-8d00-e94708d613b2" providerId="AD" clId="Web-{88C548DF-1DD2-6060-3EBC-DA8970E6CBE1}" dt="2024-03-20T03:09:16.843" v="37" actId="20577"/>
          <ac:spMkLst>
            <pc:docMk/>
            <pc:sldMk cId="2511647518" sldId="2147480110"/>
            <ac:spMk id="3" creationId="{245AEFFC-310E-725E-C6BB-54C2096FD0BD}"/>
          </ac:spMkLst>
        </pc:spChg>
      </pc:sldChg>
      <pc:sldChg chg="delSp modSp del">
        <pc:chgData name="Karmakar, Sumit" userId="S::skarmakar@elogex.com::5d020034-ff2c-4e7e-8d00-e94708d613b2" providerId="AD" clId="Web-{88C548DF-1DD2-6060-3EBC-DA8970E6CBE1}" dt="2024-03-20T14:59:01.768" v="236"/>
        <pc:sldMkLst>
          <pc:docMk/>
          <pc:sldMk cId="3236129220" sldId="2147480115"/>
        </pc:sldMkLst>
        <pc:grpChg chg="mod">
          <ac:chgData name="Karmakar, Sumit" userId="S::skarmakar@elogex.com::5d020034-ff2c-4e7e-8d00-e94708d613b2" providerId="AD" clId="Web-{88C548DF-1DD2-6060-3EBC-DA8970E6CBE1}" dt="2024-03-20T13:15:19.116" v="73" actId="1076"/>
          <ac:grpSpMkLst>
            <pc:docMk/>
            <pc:sldMk cId="3236129220" sldId="2147480115"/>
            <ac:grpSpMk id="3" creationId="{560023AF-258F-14F7-0C9C-2D24CB9B3DAB}"/>
          </ac:grpSpMkLst>
        </pc:grpChg>
        <pc:grpChg chg="mod">
          <ac:chgData name="Karmakar, Sumit" userId="S::skarmakar@elogex.com::5d020034-ff2c-4e7e-8d00-e94708d613b2" providerId="AD" clId="Web-{88C548DF-1DD2-6060-3EBC-DA8970E6CBE1}" dt="2024-03-20T13:15:40.132" v="74" actId="1076"/>
          <ac:grpSpMkLst>
            <pc:docMk/>
            <pc:sldMk cId="3236129220" sldId="2147480115"/>
            <ac:grpSpMk id="7" creationId="{C0685F9E-346B-E504-A2F9-1A4807297BA8}"/>
          </ac:grpSpMkLst>
        </pc:grpChg>
        <pc:grpChg chg="mod">
          <ac:chgData name="Karmakar, Sumit" userId="S::skarmakar@elogex.com::5d020034-ff2c-4e7e-8d00-e94708d613b2" providerId="AD" clId="Web-{88C548DF-1DD2-6060-3EBC-DA8970E6CBE1}" dt="2024-03-20T13:15:40.165" v="75" actId="1076"/>
          <ac:grpSpMkLst>
            <pc:docMk/>
            <pc:sldMk cId="3236129220" sldId="2147480115"/>
            <ac:grpSpMk id="11" creationId="{3ADDED90-8A62-D4D9-7E13-431BF918685B}"/>
          </ac:grpSpMkLst>
        </pc:grpChg>
        <pc:grpChg chg="mod">
          <ac:chgData name="Karmakar, Sumit" userId="S::skarmakar@elogex.com::5d020034-ff2c-4e7e-8d00-e94708d613b2" providerId="AD" clId="Web-{88C548DF-1DD2-6060-3EBC-DA8970E6CBE1}" dt="2024-03-20T13:15:40.178" v="76" actId="1076"/>
          <ac:grpSpMkLst>
            <pc:docMk/>
            <pc:sldMk cId="3236129220" sldId="2147480115"/>
            <ac:grpSpMk id="35" creationId="{D8FE8296-7EA4-15EF-8EE9-B23B6484BD0C}"/>
          </ac:grpSpMkLst>
        </pc:grpChg>
        <pc:grpChg chg="mod">
          <ac:chgData name="Karmakar, Sumit" userId="S::skarmakar@elogex.com::5d020034-ff2c-4e7e-8d00-e94708d613b2" providerId="AD" clId="Web-{88C548DF-1DD2-6060-3EBC-DA8970E6CBE1}" dt="2024-03-20T13:15:40.210" v="77" actId="1076"/>
          <ac:grpSpMkLst>
            <pc:docMk/>
            <pc:sldMk cId="3236129220" sldId="2147480115"/>
            <ac:grpSpMk id="38" creationId="{E03533BF-7256-83F4-1AC2-3C9E5A3C5E9E}"/>
          </ac:grpSpMkLst>
        </pc:grpChg>
        <pc:grpChg chg="mod">
          <ac:chgData name="Karmakar, Sumit" userId="S::skarmakar@elogex.com::5d020034-ff2c-4e7e-8d00-e94708d613b2" providerId="AD" clId="Web-{88C548DF-1DD2-6060-3EBC-DA8970E6CBE1}" dt="2024-03-20T13:15:40.225" v="78" actId="1076"/>
          <ac:grpSpMkLst>
            <pc:docMk/>
            <pc:sldMk cId="3236129220" sldId="2147480115"/>
            <ac:grpSpMk id="41" creationId="{68DCBFE4-A7B1-69E1-A4C3-5ED946B44F72}"/>
          </ac:grpSpMkLst>
        </pc:grpChg>
        <pc:grpChg chg="mod">
          <ac:chgData name="Karmakar, Sumit" userId="S::skarmakar@elogex.com::5d020034-ff2c-4e7e-8d00-e94708d613b2" providerId="AD" clId="Web-{88C548DF-1DD2-6060-3EBC-DA8970E6CBE1}" dt="2024-03-20T13:15:40.241" v="79" actId="1076"/>
          <ac:grpSpMkLst>
            <pc:docMk/>
            <pc:sldMk cId="3236129220" sldId="2147480115"/>
            <ac:grpSpMk id="45" creationId="{BFDE84B3-54F0-DD41-D786-2D8B44B916B4}"/>
          </ac:grpSpMkLst>
        </pc:grpChg>
        <pc:grpChg chg="mod">
          <ac:chgData name="Karmakar, Sumit" userId="S::skarmakar@elogex.com::5d020034-ff2c-4e7e-8d00-e94708d613b2" providerId="AD" clId="Web-{88C548DF-1DD2-6060-3EBC-DA8970E6CBE1}" dt="2024-03-20T13:16:01.616" v="92" actId="1076"/>
          <ac:grpSpMkLst>
            <pc:docMk/>
            <pc:sldMk cId="3236129220" sldId="2147480115"/>
            <ac:grpSpMk id="48" creationId="{C7943689-2151-FE65-E047-FE468BEDBAA1}"/>
          </ac:grpSpMkLst>
        </pc:grpChg>
        <pc:grpChg chg="mod">
          <ac:chgData name="Karmakar, Sumit" userId="S::skarmakar@elogex.com::5d020034-ff2c-4e7e-8d00-e94708d613b2" providerId="AD" clId="Web-{88C548DF-1DD2-6060-3EBC-DA8970E6CBE1}" dt="2024-03-20T13:16:01.632" v="93" actId="1076"/>
          <ac:grpSpMkLst>
            <pc:docMk/>
            <pc:sldMk cId="3236129220" sldId="2147480115"/>
            <ac:grpSpMk id="51" creationId="{02BFA5D5-A804-BD47-B90E-CD7F94F7F995}"/>
          </ac:grpSpMkLst>
        </pc:grpChg>
        <pc:grpChg chg="mod">
          <ac:chgData name="Karmakar, Sumit" userId="S::skarmakar@elogex.com::5d020034-ff2c-4e7e-8d00-e94708d613b2" providerId="AD" clId="Web-{88C548DF-1DD2-6060-3EBC-DA8970E6CBE1}" dt="2024-03-20T13:16:01.663" v="94" actId="1076"/>
          <ac:grpSpMkLst>
            <pc:docMk/>
            <pc:sldMk cId="3236129220" sldId="2147480115"/>
            <ac:grpSpMk id="58" creationId="{DBE0ED4E-7EB0-BA48-37F3-4C3D35343780}"/>
          </ac:grpSpMkLst>
        </pc:grpChg>
        <pc:grpChg chg="mod">
          <ac:chgData name="Karmakar, Sumit" userId="S::skarmakar@elogex.com::5d020034-ff2c-4e7e-8d00-e94708d613b2" providerId="AD" clId="Web-{88C548DF-1DD2-6060-3EBC-DA8970E6CBE1}" dt="2024-03-20T13:16:01.683" v="95" actId="1076"/>
          <ac:grpSpMkLst>
            <pc:docMk/>
            <pc:sldMk cId="3236129220" sldId="2147480115"/>
            <ac:grpSpMk id="73" creationId="{8BAC7535-81EB-F9C6-78E6-56B84208CE53}"/>
          </ac:grpSpMkLst>
        </pc:grpChg>
        <pc:grpChg chg="mod">
          <ac:chgData name="Karmakar, Sumit" userId="S::skarmakar@elogex.com::5d020034-ff2c-4e7e-8d00-e94708d613b2" providerId="AD" clId="Web-{88C548DF-1DD2-6060-3EBC-DA8970E6CBE1}" dt="2024-03-20T13:16:01.710" v="96" actId="1076"/>
          <ac:grpSpMkLst>
            <pc:docMk/>
            <pc:sldMk cId="3236129220" sldId="2147480115"/>
            <ac:grpSpMk id="76" creationId="{35943E22-0C3D-92CB-49DD-BBDA9791953C}"/>
          </ac:grpSpMkLst>
        </pc:grpChg>
        <pc:grpChg chg="mod">
          <ac:chgData name="Karmakar, Sumit" userId="S::skarmakar@elogex.com::5d020034-ff2c-4e7e-8d00-e94708d613b2" providerId="AD" clId="Web-{88C548DF-1DD2-6060-3EBC-DA8970E6CBE1}" dt="2024-03-20T13:16:01.726" v="97" actId="1076"/>
          <ac:grpSpMkLst>
            <pc:docMk/>
            <pc:sldMk cId="3236129220" sldId="2147480115"/>
            <ac:grpSpMk id="93" creationId="{1B734ADF-0C5E-D141-CDA8-838045315CC3}"/>
          </ac:grpSpMkLst>
        </pc:grpChg>
        <pc:grpChg chg="mod">
          <ac:chgData name="Karmakar, Sumit" userId="S::skarmakar@elogex.com::5d020034-ff2c-4e7e-8d00-e94708d613b2" providerId="AD" clId="Web-{88C548DF-1DD2-6060-3EBC-DA8970E6CBE1}" dt="2024-03-20T13:16:01.757" v="98" actId="1076"/>
          <ac:grpSpMkLst>
            <pc:docMk/>
            <pc:sldMk cId="3236129220" sldId="2147480115"/>
            <ac:grpSpMk id="96" creationId="{FD79298C-D429-7820-AED5-DE5BBEDF1167}"/>
          </ac:grpSpMkLst>
        </pc:grpChg>
        <pc:grpChg chg="mod">
          <ac:chgData name="Karmakar, Sumit" userId="S::skarmakar@elogex.com::5d020034-ff2c-4e7e-8d00-e94708d613b2" providerId="AD" clId="Web-{88C548DF-1DD2-6060-3EBC-DA8970E6CBE1}" dt="2024-03-20T13:16:01.773" v="99" actId="1076"/>
          <ac:grpSpMkLst>
            <pc:docMk/>
            <pc:sldMk cId="3236129220" sldId="2147480115"/>
            <ac:grpSpMk id="105" creationId="{77925B39-30D5-B980-C6B1-74F7275166CA}"/>
          </ac:grpSpMkLst>
        </pc:grpChg>
        <pc:grpChg chg="mod">
          <ac:chgData name="Karmakar, Sumit" userId="S::skarmakar@elogex.com::5d020034-ff2c-4e7e-8d00-e94708d613b2" providerId="AD" clId="Web-{88C548DF-1DD2-6060-3EBC-DA8970E6CBE1}" dt="2024-03-20T13:16:01.804" v="100" actId="1076"/>
          <ac:grpSpMkLst>
            <pc:docMk/>
            <pc:sldMk cId="3236129220" sldId="2147480115"/>
            <ac:grpSpMk id="109" creationId="{D7AD6DD3-CBB4-271C-842B-DFA9401FDE9B}"/>
          </ac:grpSpMkLst>
        </pc:grpChg>
        <pc:grpChg chg="del">
          <ac:chgData name="Karmakar, Sumit" userId="S::skarmakar@elogex.com::5d020034-ff2c-4e7e-8d00-e94708d613b2" providerId="AD" clId="Web-{88C548DF-1DD2-6060-3EBC-DA8970E6CBE1}" dt="2024-03-20T13:13:50.910" v="45"/>
          <ac:grpSpMkLst>
            <pc:docMk/>
            <pc:sldMk cId="3236129220" sldId="2147480115"/>
            <ac:grpSpMk id="126" creationId="{CD3E4310-ED3E-F486-F161-1BDDE75ABE41}"/>
          </ac:grpSpMkLst>
        </pc:grpChg>
        <pc:grpChg chg="mod">
          <ac:chgData name="Karmakar, Sumit" userId="S::skarmakar@elogex.com::5d020034-ff2c-4e7e-8d00-e94708d613b2" providerId="AD" clId="Web-{88C548DF-1DD2-6060-3EBC-DA8970E6CBE1}" dt="2024-03-20T13:16:01.820" v="101" actId="1076"/>
          <ac:grpSpMkLst>
            <pc:docMk/>
            <pc:sldMk cId="3236129220" sldId="2147480115"/>
            <ac:grpSpMk id="131" creationId="{B3CE325D-57EF-03AE-2966-50DAD6EBA7BE}"/>
          </ac:grpSpMkLst>
        </pc:grpChg>
        <pc:grpChg chg="mod">
          <ac:chgData name="Karmakar, Sumit" userId="S::skarmakar@elogex.com::5d020034-ff2c-4e7e-8d00-e94708d613b2" providerId="AD" clId="Web-{88C548DF-1DD2-6060-3EBC-DA8970E6CBE1}" dt="2024-03-20T13:16:01.866" v="102" actId="1076"/>
          <ac:grpSpMkLst>
            <pc:docMk/>
            <pc:sldMk cId="3236129220" sldId="2147480115"/>
            <ac:grpSpMk id="134" creationId="{EDE8A4F4-8903-18DE-A655-2213112412C9}"/>
          </ac:grpSpMkLst>
        </pc:grpChg>
        <pc:grpChg chg="mod">
          <ac:chgData name="Karmakar, Sumit" userId="S::skarmakar@elogex.com::5d020034-ff2c-4e7e-8d00-e94708d613b2" providerId="AD" clId="Web-{88C548DF-1DD2-6060-3EBC-DA8970E6CBE1}" dt="2024-03-20T13:16:01.929" v="103" actId="1076"/>
          <ac:grpSpMkLst>
            <pc:docMk/>
            <pc:sldMk cId="3236129220" sldId="2147480115"/>
            <ac:grpSpMk id="137" creationId="{F837F2C7-D2D2-9354-0622-E6E9A2FA4D5B}"/>
          </ac:grpSpMkLst>
        </pc:grpChg>
        <pc:graphicFrameChg chg="mod modGraphic">
          <ac:chgData name="Karmakar, Sumit" userId="S::skarmakar@elogex.com::5d020034-ff2c-4e7e-8d00-e94708d613b2" providerId="AD" clId="Web-{88C548DF-1DD2-6060-3EBC-DA8970E6CBE1}" dt="2024-03-20T13:23:16.080" v="187"/>
          <ac:graphicFrameMkLst>
            <pc:docMk/>
            <pc:sldMk cId="3236129220" sldId="2147480115"/>
            <ac:graphicFrameMk id="5" creationId="{CDC76AFD-66C6-FB43-9737-6535F0D1285D}"/>
          </ac:graphicFrameMkLst>
        </pc:graphicFrameChg>
      </pc:sldChg>
      <pc:sldChg chg="addSp delSp modSp add replId">
        <pc:chgData name="Karmakar, Sumit" userId="S::skarmakar@elogex.com::5d020034-ff2c-4e7e-8d00-e94708d613b2" providerId="AD" clId="Web-{88C548DF-1DD2-6060-3EBC-DA8970E6CBE1}" dt="2024-03-20T15:05:36.465" v="512"/>
        <pc:sldMkLst>
          <pc:docMk/>
          <pc:sldMk cId="2185285943" sldId="2147480118"/>
        </pc:sldMkLst>
        <pc:spChg chg="mod">
          <ac:chgData name="Karmakar, Sumit" userId="S::skarmakar@elogex.com::5d020034-ff2c-4e7e-8d00-e94708d613b2" providerId="AD" clId="Web-{88C548DF-1DD2-6060-3EBC-DA8970E6CBE1}" dt="2024-03-20T15:05:36.465" v="512"/>
          <ac:spMkLst>
            <pc:docMk/>
            <pc:sldMk cId="2185285943" sldId="2147480118"/>
            <ac:spMk id="2" creationId="{0329E297-E798-08B1-A1CC-65371311D18E}"/>
          </ac:spMkLst>
        </pc:spChg>
        <pc:spChg chg="del">
          <ac:chgData name="Karmakar, Sumit" userId="S::skarmakar@elogex.com::5d020034-ff2c-4e7e-8d00-e94708d613b2" providerId="AD" clId="Web-{88C548DF-1DD2-6060-3EBC-DA8970E6CBE1}" dt="2024-03-20T14:52:37.696" v="205"/>
          <ac:spMkLst>
            <pc:docMk/>
            <pc:sldMk cId="2185285943" sldId="2147480118"/>
            <ac:spMk id="7" creationId="{2AF1768E-031C-DB93-EC23-2BF90B7BCB74}"/>
          </ac:spMkLst>
        </pc:spChg>
        <pc:spChg chg="del">
          <ac:chgData name="Karmakar, Sumit" userId="S::skarmakar@elogex.com::5d020034-ff2c-4e7e-8d00-e94708d613b2" providerId="AD" clId="Web-{88C548DF-1DD2-6060-3EBC-DA8970E6CBE1}" dt="2024-03-20T14:52:37.696" v="215"/>
          <ac:spMkLst>
            <pc:docMk/>
            <pc:sldMk cId="2185285943" sldId="2147480118"/>
            <ac:spMk id="35" creationId="{CB5BB574-C366-4E39-6E02-0FE46725EF8B}"/>
          </ac:spMkLst>
        </pc:spChg>
        <pc:spChg chg="del">
          <ac:chgData name="Karmakar, Sumit" userId="S::skarmakar@elogex.com::5d020034-ff2c-4e7e-8d00-e94708d613b2" providerId="AD" clId="Web-{88C548DF-1DD2-6060-3EBC-DA8970E6CBE1}" dt="2024-03-20T14:52:37.696" v="211"/>
          <ac:spMkLst>
            <pc:docMk/>
            <pc:sldMk cId="2185285943" sldId="2147480118"/>
            <ac:spMk id="57" creationId="{B40A93B2-47CB-DFF4-4C3F-55737EAC8DF5}"/>
          </ac:spMkLst>
        </pc:spChg>
        <pc:grpChg chg="del">
          <ac:chgData name="Karmakar, Sumit" userId="S::skarmakar@elogex.com::5d020034-ff2c-4e7e-8d00-e94708d613b2" providerId="AD" clId="Web-{88C548DF-1DD2-6060-3EBC-DA8970E6CBE1}" dt="2024-03-20T14:52:37.696" v="208"/>
          <ac:grpSpMkLst>
            <pc:docMk/>
            <pc:sldMk cId="2185285943" sldId="2147480118"/>
            <ac:grpSpMk id="36" creationId="{44D5F5C6-61AC-5590-CC69-F6BB6295AD86}"/>
          </ac:grpSpMkLst>
        </pc:grpChg>
        <pc:grpChg chg="del">
          <ac:chgData name="Karmakar, Sumit" userId="S::skarmakar@elogex.com::5d020034-ff2c-4e7e-8d00-e94708d613b2" providerId="AD" clId="Web-{88C548DF-1DD2-6060-3EBC-DA8970E6CBE1}" dt="2024-03-20T14:52:37.696" v="207"/>
          <ac:grpSpMkLst>
            <pc:docMk/>
            <pc:sldMk cId="2185285943" sldId="2147480118"/>
            <ac:grpSpMk id="39" creationId="{E12F2192-08A9-C6D2-59BF-6C5AEC85C4F1}"/>
          </ac:grpSpMkLst>
        </pc:grpChg>
        <pc:grpChg chg="del">
          <ac:chgData name="Karmakar, Sumit" userId="S::skarmakar@elogex.com::5d020034-ff2c-4e7e-8d00-e94708d613b2" providerId="AD" clId="Web-{88C548DF-1DD2-6060-3EBC-DA8970E6CBE1}" dt="2024-03-20T14:52:37.696" v="214"/>
          <ac:grpSpMkLst>
            <pc:docMk/>
            <pc:sldMk cId="2185285943" sldId="2147480118"/>
            <ac:grpSpMk id="42" creationId="{483CF175-83D8-3410-18BF-BCA554231BAC}"/>
          </ac:grpSpMkLst>
        </pc:grpChg>
        <pc:grpChg chg="del">
          <ac:chgData name="Karmakar, Sumit" userId="S::skarmakar@elogex.com::5d020034-ff2c-4e7e-8d00-e94708d613b2" providerId="AD" clId="Web-{88C548DF-1DD2-6060-3EBC-DA8970E6CBE1}" dt="2024-03-20T14:52:37.696" v="213"/>
          <ac:grpSpMkLst>
            <pc:docMk/>
            <pc:sldMk cId="2185285943" sldId="2147480118"/>
            <ac:grpSpMk id="45" creationId="{DA040813-9FA3-E824-4AF6-677E903C8431}"/>
          </ac:grpSpMkLst>
        </pc:grpChg>
        <pc:graphicFrameChg chg="del">
          <ac:chgData name="Karmakar, Sumit" userId="S::skarmakar@elogex.com::5d020034-ff2c-4e7e-8d00-e94708d613b2" providerId="AD" clId="Web-{88C548DF-1DD2-6060-3EBC-DA8970E6CBE1}" dt="2024-03-20T14:52:37.696" v="209"/>
          <ac:graphicFrameMkLst>
            <pc:docMk/>
            <pc:sldMk cId="2185285943" sldId="2147480118"/>
            <ac:graphicFrameMk id="4" creationId="{79080CB7-06B6-82CA-BE0D-A898B4E465A2}"/>
          </ac:graphicFrameMkLst>
        </pc:graphicFrameChg>
        <pc:graphicFrameChg chg="del">
          <ac:chgData name="Karmakar, Sumit" userId="S::skarmakar@elogex.com::5d020034-ff2c-4e7e-8d00-e94708d613b2" providerId="AD" clId="Web-{88C548DF-1DD2-6060-3EBC-DA8970E6CBE1}" dt="2024-03-20T14:52:37.696" v="206"/>
          <ac:graphicFrameMkLst>
            <pc:docMk/>
            <pc:sldMk cId="2185285943" sldId="2147480118"/>
            <ac:graphicFrameMk id="5" creationId="{37D500AB-85CD-ED69-A9E6-496AA1F5A14A}"/>
          </ac:graphicFrameMkLst>
        </pc:graphicFrameChg>
        <pc:graphicFrameChg chg="add del mod modGraphic">
          <ac:chgData name="Karmakar, Sumit" userId="S::skarmakar@elogex.com::5d020034-ff2c-4e7e-8d00-e94708d613b2" providerId="AD" clId="Web-{88C548DF-1DD2-6060-3EBC-DA8970E6CBE1}" dt="2024-03-20T14:55:59.044" v="222"/>
          <ac:graphicFrameMkLst>
            <pc:docMk/>
            <pc:sldMk cId="2185285943" sldId="2147480118"/>
            <ac:graphicFrameMk id="6" creationId="{B34F3903-07B8-59FA-6694-22104815C360}"/>
          </ac:graphicFrameMkLst>
        </pc:graphicFrameChg>
        <pc:graphicFrameChg chg="add mod modGraphic">
          <ac:chgData name="Karmakar, Sumit" userId="S::skarmakar@elogex.com::5d020034-ff2c-4e7e-8d00-e94708d613b2" providerId="AD" clId="Web-{88C548DF-1DD2-6060-3EBC-DA8970E6CBE1}" dt="2024-03-20T15:04:56.605" v="509"/>
          <ac:graphicFrameMkLst>
            <pc:docMk/>
            <pc:sldMk cId="2185285943" sldId="2147480118"/>
            <ac:graphicFrameMk id="9" creationId="{ABCCD26C-D41C-FBFD-74F1-5B8CE2E23819}"/>
          </ac:graphicFrameMkLst>
        </pc:graphicFrameChg>
        <pc:graphicFrameChg chg="del">
          <ac:chgData name="Karmakar, Sumit" userId="S::skarmakar@elogex.com::5d020034-ff2c-4e7e-8d00-e94708d613b2" providerId="AD" clId="Web-{88C548DF-1DD2-6060-3EBC-DA8970E6CBE1}" dt="2024-03-20T14:52:37.696" v="217"/>
          <ac:graphicFrameMkLst>
            <pc:docMk/>
            <pc:sldMk cId="2185285943" sldId="2147480118"/>
            <ac:graphicFrameMk id="16" creationId="{9386FEDC-8876-077B-3622-ADD1D6A880A4}"/>
          </ac:graphicFrameMkLst>
        </pc:graphicFrameChg>
        <pc:graphicFrameChg chg="del">
          <ac:chgData name="Karmakar, Sumit" userId="S::skarmakar@elogex.com::5d020034-ff2c-4e7e-8d00-e94708d613b2" providerId="AD" clId="Web-{88C548DF-1DD2-6060-3EBC-DA8970E6CBE1}" dt="2024-03-20T14:52:37.696" v="216"/>
          <ac:graphicFrameMkLst>
            <pc:docMk/>
            <pc:sldMk cId="2185285943" sldId="2147480118"/>
            <ac:graphicFrameMk id="17" creationId="{E2282912-6E7A-93E6-E11A-CAB7D61222A7}"/>
          </ac:graphicFrameMkLst>
        </pc:graphicFrameChg>
        <pc:graphicFrameChg chg="del">
          <ac:chgData name="Karmakar, Sumit" userId="S::skarmakar@elogex.com::5d020034-ff2c-4e7e-8d00-e94708d613b2" providerId="AD" clId="Web-{88C548DF-1DD2-6060-3EBC-DA8970E6CBE1}" dt="2024-03-20T14:52:37.696" v="212"/>
          <ac:graphicFrameMkLst>
            <pc:docMk/>
            <pc:sldMk cId="2185285943" sldId="2147480118"/>
            <ac:graphicFrameMk id="55" creationId="{0DDB4D8A-FD51-7EB2-74C6-3BD441A69E42}"/>
          </ac:graphicFrameMkLst>
        </pc:graphicFrameChg>
        <pc:graphicFrameChg chg="del">
          <ac:chgData name="Karmakar, Sumit" userId="S::skarmakar@elogex.com::5d020034-ff2c-4e7e-8d00-e94708d613b2" providerId="AD" clId="Web-{88C548DF-1DD2-6060-3EBC-DA8970E6CBE1}" dt="2024-03-20T14:52:37.696" v="210"/>
          <ac:graphicFrameMkLst>
            <pc:docMk/>
            <pc:sldMk cId="2185285943" sldId="2147480118"/>
            <ac:graphicFrameMk id="58" creationId="{A4A3B5F2-2F53-FC1C-71F0-90917952E577}"/>
          </ac:graphicFrameMkLst>
        </pc:graphicFrameChg>
      </pc:sldChg>
    </pc:docChg>
  </pc:docChgLst>
  <pc:docChgLst>
    <pc:chgData name="Sharma, Yogesh" userId="aff6c109-e2a5-480c-8761-d4c01a9718bd" providerId="ADAL" clId="{72A99BA4-FA37-4BD9-A12D-8CCD2EDBF678}"/>
    <pc:docChg chg="custSel modSld">
      <pc:chgData name="Sharma, Yogesh" userId="aff6c109-e2a5-480c-8761-d4c01a9718bd" providerId="ADAL" clId="{72A99BA4-FA37-4BD9-A12D-8CCD2EDBF678}" dt="2024-03-25T20:47:43.132" v="1" actId="27636"/>
      <pc:docMkLst>
        <pc:docMk/>
      </pc:docMkLst>
      <pc:sldChg chg="modSp mod">
        <pc:chgData name="Sharma, Yogesh" userId="aff6c109-e2a5-480c-8761-d4c01a9718bd" providerId="ADAL" clId="{72A99BA4-FA37-4BD9-A12D-8CCD2EDBF678}" dt="2024-03-25T20:47:43.132" v="1" actId="27636"/>
        <pc:sldMkLst>
          <pc:docMk/>
          <pc:sldMk cId="3342602019" sldId="2147480117"/>
        </pc:sldMkLst>
        <pc:spChg chg="mod">
          <ac:chgData name="Sharma, Yogesh" userId="aff6c109-e2a5-480c-8761-d4c01a9718bd" providerId="ADAL" clId="{72A99BA4-FA37-4BD9-A12D-8CCD2EDBF678}" dt="2024-03-25T20:47:43.132" v="1" actId="27636"/>
          <ac:spMkLst>
            <pc:docMk/>
            <pc:sldMk cId="3342602019" sldId="2147480117"/>
            <ac:spMk id="172" creationId="{97814DBE-470A-08E8-0A7D-714F7ED216BF}"/>
          </ac:spMkLst>
        </pc:spChg>
        <pc:spChg chg="mod">
          <ac:chgData name="Sharma, Yogesh" userId="aff6c109-e2a5-480c-8761-d4c01a9718bd" providerId="ADAL" clId="{72A99BA4-FA37-4BD9-A12D-8CCD2EDBF678}" dt="2024-03-25T20:47:43.115" v="0" actId="27636"/>
          <ac:spMkLst>
            <pc:docMk/>
            <pc:sldMk cId="3342602019" sldId="2147480117"/>
            <ac:spMk id="182" creationId="{029CC3EE-BEDC-5F4D-37E6-3F4C8AFA026D}"/>
          </ac:spMkLst>
        </pc:spChg>
      </pc:sldChg>
    </pc:docChg>
  </pc:docChgLst>
  <pc:docChgLst>
    <pc:chgData name="LeMons, Daniel" userId="S::dlemons@elogex.com::65097b81-23d4-411d-8a8e-a78030669d81" providerId="AD" clId="Web-{930CCD3F-416B-62CC-3302-56C180EAC079}"/>
    <pc:docChg chg="modSld">
      <pc:chgData name="LeMons, Daniel" userId="S::dlemons@elogex.com::65097b81-23d4-411d-8a8e-a78030669d81" providerId="AD" clId="Web-{930CCD3F-416B-62CC-3302-56C180EAC079}" dt="2024-03-28T13:14:20.463" v="21" actId="14100"/>
      <pc:docMkLst>
        <pc:docMk/>
      </pc:docMkLst>
      <pc:sldChg chg="delSp modSp">
        <pc:chgData name="LeMons, Daniel" userId="S::dlemons@elogex.com::65097b81-23d4-411d-8a8e-a78030669d81" providerId="AD" clId="Web-{930CCD3F-416B-62CC-3302-56C180EAC079}" dt="2024-03-28T13:12:33.834" v="13" actId="14100"/>
        <pc:sldMkLst>
          <pc:docMk/>
          <pc:sldMk cId="1943466375" sldId="2147480132"/>
        </pc:sldMkLst>
        <pc:spChg chg="mod">
          <ac:chgData name="LeMons, Daniel" userId="S::dlemons@elogex.com::65097b81-23d4-411d-8a8e-a78030669d81" providerId="AD" clId="Web-{930CCD3F-416B-62CC-3302-56C180EAC079}" dt="2024-03-28T13:12:33.834" v="13" actId="14100"/>
          <ac:spMkLst>
            <pc:docMk/>
            <pc:sldMk cId="1943466375" sldId="2147480132"/>
            <ac:spMk id="5" creationId="{AD6DA829-B88B-9940-7A69-8B2210CED0EA}"/>
          </ac:spMkLst>
        </pc:spChg>
        <pc:spChg chg="mod">
          <ac:chgData name="LeMons, Daniel" userId="S::dlemons@elogex.com::65097b81-23d4-411d-8a8e-a78030669d81" providerId="AD" clId="Web-{930CCD3F-416B-62CC-3302-56C180EAC079}" dt="2024-03-28T13:12:29.272" v="12" actId="14100"/>
          <ac:spMkLst>
            <pc:docMk/>
            <pc:sldMk cId="1943466375" sldId="2147480132"/>
            <ac:spMk id="6" creationId="{67198E3D-3C9A-5220-0DC7-94E7ACF46720}"/>
          </ac:spMkLst>
        </pc:spChg>
        <pc:spChg chg="del">
          <ac:chgData name="LeMons, Daniel" userId="S::dlemons@elogex.com::65097b81-23d4-411d-8a8e-a78030669d81" providerId="AD" clId="Web-{930CCD3F-416B-62CC-3302-56C180EAC079}" dt="2024-03-28T12:08:15.732" v="3"/>
          <ac:spMkLst>
            <pc:docMk/>
            <pc:sldMk cId="1943466375" sldId="2147480132"/>
            <ac:spMk id="7" creationId="{6B6625C7-C764-022A-AE1D-8A27119DEADF}"/>
          </ac:spMkLst>
        </pc:spChg>
      </pc:sldChg>
      <pc:sldChg chg="modSp">
        <pc:chgData name="LeMons, Daniel" userId="S::dlemons@elogex.com::65097b81-23d4-411d-8a8e-a78030669d81" providerId="AD" clId="Web-{930CCD3F-416B-62CC-3302-56C180EAC079}" dt="2024-03-28T13:14:20.463" v="21" actId="14100"/>
        <pc:sldMkLst>
          <pc:docMk/>
          <pc:sldMk cId="1287349681" sldId="2147480137"/>
        </pc:sldMkLst>
        <pc:spChg chg="mod">
          <ac:chgData name="LeMons, Daniel" userId="S::dlemons@elogex.com::65097b81-23d4-411d-8a8e-a78030669d81" providerId="AD" clId="Web-{930CCD3F-416B-62CC-3302-56C180EAC079}" dt="2024-03-28T13:14:20.463" v="21" actId="14100"/>
          <ac:spMkLst>
            <pc:docMk/>
            <pc:sldMk cId="1287349681" sldId="2147480137"/>
            <ac:spMk id="3" creationId="{27CB820E-ED16-2A8E-E527-F8E89105E1DE}"/>
          </ac:spMkLst>
        </pc:spChg>
      </pc:sldChg>
      <pc:sldChg chg="delSp modSp">
        <pc:chgData name="LeMons, Daniel" userId="S::dlemons@elogex.com::65097b81-23d4-411d-8a8e-a78030669d81" providerId="AD" clId="Web-{930CCD3F-416B-62CC-3302-56C180EAC079}" dt="2024-03-28T12:08:09.904" v="2" actId="1076"/>
        <pc:sldMkLst>
          <pc:docMk/>
          <pc:sldMk cId="954045621" sldId="2147480138"/>
        </pc:sldMkLst>
        <pc:spChg chg="mod">
          <ac:chgData name="LeMons, Daniel" userId="S::dlemons@elogex.com::65097b81-23d4-411d-8a8e-a78030669d81" providerId="AD" clId="Web-{930CCD3F-416B-62CC-3302-56C180EAC079}" dt="2024-03-28T12:08:09.904" v="2" actId="1076"/>
          <ac:spMkLst>
            <pc:docMk/>
            <pc:sldMk cId="954045621" sldId="2147480138"/>
            <ac:spMk id="3" creationId="{95EACCFC-1AB4-E705-39CF-082950901B82}"/>
          </ac:spMkLst>
        </pc:spChg>
        <pc:spChg chg="mod">
          <ac:chgData name="LeMons, Daniel" userId="S::dlemons@elogex.com::65097b81-23d4-411d-8a8e-a78030669d81" providerId="AD" clId="Web-{930CCD3F-416B-62CC-3302-56C180EAC079}" dt="2024-03-28T12:08:09.857" v="1" actId="1076"/>
          <ac:spMkLst>
            <pc:docMk/>
            <pc:sldMk cId="954045621" sldId="2147480138"/>
            <ac:spMk id="4" creationId="{53D61D74-7667-418B-79BA-8B3D88D7D0F6}"/>
          </ac:spMkLst>
        </pc:spChg>
        <pc:spChg chg="del">
          <ac:chgData name="LeMons, Daniel" userId="S::dlemons@elogex.com::65097b81-23d4-411d-8a8e-a78030669d81" providerId="AD" clId="Web-{930CCD3F-416B-62CC-3302-56C180EAC079}" dt="2024-03-28T12:08:09.044" v="0"/>
          <ac:spMkLst>
            <pc:docMk/>
            <pc:sldMk cId="954045621" sldId="2147480138"/>
            <ac:spMk id="7" creationId="{6B6625C7-C764-022A-AE1D-8A27119DEADF}"/>
          </ac:spMkLst>
        </pc:spChg>
      </pc:sldChg>
      <pc:sldChg chg="modSp">
        <pc:chgData name="LeMons, Daniel" userId="S::dlemons@elogex.com::65097b81-23d4-411d-8a8e-a78030669d81" providerId="AD" clId="Web-{930CCD3F-416B-62CC-3302-56C180EAC079}" dt="2024-03-28T13:13:06.179" v="17" actId="1076"/>
        <pc:sldMkLst>
          <pc:docMk/>
          <pc:sldMk cId="2272208059" sldId="2147480139"/>
        </pc:sldMkLst>
        <pc:spChg chg="mod">
          <ac:chgData name="LeMons, Daniel" userId="S::dlemons@elogex.com::65097b81-23d4-411d-8a8e-a78030669d81" providerId="AD" clId="Web-{930CCD3F-416B-62CC-3302-56C180EAC079}" dt="2024-03-28T13:12:43.866" v="15" actId="20577"/>
          <ac:spMkLst>
            <pc:docMk/>
            <pc:sldMk cId="2272208059" sldId="2147480139"/>
            <ac:spMk id="13" creationId="{BE5A1805-2859-1B0F-302C-783A81F85D15}"/>
          </ac:spMkLst>
        </pc:spChg>
        <pc:spChg chg="mod">
          <ac:chgData name="LeMons, Daniel" userId="S::dlemons@elogex.com::65097b81-23d4-411d-8a8e-a78030669d81" providerId="AD" clId="Web-{930CCD3F-416B-62CC-3302-56C180EAC079}" dt="2024-03-28T13:12:54.976" v="16" actId="1076"/>
          <ac:spMkLst>
            <pc:docMk/>
            <pc:sldMk cId="2272208059" sldId="2147480139"/>
            <ac:spMk id="37" creationId="{2BC1BB96-5E69-9E49-FFEF-B8486102AFD0}"/>
          </ac:spMkLst>
        </pc:spChg>
        <pc:picChg chg="mod">
          <ac:chgData name="LeMons, Daniel" userId="S::dlemons@elogex.com::65097b81-23d4-411d-8a8e-a78030669d81" providerId="AD" clId="Web-{930CCD3F-416B-62CC-3302-56C180EAC079}" dt="2024-03-28T13:13:06.179" v="17" actId="1076"/>
          <ac:picMkLst>
            <pc:docMk/>
            <pc:sldMk cId="2272208059" sldId="2147480139"/>
            <ac:picMk id="3" creationId="{DFB4D680-29AC-5B06-93EB-1B8F6C2409C4}"/>
          </ac:picMkLst>
        </pc:picChg>
      </pc:sldChg>
    </pc:docChg>
  </pc:docChgLst>
  <pc:docChgLst>
    <pc:chgData name="Karmakar, Sumit" userId="S::skarmakar@elogex.com::5d020034-ff2c-4e7e-8d00-e94708d613b2" providerId="AD" clId="Web-{B191D0E2-55DB-8537-B5C3-C3C98E754B7A}"/>
    <pc:docChg chg="addSld delSld modSld modSection">
      <pc:chgData name="Karmakar, Sumit" userId="S::skarmakar@elogex.com::5d020034-ff2c-4e7e-8d00-e94708d613b2" providerId="AD" clId="Web-{B191D0E2-55DB-8537-B5C3-C3C98E754B7A}" dt="2024-03-20T15:37:37.253" v="693"/>
      <pc:docMkLst>
        <pc:docMk/>
      </pc:docMkLst>
      <pc:sldChg chg="del">
        <pc:chgData name="Karmakar, Sumit" userId="S::skarmakar@elogex.com::5d020034-ff2c-4e7e-8d00-e94708d613b2" providerId="AD" clId="Web-{B191D0E2-55DB-8537-B5C3-C3C98E754B7A}" dt="2024-03-20T15:15:21.639" v="275"/>
        <pc:sldMkLst>
          <pc:docMk/>
          <pc:sldMk cId="3961352546" sldId="2671"/>
        </pc:sldMkLst>
      </pc:sldChg>
      <pc:sldChg chg="del">
        <pc:chgData name="Karmakar, Sumit" userId="S::skarmakar@elogex.com::5d020034-ff2c-4e7e-8d00-e94708d613b2" providerId="AD" clId="Web-{B191D0E2-55DB-8537-B5C3-C3C98E754B7A}" dt="2024-03-20T15:17:11.253" v="341"/>
        <pc:sldMkLst>
          <pc:docMk/>
          <pc:sldMk cId="4239253529" sldId="4781"/>
        </pc:sldMkLst>
      </pc:sldChg>
      <pc:sldChg chg="modSp del">
        <pc:chgData name="Karmakar, Sumit" userId="S::skarmakar@elogex.com::5d020034-ff2c-4e7e-8d00-e94708d613b2" providerId="AD" clId="Web-{B191D0E2-55DB-8537-B5C3-C3C98E754B7A}" dt="2024-03-20T15:27:48.870" v="546"/>
        <pc:sldMkLst>
          <pc:docMk/>
          <pc:sldMk cId="3043437281" sldId="2147471639"/>
        </pc:sldMkLst>
        <pc:spChg chg="mod">
          <ac:chgData name="Karmakar, Sumit" userId="S::skarmakar@elogex.com::5d020034-ff2c-4e7e-8d00-e94708d613b2" providerId="AD" clId="Web-{B191D0E2-55DB-8537-B5C3-C3C98E754B7A}" dt="2024-03-20T15:18:56.757" v="413"/>
          <ac:spMkLst>
            <pc:docMk/>
            <pc:sldMk cId="3043437281" sldId="2147471639"/>
            <ac:spMk id="4" creationId="{7818288B-FB17-A849-848D-0E4B238F1C8C}"/>
          </ac:spMkLst>
        </pc:spChg>
      </pc:sldChg>
      <pc:sldChg chg="addSp delSp modSp">
        <pc:chgData name="Karmakar, Sumit" userId="S::skarmakar@elogex.com::5d020034-ff2c-4e7e-8d00-e94708d613b2" providerId="AD" clId="Web-{B191D0E2-55DB-8537-B5C3-C3C98E754B7A}" dt="2024-03-20T15:27:28.995" v="545" actId="1076"/>
        <pc:sldMkLst>
          <pc:docMk/>
          <pc:sldMk cId="3342602019" sldId="2147480117"/>
        </pc:sldMkLst>
        <pc:spChg chg="mod">
          <ac:chgData name="Karmakar, Sumit" userId="S::skarmakar@elogex.com::5d020034-ff2c-4e7e-8d00-e94708d613b2" providerId="AD" clId="Web-{B191D0E2-55DB-8537-B5C3-C3C98E754B7A}" dt="2024-03-20T15:18:15.380" v="382" actId="20577"/>
          <ac:spMkLst>
            <pc:docMk/>
            <pc:sldMk cId="3342602019" sldId="2147480117"/>
            <ac:spMk id="2" creationId="{5429BBFA-3801-9631-FFE5-70B7418F24FD}"/>
          </ac:spMkLst>
        </pc:spChg>
        <pc:spChg chg="del">
          <ac:chgData name="Karmakar, Sumit" userId="S::skarmakar@elogex.com::5d020034-ff2c-4e7e-8d00-e94708d613b2" providerId="AD" clId="Web-{B191D0E2-55DB-8537-B5C3-C3C98E754B7A}" dt="2024-03-20T15:13:40.510" v="228"/>
          <ac:spMkLst>
            <pc:docMk/>
            <pc:sldMk cId="3342602019" sldId="2147480117"/>
            <ac:spMk id="4" creationId="{7D4BF2ED-AC5B-0D24-516C-84EE34EF0F26}"/>
          </ac:spMkLst>
        </pc:spChg>
        <pc:spChg chg="add del mod">
          <ac:chgData name="Karmakar, Sumit" userId="S::skarmakar@elogex.com::5d020034-ff2c-4e7e-8d00-e94708d613b2" providerId="AD" clId="Web-{B191D0E2-55DB-8537-B5C3-C3C98E754B7A}" dt="2024-03-20T15:15:35.968" v="286"/>
          <ac:spMkLst>
            <pc:docMk/>
            <pc:sldMk cId="3342602019" sldId="2147480117"/>
            <ac:spMk id="7" creationId="{834424F0-AD57-BFB3-5038-06302414F818}"/>
          </ac:spMkLst>
        </pc:spChg>
        <pc:spChg chg="del">
          <ac:chgData name="Karmakar, Sumit" userId="S::skarmakar@elogex.com::5d020034-ff2c-4e7e-8d00-e94708d613b2" providerId="AD" clId="Web-{B191D0E2-55DB-8537-B5C3-C3C98E754B7A}" dt="2024-03-20T15:13:40.510" v="226"/>
          <ac:spMkLst>
            <pc:docMk/>
            <pc:sldMk cId="3342602019" sldId="2147480117"/>
            <ac:spMk id="8" creationId="{9A8AFD97-6548-3F4A-4D20-68484CE3E0C6}"/>
          </ac:spMkLst>
        </pc:spChg>
        <pc:spChg chg="del">
          <ac:chgData name="Karmakar, Sumit" userId="S::skarmakar@elogex.com::5d020034-ff2c-4e7e-8d00-e94708d613b2" providerId="AD" clId="Web-{B191D0E2-55DB-8537-B5C3-C3C98E754B7A}" dt="2024-03-20T15:13:40.510" v="225"/>
          <ac:spMkLst>
            <pc:docMk/>
            <pc:sldMk cId="3342602019" sldId="2147480117"/>
            <ac:spMk id="9" creationId="{4920E92B-7718-8222-9BFE-94A6716A8881}"/>
          </ac:spMkLst>
        </pc:spChg>
        <pc:spChg chg="del">
          <ac:chgData name="Karmakar, Sumit" userId="S::skarmakar@elogex.com::5d020034-ff2c-4e7e-8d00-e94708d613b2" providerId="AD" clId="Web-{B191D0E2-55DB-8537-B5C3-C3C98E754B7A}" dt="2024-03-20T15:13:40.510" v="224"/>
          <ac:spMkLst>
            <pc:docMk/>
            <pc:sldMk cId="3342602019" sldId="2147480117"/>
            <ac:spMk id="12" creationId="{3C0CEDD4-EBFB-353C-5303-0FB361E05818}"/>
          </ac:spMkLst>
        </pc:spChg>
        <pc:spChg chg="del">
          <ac:chgData name="Karmakar, Sumit" userId="S::skarmakar@elogex.com::5d020034-ff2c-4e7e-8d00-e94708d613b2" providerId="AD" clId="Web-{B191D0E2-55DB-8537-B5C3-C3C98E754B7A}" dt="2024-03-20T15:13:40.510" v="223"/>
          <ac:spMkLst>
            <pc:docMk/>
            <pc:sldMk cId="3342602019" sldId="2147480117"/>
            <ac:spMk id="18" creationId="{91B30D9E-4251-EC41-7D02-76659175E10D}"/>
          </ac:spMkLst>
        </pc:spChg>
        <pc:spChg chg="del">
          <ac:chgData name="Karmakar, Sumit" userId="S::skarmakar@elogex.com::5d020034-ff2c-4e7e-8d00-e94708d613b2" providerId="AD" clId="Web-{B191D0E2-55DB-8537-B5C3-C3C98E754B7A}" dt="2024-03-20T15:13:40.510" v="222"/>
          <ac:spMkLst>
            <pc:docMk/>
            <pc:sldMk cId="3342602019" sldId="2147480117"/>
            <ac:spMk id="19" creationId="{58EE22D9-D66C-2075-3E64-FA6499E1196E}"/>
          </ac:spMkLst>
        </pc:spChg>
        <pc:spChg chg="del">
          <ac:chgData name="Karmakar, Sumit" userId="S::skarmakar@elogex.com::5d020034-ff2c-4e7e-8d00-e94708d613b2" providerId="AD" clId="Web-{B191D0E2-55DB-8537-B5C3-C3C98E754B7A}" dt="2024-03-20T15:13:40.510" v="221"/>
          <ac:spMkLst>
            <pc:docMk/>
            <pc:sldMk cId="3342602019" sldId="2147480117"/>
            <ac:spMk id="20" creationId="{A6CE2B40-6661-D9FD-362E-58C38727DCF2}"/>
          </ac:spMkLst>
        </pc:spChg>
        <pc:spChg chg="del">
          <ac:chgData name="Karmakar, Sumit" userId="S::skarmakar@elogex.com::5d020034-ff2c-4e7e-8d00-e94708d613b2" providerId="AD" clId="Web-{B191D0E2-55DB-8537-B5C3-C3C98E754B7A}" dt="2024-03-20T15:13:40.510" v="220"/>
          <ac:spMkLst>
            <pc:docMk/>
            <pc:sldMk cId="3342602019" sldId="2147480117"/>
            <ac:spMk id="21" creationId="{674277F3-C042-22B9-1C33-4BEEB500FE9D}"/>
          </ac:spMkLst>
        </pc:spChg>
        <pc:spChg chg="del">
          <ac:chgData name="Karmakar, Sumit" userId="S::skarmakar@elogex.com::5d020034-ff2c-4e7e-8d00-e94708d613b2" providerId="AD" clId="Web-{B191D0E2-55DB-8537-B5C3-C3C98E754B7A}" dt="2024-03-20T15:13:40.510" v="219"/>
          <ac:spMkLst>
            <pc:docMk/>
            <pc:sldMk cId="3342602019" sldId="2147480117"/>
            <ac:spMk id="22" creationId="{EE65AA3E-1D2C-06EC-6222-393E1D64B3E0}"/>
          </ac:spMkLst>
        </pc:spChg>
        <pc:spChg chg="del">
          <ac:chgData name="Karmakar, Sumit" userId="S::skarmakar@elogex.com::5d020034-ff2c-4e7e-8d00-e94708d613b2" providerId="AD" clId="Web-{B191D0E2-55DB-8537-B5C3-C3C98E754B7A}" dt="2024-03-20T15:13:40.510" v="218"/>
          <ac:spMkLst>
            <pc:docMk/>
            <pc:sldMk cId="3342602019" sldId="2147480117"/>
            <ac:spMk id="23" creationId="{31CC89F3-EB2C-B655-7F42-FE691354439C}"/>
          </ac:spMkLst>
        </pc:spChg>
        <pc:spChg chg="del">
          <ac:chgData name="Karmakar, Sumit" userId="S::skarmakar@elogex.com::5d020034-ff2c-4e7e-8d00-e94708d613b2" providerId="AD" clId="Web-{B191D0E2-55DB-8537-B5C3-C3C98E754B7A}" dt="2024-03-20T15:13:40.510" v="217"/>
          <ac:spMkLst>
            <pc:docMk/>
            <pc:sldMk cId="3342602019" sldId="2147480117"/>
            <ac:spMk id="24" creationId="{E851DD55-8C84-B0EF-B66C-453A4C2C0326}"/>
          </ac:spMkLst>
        </pc:spChg>
        <pc:spChg chg="del">
          <ac:chgData name="Karmakar, Sumit" userId="S::skarmakar@elogex.com::5d020034-ff2c-4e7e-8d00-e94708d613b2" providerId="AD" clId="Web-{B191D0E2-55DB-8537-B5C3-C3C98E754B7A}" dt="2024-03-20T15:13:40.510" v="212"/>
          <ac:spMkLst>
            <pc:docMk/>
            <pc:sldMk cId="3342602019" sldId="2147480117"/>
            <ac:spMk id="37" creationId="{C5FB6E55-1B8E-6DE2-30C2-9EE8DAED77F3}"/>
          </ac:spMkLst>
        </pc:spChg>
        <pc:spChg chg="del">
          <ac:chgData name="Karmakar, Sumit" userId="S::skarmakar@elogex.com::5d020034-ff2c-4e7e-8d00-e94708d613b2" providerId="AD" clId="Web-{B191D0E2-55DB-8537-B5C3-C3C98E754B7A}" dt="2024-03-20T15:13:40.510" v="211"/>
          <ac:spMkLst>
            <pc:docMk/>
            <pc:sldMk cId="3342602019" sldId="2147480117"/>
            <ac:spMk id="38" creationId="{11D1149B-6BB8-E5C3-36AD-14B387877A62}"/>
          </ac:spMkLst>
        </pc:spChg>
        <pc:spChg chg="del">
          <ac:chgData name="Karmakar, Sumit" userId="S::skarmakar@elogex.com::5d020034-ff2c-4e7e-8d00-e94708d613b2" providerId="AD" clId="Web-{B191D0E2-55DB-8537-B5C3-C3C98E754B7A}" dt="2024-03-20T15:13:40.510" v="208"/>
          <ac:spMkLst>
            <pc:docMk/>
            <pc:sldMk cId="3342602019" sldId="2147480117"/>
            <ac:spMk id="43" creationId="{CEC9A718-A993-FDB7-72C0-2A235CC11330}"/>
          </ac:spMkLst>
        </pc:spChg>
        <pc:spChg chg="del">
          <ac:chgData name="Karmakar, Sumit" userId="S::skarmakar@elogex.com::5d020034-ff2c-4e7e-8d00-e94708d613b2" providerId="AD" clId="Web-{B191D0E2-55DB-8537-B5C3-C3C98E754B7A}" dt="2024-03-20T15:13:40.510" v="207"/>
          <ac:spMkLst>
            <pc:docMk/>
            <pc:sldMk cId="3342602019" sldId="2147480117"/>
            <ac:spMk id="44" creationId="{AC458972-9D28-948A-0351-870DDCBBF36F}"/>
          </ac:spMkLst>
        </pc:spChg>
        <pc:spChg chg="del">
          <ac:chgData name="Karmakar, Sumit" userId="S::skarmakar@elogex.com::5d020034-ff2c-4e7e-8d00-e94708d613b2" providerId="AD" clId="Web-{B191D0E2-55DB-8537-B5C3-C3C98E754B7A}" dt="2024-03-20T15:13:40.510" v="227"/>
          <ac:spMkLst>
            <pc:docMk/>
            <pc:sldMk cId="3342602019" sldId="2147480117"/>
            <ac:spMk id="53" creationId="{21CDA126-CE71-8226-A1C3-4B3F2C86924E}"/>
          </ac:spMkLst>
        </pc:spChg>
        <pc:spChg chg="del">
          <ac:chgData name="Karmakar, Sumit" userId="S::skarmakar@elogex.com::5d020034-ff2c-4e7e-8d00-e94708d613b2" providerId="AD" clId="Web-{B191D0E2-55DB-8537-B5C3-C3C98E754B7A}" dt="2024-03-20T15:13:40.510" v="203"/>
          <ac:spMkLst>
            <pc:docMk/>
            <pc:sldMk cId="3342602019" sldId="2147480117"/>
            <ac:spMk id="61" creationId="{69290EC0-DD63-9CD7-BE84-7E3D85C38158}"/>
          </ac:spMkLst>
        </pc:spChg>
        <pc:spChg chg="del">
          <ac:chgData name="Karmakar, Sumit" userId="S::skarmakar@elogex.com::5d020034-ff2c-4e7e-8d00-e94708d613b2" providerId="AD" clId="Web-{B191D0E2-55DB-8537-B5C3-C3C98E754B7A}" dt="2024-03-20T15:13:40.510" v="202"/>
          <ac:spMkLst>
            <pc:docMk/>
            <pc:sldMk cId="3342602019" sldId="2147480117"/>
            <ac:spMk id="62" creationId="{D0298E2B-0E7B-38AA-DFAA-A6320C4591C2}"/>
          </ac:spMkLst>
        </pc:spChg>
        <pc:spChg chg="del">
          <ac:chgData name="Karmakar, Sumit" userId="S::skarmakar@elogex.com::5d020034-ff2c-4e7e-8d00-e94708d613b2" providerId="AD" clId="Web-{B191D0E2-55DB-8537-B5C3-C3C98E754B7A}" dt="2024-03-20T15:13:40.510" v="201"/>
          <ac:spMkLst>
            <pc:docMk/>
            <pc:sldMk cId="3342602019" sldId="2147480117"/>
            <ac:spMk id="63" creationId="{23D662CA-FC75-AE3B-81F9-620F85D254AD}"/>
          </ac:spMkLst>
        </pc:spChg>
        <pc:spChg chg="del">
          <ac:chgData name="Karmakar, Sumit" userId="S::skarmakar@elogex.com::5d020034-ff2c-4e7e-8d00-e94708d613b2" providerId="AD" clId="Web-{B191D0E2-55DB-8537-B5C3-C3C98E754B7A}" dt="2024-03-20T15:13:40.510" v="197"/>
          <ac:spMkLst>
            <pc:docMk/>
            <pc:sldMk cId="3342602019" sldId="2147480117"/>
            <ac:spMk id="79" creationId="{2EAD56B9-8A7E-BF47-79F2-AB010E670D57}"/>
          </ac:spMkLst>
        </pc:spChg>
        <pc:spChg chg="del">
          <ac:chgData name="Karmakar, Sumit" userId="S::skarmakar@elogex.com::5d020034-ff2c-4e7e-8d00-e94708d613b2" providerId="AD" clId="Web-{B191D0E2-55DB-8537-B5C3-C3C98E754B7A}" dt="2024-03-20T15:13:40.510" v="195"/>
          <ac:spMkLst>
            <pc:docMk/>
            <pc:sldMk cId="3342602019" sldId="2147480117"/>
            <ac:spMk id="87" creationId="{1FB4989B-574E-6579-DCEB-CFAEB695FA67}"/>
          </ac:spMkLst>
        </pc:spChg>
        <pc:spChg chg="del">
          <ac:chgData name="Karmakar, Sumit" userId="S::skarmakar@elogex.com::5d020034-ff2c-4e7e-8d00-e94708d613b2" providerId="AD" clId="Web-{B191D0E2-55DB-8537-B5C3-C3C98E754B7A}" dt="2024-03-20T15:13:40.510" v="194"/>
          <ac:spMkLst>
            <pc:docMk/>
            <pc:sldMk cId="3342602019" sldId="2147480117"/>
            <ac:spMk id="88" creationId="{E512E3A1-739B-2C3B-D1A1-632729E3975A}"/>
          </ac:spMkLst>
        </pc:spChg>
        <pc:spChg chg="del">
          <ac:chgData name="Karmakar, Sumit" userId="S::skarmakar@elogex.com::5d020034-ff2c-4e7e-8d00-e94708d613b2" providerId="AD" clId="Web-{B191D0E2-55DB-8537-B5C3-C3C98E754B7A}" dt="2024-03-20T15:13:40.510" v="191"/>
          <ac:spMkLst>
            <pc:docMk/>
            <pc:sldMk cId="3342602019" sldId="2147480117"/>
            <ac:spMk id="101" creationId="{BB9A562E-288C-E586-8EA9-71A20451A5CA}"/>
          </ac:spMkLst>
        </pc:spChg>
        <pc:spChg chg="del">
          <ac:chgData name="Karmakar, Sumit" userId="S::skarmakar@elogex.com::5d020034-ff2c-4e7e-8d00-e94708d613b2" providerId="AD" clId="Web-{B191D0E2-55DB-8537-B5C3-C3C98E754B7A}" dt="2024-03-20T15:13:40.510" v="190"/>
          <ac:spMkLst>
            <pc:docMk/>
            <pc:sldMk cId="3342602019" sldId="2147480117"/>
            <ac:spMk id="102" creationId="{6CD56641-AAC3-800F-86EB-1C5A6FC80FF4}"/>
          </ac:spMkLst>
        </pc:spChg>
        <pc:spChg chg="del">
          <ac:chgData name="Karmakar, Sumit" userId="S::skarmakar@elogex.com::5d020034-ff2c-4e7e-8d00-e94708d613b2" providerId="AD" clId="Web-{B191D0E2-55DB-8537-B5C3-C3C98E754B7A}" dt="2024-03-20T15:13:40.510" v="189"/>
          <ac:spMkLst>
            <pc:docMk/>
            <pc:sldMk cId="3342602019" sldId="2147480117"/>
            <ac:spMk id="103" creationId="{2736B58A-9EC5-8159-6DCD-C1400851552F}"/>
          </ac:spMkLst>
        </pc:spChg>
        <pc:spChg chg="add del mod">
          <ac:chgData name="Karmakar, Sumit" userId="S::skarmakar@elogex.com::5d020034-ff2c-4e7e-8d00-e94708d613b2" providerId="AD" clId="Web-{B191D0E2-55DB-8537-B5C3-C3C98E754B7A}" dt="2024-03-20T15:15:35.968" v="279"/>
          <ac:spMkLst>
            <pc:docMk/>
            <pc:sldMk cId="3342602019" sldId="2147480117"/>
            <ac:spMk id="104" creationId="{7A6E21CF-E4EB-ABED-0B15-C0250A461190}"/>
          </ac:spMkLst>
        </pc:spChg>
        <pc:spChg chg="del">
          <ac:chgData name="Karmakar, Sumit" userId="S::skarmakar@elogex.com::5d020034-ff2c-4e7e-8d00-e94708d613b2" providerId="AD" clId="Web-{B191D0E2-55DB-8537-B5C3-C3C98E754B7A}" dt="2024-03-20T15:13:40.510" v="188"/>
          <ac:spMkLst>
            <pc:docMk/>
            <pc:sldMk cId="3342602019" sldId="2147480117"/>
            <ac:spMk id="107" creationId="{E74B5A5C-6896-645E-557D-4823CBB26C7A}"/>
          </ac:spMkLst>
        </pc:spChg>
        <pc:spChg chg="del">
          <ac:chgData name="Karmakar, Sumit" userId="S::skarmakar@elogex.com::5d020034-ff2c-4e7e-8d00-e94708d613b2" providerId="AD" clId="Web-{B191D0E2-55DB-8537-B5C3-C3C98E754B7A}" dt="2024-03-20T15:13:40.510" v="187"/>
          <ac:spMkLst>
            <pc:docMk/>
            <pc:sldMk cId="3342602019" sldId="2147480117"/>
            <ac:spMk id="108" creationId="{8273D790-5762-4ECC-8068-40E72BEECADE}"/>
          </ac:spMkLst>
        </pc:spChg>
        <pc:spChg chg="del">
          <ac:chgData name="Karmakar, Sumit" userId="S::skarmakar@elogex.com::5d020034-ff2c-4e7e-8d00-e94708d613b2" providerId="AD" clId="Web-{B191D0E2-55DB-8537-B5C3-C3C98E754B7A}" dt="2024-03-20T15:13:40.510" v="186"/>
          <ac:spMkLst>
            <pc:docMk/>
            <pc:sldMk cId="3342602019" sldId="2147480117"/>
            <ac:spMk id="109" creationId="{0371E441-B796-4E41-3FB1-8A2EDFCEFF78}"/>
          </ac:spMkLst>
        </pc:spChg>
        <pc:spChg chg="del">
          <ac:chgData name="Karmakar, Sumit" userId="S::skarmakar@elogex.com::5d020034-ff2c-4e7e-8d00-e94708d613b2" providerId="AD" clId="Web-{B191D0E2-55DB-8537-B5C3-C3C98E754B7A}" dt="2024-03-20T15:13:40.510" v="185"/>
          <ac:spMkLst>
            <pc:docMk/>
            <pc:sldMk cId="3342602019" sldId="2147480117"/>
            <ac:spMk id="110" creationId="{E368AEDF-6EF1-0A5D-939F-C1948E929006}"/>
          </ac:spMkLst>
        </pc:spChg>
        <pc:spChg chg="del">
          <ac:chgData name="Karmakar, Sumit" userId="S::skarmakar@elogex.com::5d020034-ff2c-4e7e-8d00-e94708d613b2" providerId="AD" clId="Web-{B191D0E2-55DB-8537-B5C3-C3C98E754B7A}" dt="2024-03-20T15:13:40.510" v="184"/>
          <ac:spMkLst>
            <pc:docMk/>
            <pc:sldMk cId="3342602019" sldId="2147480117"/>
            <ac:spMk id="111" creationId="{C452A4ED-7FCE-7BEC-F2DC-6BC9C92512EE}"/>
          </ac:spMkLst>
        </pc:spChg>
        <pc:spChg chg="del">
          <ac:chgData name="Karmakar, Sumit" userId="S::skarmakar@elogex.com::5d020034-ff2c-4e7e-8d00-e94708d613b2" providerId="AD" clId="Web-{B191D0E2-55DB-8537-B5C3-C3C98E754B7A}" dt="2024-03-20T15:13:40.510" v="183"/>
          <ac:spMkLst>
            <pc:docMk/>
            <pc:sldMk cId="3342602019" sldId="2147480117"/>
            <ac:spMk id="112" creationId="{2F1298B4-CB41-4B91-7B66-093629709E8C}"/>
          </ac:spMkLst>
        </pc:spChg>
        <pc:spChg chg="del">
          <ac:chgData name="Karmakar, Sumit" userId="S::skarmakar@elogex.com::5d020034-ff2c-4e7e-8d00-e94708d613b2" providerId="AD" clId="Web-{B191D0E2-55DB-8537-B5C3-C3C98E754B7A}" dt="2024-03-20T15:13:40.510" v="182"/>
          <ac:spMkLst>
            <pc:docMk/>
            <pc:sldMk cId="3342602019" sldId="2147480117"/>
            <ac:spMk id="113" creationId="{568625C4-9098-C4EC-7E3F-984445F4C60F}"/>
          </ac:spMkLst>
        </pc:spChg>
        <pc:spChg chg="add del mod">
          <ac:chgData name="Karmakar, Sumit" userId="S::skarmakar@elogex.com::5d020034-ff2c-4e7e-8d00-e94708d613b2" providerId="AD" clId="Web-{B191D0E2-55DB-8537-B5C3-C3C98E754B7A}" dt="2024-03-20T15:15:35.968" v="277"/>
          <ac:spMkLst>
            <pc:docMk/>
            <pc:sldMk cId="3342602019" sldId="2147480117"/>
            <ac:spMk id="115" creationId="{44807925-08E4-D27D-6F46-77089EB57023}"/>
          </ac:spMkLst>
        </pc:spChg>
        <pc:spChg chg="add del mod">
          <ac:chgData name="Karmakar, Sumit" userId="S::skarmakar@elogex.com::5d020034-ff2c-4e7e-8d00-e94708d613b2" providerId="AD" clId="Web-{B191D0E2-55DB-8537-B5C3-C3C98E754B7A}" dt="2024-03-20T15:17:47.145" v="359"/>
          <ac:spMkLst>
            <pc:docMk/>
            <pc:sldMk cId="3342602019" sldId="2147480117"/>
            <ac:spMk id="117" creationId="{1C070E6F-0312-343B-A729-C8DA57D82536}"/>
          </ac:spMkLst>
        </pc:spChg>
        <pc:spChg chg="add del mod">
          <ac:chgData name="Karmakar, Sumit" userId="S::skarmakar@elogex.com::5d020034-ff2c-4e7e-8d00-e94708d613b2" providerId="AD" clId="Web-{B191D0E2-55DB-8537-B5C3-C3C98E754B7A}" dt="2024-03-20T15:17:47.145" v="358"/>
          <ac:spMkLst>
            <pc:docMk/>
            <pc:sldMk cId="3342602019" sldId="2147480117"/>
            <ac:spMk id="119" creationId="{F6CDCA07-8ADA-8DDA-2EFF-185D1CB2A4C4}"/>
          </ac:spMkLst>
        </pc:spChg>
        <pc:spChg chg="add del mod">
          <ac:chgData name="Karmakar, Sumit" userId="S::skarmakar@elogex.com::5d020034-ff2c-4e7e-8d00-e94708d613b2" providerId="AD" clId="Web-{B191D0E2-55DB-8537-B5C3-C3C98E754B7A}" dt="2024-03-20T15:17:47.145" v="357"/>
          <ac:spMkLst>
            <pc:docMk/>
            <pc:sldMk cId="3342602019" sldId="2147480117"/>
            <ac:spMk id="121" creationId="{7E00FECA-19D4-2D60-8E4C-E5151FA983D4}"/>
          </ac:spMkLst>
        </pc:spChg>
        <pc:spChg chg="add del mod">
          <ac:chgData name="Karmakar, Sumit" userId="S::skarmakar@elogex.com::5d020034-ff2c-4e7e-8d00-e94708d613b2" providerId="AD" clId="Web-{B191D0E2-55DB-8537-B5C3-C3C98E754B7A}" dt="2024-03-20T15:17:47.145" v="354"/>
          <ac:spMkLst>
            <pc:docMk/>
            <pc:sldMk cId="3342602019" sldId="2147480117"/>
            <ac:spMk id="133" creationId="{12FFD584-F2D0-000B-D5E2-CB0F2C033051}"/>
          </ac:spMkLst>
        </pc:spChg>
        <pc:spChg chg="add del mod">
          <ac:chgData name="Karmakar, Sumit" userId="S::skarmakar@elogex.com::5d020034-ff2c-4e7e-8d00-e94708d613b2" providerId="AD" clId="Web-{B191D0E2-55DB-8537-B5C3-C3C98E754B7A}" dt="2024-03-20T15:17:47.145" v="353"/>
          <ac:spMkLst>
            <pc:docMk/>
            <pc:sldMk cId="3342602019" sldId="2147480117"/>
            <ac:spMk id="135" creationId="{F4E371D3-2F89-ED71-7A4D-B6FCB60AA0F3}"/>
          </ac:spMkLst>
        </pc:spChg>
        <pc:spChg chg="add del mod">
          <ac:chgData name="Karmakar, Sumit" userId="S::skarmakar@elogex.com::5d020034-ff2c-4e7e-8d00-e94708d613b2" providerId="AD" clId="Web-{B191D0E2-55DB-8537-B5C3-C3C98E754B7A}" dt="2024-03-20T15:17:47.145" v="346"/>
          <ac:spMkLst>
            <pc:docMk/>
            <pc:sldMk cId="3342602019" sldId="2147480117"/>
            <ac:spMk id="154" creationId="{4AABAC41-76EB-7039-BCC5-9222F588790F}"/>
          </ac:spMkLst>
        </pc:spChg>
        <pc:spChg chg="add del mod">
          <ac:chgData name="Karmakar, Sumit" userId="S::skarmakar@elogex.com::5d020034-ff2c-4e7e-8d00-e94708d613b2" providerId="AD" clId="Web-{B191D0E2-55DB-8537-B5C3-C3C98E754B7A}" dt="2024-03-20T15:17:47.145" v="345"/>
          <ac:spMkLst>
            <pc:docMk/>
            <pc:sldMk cId="3342602019" sldId="2147480117"/>
            <ac:spMk id="156" creationId="{D44F4190-6411-BB55-7D5A-A26ADC207365}"/>
          </ac:spMkLst>
        </pc:spChg>
        <pc:spChg chg="add del mod">
          <ac:chgData name="Karmakar, Sumit" userId="S::skarmakar@elogex.com::5d020034-ff2c-4e7e-8d00-e94708d613b2" providerId="AD" clId="Web-{B191D0E2-55DB-8537-B5C3-C3C98E754B7A}" dt="2024-03-20T15:17:47.145" v="344"/>
          <ac:spMkLst>
            <pc:docMk/>
            <pc:sldMk cId="3342602019" sldId="2147480117"/>
            <ac:spMk id="158" creationId="{16AAFF26-8B20-C14A-C8FD-69BE5830A6A2}"/>
          </ac:spMkLst>
        </pc:spChg>
        <pc:spChg chg="add del mod">
          <ac:chgData name="Karmakar, Sumit" userId="S::skarmakar@elogex.com::5d020034-ff2c-4e7e-8d00-e94708d613b2" providerId="AD" clId="Web-{B191D0E2-55DB-8537-B5C3-C3C98E754B7A}" dt="2024-03-20T15:17:47.145" v="343"/>
          <ac:spMkLst>
            <pc:docMk/>
            <pc:sldMk cId="3342602019" sldId="2147480117"/>
            <ac:spMk id="160" creationId="{1663D3FE-6867-2D18-37EE-647DFF12A9DF}"/>
          </ac:spMkLst>
        </pc:spChg>
        <pc:spChg chg="add mod">
          <ac:chgData name="Karmakar, Sumit" userId="S::skarmakar@elogex.com::5d020034-ff2c-4e7e-8d00-e94708d613b2" providerId="AD" clId="Web-{B191D0E2-55DB-8537-B5C3-C3C98E754B7A}" dt="2024-03-20T15:18:39.850" v="402" actId="1076"/>
          <ac:spMkLst>
            <pc:docMk/>
            <pc:sldMk cId="3342602019" sldId="2147480117"/>
            <ac:spMk id="172" creationId="{97814DBE-470A-08E8-0A7D-714F7ED216BF}"/>
          </ac:spMkLst>
        </pc:spChg>
        <pc:spChg chg="add mod">
          <ac:chgData name="Karmakar, Sumit" userId="S::skarmakar@elogex.com::5d020034-ff2c-4e7e-8d00-e94708d613b2" providerId="AD" clId="Web-{B191D0E2-55DB-8537-B5C3-C3C98E754B7A}" dt="2024-03-20T15:18:39.959" v="405" actId="1076"/>
          <ac:spMkLst>
            <pc:docMk/>
            <pc:sldMk cId="3342602019" sldId="2147480117"/>
            <ac:spMk id="192" creationId="{9589EE12-F05E-9579-9AEB-49502A73AE2D}"/>
          </ac:spMkLst>
        </pc:spChg>
        <pc:spChg chg="add mod">
          <ac:chgData name="Karmakar, Sumit" userId="S::skarmakar@elogex.com::5d020034-ff2c-4e7e-8d00-e94708d613b2" providerId="AD" clId="Web-{B191D0E2-55DB-8537-B5C3-C3C98E754B7A}" dt="2024-03-20T15:18:39.975" v="406" actId="1076"/>
          <ac:spMkLst>
            <pc:docMk/>
            <pc:sldMk cId="3342602019" sldId="2147480117"/>
            <ac:spMk id="194" creationId="{32675491-F6F2-4DF3-FB0B-8FF2174FD4E7}"/>
          </ac:spMkLst>
        </pc:spChg>
        <pc:spChg chg="add mod">
          <ac:chgData name="Karmakar, Sumit" userId="S::skarmakar@elogex.com::5d020034-ff2c-4e7e-8d00-e94708d613b2" providerId="AD" clId="Web-{B191D0E2-55DB-8537-B5C3-C3C98E754B7A}" dt="2024-03-20T15:18:40.006" v="407" actId="1076"/>
          <ac:spMkLst>
            <pc:docMk/>
            <pc:sldMk cId="3342602019" sldId="2147480117"/>
            <ac:spMk id="196" creationId="{1CF626A0-9743-03EE-EC6F-DA69590F0343}"/>
          </ac:spMkLst>
        </pc:spChg>
        <pc:spChg chg="add mod">
          <ac:chgData name="Karmakar, Sumit" userId="S::skarmakar@elogex.com::5d020034-ff2c-4e7e-8d00-e94708d613b2" providerId="AD" clId="Web-{B191D0E2-55DB-8537-B5C3-C3C98E754B7A}" dt="2024-03-20T15:18:40.022" v="408" actId="1076"/>
          <ac:spMkLst>
            <pc:docMk/>
            <pc:sldMk cId="3342602019" sldId="2147480117"/>
            <ac:spMk id="198" creationId="{2C8869DB-C599-5E85-F195-23BF51AB7978}"/>
          </ac:spMkLst>
        </pc:spChg>
        <pc:spChg chg="add mod">
          <ac:chgData name="Karmakar, Sumit" userId="S::skarmakar@elogex.com::5d020034-ff2c-4e7e-8d00-e94708d613b2" providerId="AD" clId="Web-{B191D0E2-55DB-8537-B5C3-C3C98E754B7A}" dt="2024-03-20T15:18:40.037" v="409" actId="1076"/>
          <ac:spMkLst>
            <pc:docMk/>
            <pc:sldMk cId="3342602019" sldId="2147480117"/>
            <ac:spMk id="200" creationId="{539F7D91-3F1E-B413-81C8-8F972243EE13}"/>
          </ac:spMkLst>
        </pc:spChg>
        <pc:spChg chg="add mod">
          <ac:chgData name="Karmakar, Sumit" userId="S::skarmakar@elogex.com::5d020034-ff2c-4e7e-8d00-e94708d613b2" providerId="AD" clId="Web-{B191D0E2-55DB-8537-B5C3-C3C98E754B7A}" dt="2024-03-20T15:18:40.053" v="410" actId="1076"/>
          <ac:spMkLst>
            <pc:docMk/>
            <pc:sldMk cId="3342602019" sldId="2147480117"/>
            <ac:spMk id="202" creationId="{A62690FF-AFD1-B48E-BAAB-36C0BC9E7BF1}"/>
          </ac:spMkLst>
        </pc:spChg>
        <pc:spChg chg="add mod">
          <ac:chgData name="Karmakar, Sumit" userId="S::skarmakar@elogex.com::5d020034-ff2c-4e7e-8d00-e94708d613b2" providerId="AD" clId="Web-{B191D0E2-55DB-8537-B5C3-C3C98E754B7A}" dt="2024-03-20T15:18:40.072" v="411" actId="1076"/>
          <ac:spMkLst>
            <pc:docMk/>
            <pc:sldMk cId="3342602019" sldId="2147480117"/>
            <ac:spMk id="204" creationId="{1A266C0A-FD82-F0B6-5B12-298410897DB4}"/>
          </ac:spMkLst>
        </pc:spChg>
        <pc:spChg chg="add mod">
          <ac:chgData name="Karmakar, Sumit" userId="S::skarmakar@elogex.com::5d020034-ff2c-4e7e-8d00-e94708d613b2" providerId="AD" clId="Web-{B191D0E2-55DB-8537-B5C3-C3C98E754B7A}" dt="2024-03-20T15:18:40.084" v="412" actId="1076"/>
          <ac:spMkLst>
            <pc:docMk/>
            <pc:sldMk cId="3342602019" sldId="2147480117"/>
            <ac:spMk id="206" creationId="{4D0CA5D2-8D65-19B4-81F7-81A6A22B9806}"/>
          </ac:spMkLst>
        </pc:spChg>
        <pc:spChg chg="add mod">
          <ac:chgData name="Karmakar, Sumit" userId="S::skarmakar@elogex.com::5d020034-ff2c-4e7e-8d00-e94708d613b2" providerId="AD" clId="Web-{B191D0E2-55DB-8537-B5C3-C3C98E754B7A}" dt="2024-03-20T15:26:38.712" v="536" actId="1076"/>
          <ac:spMkLst>
            <pc:docMk/>
            <pc:sldMk cId="3342602019" sldId="2147480117"/>
            <ac:spMk id="208" creationId="{8634A1CF-DF20-B7FE-E9BD-7F002D083118}"/>
          </ac:spMkLst>
        </pc:spChg>
        <pc:spChg chg="add mod">
          <ac:chgData name="Karmakar, Sumit" userId="S::skarmakar@elogex.com::5d020034-ff2c-4e7e-8d00-e94708d613b2" providerId="AD" clId="Web-{B191D0E2-55DB-8537-B5C3-C3C98E754B7A}" dt="2024-03-20T15:26:38.743" v="537" actId="1076"/>
          <ac:spMkLst>
            <pc:docMk/>
            <pc:sldMk cId="3342602019" sldId="2147480117"/>
            <ac:spMk id="212" creationId="{2238823C-CE99-D687-180D-9F9656625D20}"/>
          </ac:spMkLst>
        </pc:spChg>
        <pc:spChg chg="add mod">
          <ac:chgData name="Karmakar, Sumit" userId="S::skarmakar@elogex.com::5d020034-ff2c-4e7e-8d00-e94708d613b2" providerId="AD" clId="Web-{B191D0E2-55DB-8537-B5C3-C3C98E754B7A}" dt="2024-03-20T15:25:52.804" v="525" actId="1076"/>
          <ac:spMkLst>
            <pc:docMk/>
            <pc:sldMk cId="3342602019" sldId="2147480117"/>
            <ac:spMk id="222" creationId="{1EEF99CE-F1F9-4236-466B-9C207B242A2F}"/>
          </ac:spMkLst>
        </pc:spChg>
        <pc:spChg chg="add mod">
          <ac:chgData name="Karmakar, Sumit" userId="S::skarmakar@elogex.com::5d020034-ff2c-4e7e-8d00-e94708d613b2" providerId="AD" clId="Web-{B191D0E2-55DB-8537-B5C3-C3C98E754B7A}" dt="2024-03-20T15:26:38.758" v="538" actId="1076"/>
          <ac:spMkLst>
            <pc:docMk/>
            <pc:sldMk cId="3342602019" sldId="2147480117"/>
            <ac:spMk id="224" creationId="{70021BA3-FB93-D483-55BB-0C4523E81856}"/>
          </ac:spMkLst>
        </pc:spChg>
        <pc:spChg chg="add mod">
          <ac:chgData name="Karmakar, Sumit" userId="S::skarmakar@elogex.com::5d020034-ff2c-4e7e-8d00-e94708d613b2" providerId="AD" clId="Web-{B191D0E2-55DB-8537-B5C3-C3C98E754B7A}" dt="2024-03-20T15:26:38.790" v="539" actId="1076"/>
          <ac:spMkLst>
            <pc:docMk/>
            <pc:sldMk cId="3342602019" sldId="2147480117"/>
            <ac:spMk id="226" creationId="{67A92898-7224-E862-FB2B-D460935CB9C8}"/>
          </ac:spMkLst>
        </pc:spChg>
        <pc:spChg chg="add mod">
          <ac:chgData name="Karmakar, Sumit" userId="S::skarmakar@elogex.com::5d020034-ff2c-4e7e-8d00-e94708d613b2" providerId="AD" clId="Web-{B191D0E2-55DB-8537-B5C3-C3C98E754B7A}" dt="2024-03-20T15:26:38.821" v="540" actId="1076"/>
          <ac:spMkLst>
            <pc:docMk/>
            <pc:sldMk cId="3342602019" sldId="2147480117"/>
            <ac:spMk id="230" creationId="{A1FF1624-6559-BC7C-CBA4-BEF6F5071EBD}"/>
          </ac:spMkLst>
        </pc:spChg>
        <pc:spChg chg="add mod">
          <ac:chgData name="Karmakar, Sumit" userId="S::skarmakar@elogex.com::5d020034-ff2c-4e7e-8d00-e94708d613b2" providerId="AD" clId="Web-{B191D0E2-55DB-8537-B5C3-C3C98E754B7A}" dt="2024-03-20T15:27:28.995" v="545" actId="1076"/>
          <ac:spMkLst>
            <pc:docMk/>
            <pc:sldMk cId="3342602019" sldId="2147480117"/>
            <ac:spMk id="232" creationId="{B87CE2CE-E0A0-D47D-7B49-699BBA4EB33B}"/>
          </ac:spMkLst>
        </pc:spChg>
        <pc:grpChg chg="add del mod">
          <ac:chgData name="Karmakar, Sumit" userId="S::skarmakar@elogex.com::5d020034-ff2c-4e7e-8d00-e94708d613b2" providerId="AD" clId="Web-{B191D0E2-55DB-8537-B5C3-C3C98E754B7A}" dt="2024-03-20T15:15:35.968" v="285"/>
          <ac:grpSpMkLst>
            <pc:docMk/>
            <pc:sldMk cId="3342602019" sldId="2147480117"/>
            <ac:grpSpMk id="29" creationId="{D09A6707-55D2-8AA2-D517-6EB3B5DA2B76}"/>
          </ac:grpSpMkLst>
        </pc:grpChg>
        <pc:grpChg chg="add del mod">
          <ac:chgData name="Karmakar, Sumit" userId="S::skarmakar@elogex.com::5d020034-ff2c-4e7e-8d00-e94708d613b2" providerId="AD" clId="Web-{B191D0E2-55DB-8537-B5C3-C3C98E754B7A}" dt="2024-03-20T15:15:35.968" v="284"/>
          <ac:grpSpMkLst>
            <pc:docMk/>
            <pc:sldMk cId="3342602019" sldId="2147480117"/>
            <ac:grpSpMk id="51" creationId="{B59BBCE0-6597-CF9D-6FC4-8F6D18EE45A2}"/>
          </ac:grpSpMkLst>
        </pc:grpChg>
        <pc:grpChg chg="add del mod">
          <ac:chgData name="Karmakar, Sumit" userId="S::skarmakar@elogex.com::5d020034-ff2c-4e7e-8d00-e94708d613b2" providerId="AD" clId="Web-{B191D0E2-55DB-8537-B5C3-C3C98E754B7A}" dt="2024-03-20T15:15:35.968" v="283"/>
          <ac:grpSpMkLst>
            <pc:docMk/>
            <pc:sldMk cId="3342602019" sldId="2147480117"/>
            <ac:grpSpMk id="60" creationId="{6ADF4F8A-C922-593C-35CE-F71B20E69D2E}"/>
          </ac:grpSpMkLst>
        </pc:grpChg>
        <pc:grpChg chg="add del mod">
          <ac:chgData name="Karmakar, Sumit" userId="S::skarmakar@elogex.com::5d020034-ff2c-4e7e-8d00-e94708d613b2" providerId="AD" clId="Web-{B191D0E2-55DB-8537-B5C3-C3C98E754B7A}" dt="2024-03-20T15:15:35.968" v="282"/>
          <ac:grpSpMkLst>
            <pc:docMk/>
            <pc:sldMk cId="3342602019" sldId="2147480117"/>
            <ac:grpSpMk id="84" creationId="{791AB693-AE66-30ED-6B4E-00F45D3EB043}"/>
          </ac:grpSpMkLst>
        </pc:grpChg>
        <pc:grpChg chg="add del mod">
          <ac:chgData name="Karmakar, Sumit" userId="S::skarmakar@elogex.com::5d020034-ff2c-4e7e-8d00-e94708d613b2" providerId="AD" clId="Web-{B191D0E2-55DB-8537-B5C3-C3C98E754B7A}" dt="2024-03-20T15:15:35.968" v="281"/>
          <ac:grpSpMkLst>
            <pc:docMk/>
            <pc:sldMk cId="3342602019" sldId="2147480117"/>
            <ac:grpSpMk id="97" creationId="{9A69DC08-C763-B0AF-9BE5-C45483F08567}"/>
          </ac:grpSpMkLst>
        </pc:grpChg>
        <pc:grpChg chg="add del mod">
          <ac:chgData name="Karmakar, Sumit" userId="S::skarmakar@elogex.com::5d020034-ff2c-4e7e-8d00-e94708d613b2" providerId="AD" clId="Web-{B191D0E2-55DB-8537-B5C3-C3C98E754B7A}" dt="2024-03-20T15:17:47.145" v="356"/>
          <ac:grpSpMkLst>
            <pc:docMk/>
            <pc:sldMk cId="3342602019" sldId="2147480117"/>
            <ac:grpSpMk id="126" creationId="{432C82D6-3C28-A16F-3E85-DCB7B9626E61}"/>
          </ac:grpSpMkLst>
        </pc:grpChg>
        <pc:grpChg chg="add del mod">
          <ac:chgData name="Karmakar, Sumit" userId="S::skarmakar@elogex.com::5d020034-ff2c-4e7e-8d00-e94708d613b2" providerId="AD" clId="Web-{B191D0E2-55DB-8537-B5C3-C3C98E754B7A}" dt="2024-03-20T15:17:47.145" v="355"/>
          <ac:grpSpMkLst>
            <pc:docMk/>
            <pc:sldMk cId="3342602019" sldId="2147480117"/>
            <ac:grpSpMk id="131" creationId="{7AF7A323-EE6B-48B3-7D1E-CBC5C0CDBC2E}"/>
          </ac:grpSpMkLst>
        </pc:grpChg>
        <pc:grpChg chg="add del mod">
          <ac:chgData name="Karmakar, Sumit" userId="S::skarmakar@elogex.com::5d020034-ff2c-4e7e-8d00-e94708d613b2" providerId="AD" clId="Web-{B191D0E2-55DB-8537-B5C3-C3C98E754B7A}" dt="2024-03-20T15:17:47.145" v="352"/>
          <ac:grpSpMkLst>
            <pc:docMk/>
            <pc:sldMk cId="3342602019" sldId="2147480117"/>
            <ac:grpSpMk id="139" creationId="{B44B05E5-21FB-43C3-2E37-2846E8B05FED}"/>
          </ac:grpSpMkLst>
        </pc:grpChg>
        <pc:grpChg chg="add del mod">
          <ac:chgData name="Karmakar, Sumit" userId="S::skarmakar@elogex.com::5d020034-ff2c-4e7e-8d00-e94708d613b2" providerId="AD" clId="Web-{B191D0E2-55DB-8537-B5C3-C3C98E754B7A}" dt="2024-03-20T15:17:47.145" v="351"/>
          <ac:grpSpMkLst>
            <pc:docMk/>
            <pc:sldMk cId="3342602019" sldId="2147480117"/>
            <ac:grpSpMk id="144" creationId="{203C5080-F659-AC8F-ADD5-2F807B818E40}"/>
          </ac:grpSpMkLst>
        </pc:grpChg>
        <pc:grpChg chg="add mod">
          <ac:chgData name="Karmakar, Sumit" userId="S::skarmakar@elogex.com::5d020034-ff2c-4e7e-8d00-e94708d613b2" providerId="AD" clId="Web-{B191D0E2-55DB-8537-B5C3-C3C98E754B7A}" dt="2024-03-20T15:18:39.537" v="398" actId="1076"/>
          <ac:grpSpMkLst>
            <pc:docMk/>
            <pc:sldMk cId="3342602019" sldId="2147480117"/>
            <ac:grpSpMk id="164" creationId="{6814B515-4D56-F8A8-4275-E7CE1BF9BEF9}"/>
          </ac:grpSpMkLst>
        </pc:grpChg>
        <pc:grpChg chg="add mod">
          <ac:chgData name="Karmakar, Sumit" userId="S::skarmakar@elogex.com::5d020034-ff2c-4e7e-8d00-e94708d613b2" providerId="AD" clId="Web-{B191D0E2-55DB-8537-B5C3-C3C98E754B7A}" dt="2024-03-20T15:18:39.944" v="404" actId="1076"/>
          <ac:grpSpMkLst>
            <pc:docMk/>
            <pc:sldMk cId="3342602019" sldId="2147480117"/>
            <ac:grpSpMk id="190" creationId="{0121567B-1820-5A30-ED25-AD0AC63A4AD2}"/>
          </ac:grpSpMkLst>
        </pc:grpChg>
        <pc:picChg chg="add del mod">
          <ac:chgData name="Karmakar, Sumit" userId="S::skarmakar@elogex.com::5d020034-ff2c-4e7e-8d00-e94708d613b2" providerId="AD" clId="Web-{B191D0E2-55DB-8537-B5C3-C3C98E754B7A}" dt="2024-03-20T15:15:35.968" v="287"/>
          <ac:picMkLst>
            <pc:docMk/>
            <pc:sldMk cId="3342602019" sldId="2147480117"/>
            <ac:picMk id="5" creationId="{973C0956-8782-9F06-FF12-0A16BFAF2095}"/>
          </ac:picMkLst>
        </pc:picChg>
        <pc:picChg chg="add del mod">
          <ac:chgData name="Karmakar, Sumit" userId="S::skarmakar@elogex.com::5d020034-ff2c-4e7e-8d00-e94708d613b2" providerId="AD" clId="Web-{B191D0E2-55DB-8537-B5C3-C3C98E754B7A}" dt="2024-03-20T15:15:35.968" v="280"/>
          <ac:picMkLst>
            <pc:docMk/>
            <pc:sldMk cId="3342602019" sldId="2147480117"/>
            <ac:picMk id="99" creationId="{656C596C-2B52-4503-C329-7B60E50126AD}"/>
          </ac:picMkLst>
        </pc:picChg>
        <pc:picChg chg="add del mod">
          <ac:chgData name="Karmakar, Sumit" userId="S::skarmakar@elogex.com::5d020034-ff2c-4e7e-8d00-e94708d613b2" providerId="AD" clId="Web-{B191D0E2-55DB-8537-B5C3-C3C98E754B7A}" dt="2024-03-20T15:15:35.968" v="278"/>
          <ac:picMkLst>
            <pc:docMk/>
            <pc:sldMk cId="3342602019" sldId="2147480117"/>
            <ac:picMk id="106" creationId="{0D8565D4-C45E-4BDA-0B03-E50CFF191DB0}"/>
          </ac:picMkLst>
        </pc:picChg>
        <pc:picChg chg="add del mod">
          <ac:chgData name="Karmakar, Sumit" userId="S::skarmakar@elogex.com::5d020034-ff2c-4e7e-8d00-e94708d613b2" providerId="AD" clId="Web-{B191D0E2-55DB-8537-B5C3-C3C98E754B7A}" dt="2024-03-20T15:17:47.145" v="350"/>
          <ac:picMkLst>
            <pc:docMk/>
            <pc:sldMk cId="3342602019" sldId="2147480117"/>
            <ac:picMk id="146" creationId="{CF5701A7-313A-A278-5717-0D732A4146DC}"/>
          </ac:picMkLst>
        </pc:picChg>
        <pc:picChg chg="add del mod">
          <ac:chgData name="Karmakar, Sumit" userId="S::skarmakar@elogex.com::5d020034-ff2c-4e7e-8d00-e94708d613b2" providerId="AD" clId="Web-{B191D0E2-55DB-8537-B5C3-C3C98E754B7A}" dt="2024-03-20T15:17:47.145" v="347"/>
          <ac:picMkLst>
            <pc:docMk/>
            <pc:sldMk cId="3342602019" sldId="2147480117"/>
            <ac:picMk id="152" creationId="{4EC2595A-AC7A-EE4E-64DA-CCB45F90CD0E}"/>
          </ac:picMkLst>
        </pc:picChg>
        <pc:picChg chg="add mod">
          <ac:chgData name="Karmakar, Sumit" userId="S::skarmakar@elogex.com::5d020034-ff2c-4e7e-8d00-e94708d613b2" providerId="AD" clId="Web-{B191D0E2-55DB-8537-B5C3-C3C98E754B7A}" dt="2024-03-20T15:18:39.803" v="399" actId="1076"/>
          <ac:picMkLst>
            <pc:docMk/>
            <pc:sldMk cId="3342602019" sldId="2147480117"/>
            <ac:picMk id="166" creationId="{AFA1AC4D-024D-9D2F-D194-C2F0B2B8E931}"/>
          </ac:picMkLst>
        </pc:picChg>
        <pc:picChg chg="add mod">
          <ac:chgData name="Karmakar, Sumit" userId="S::skarmakar@elogex.com::5d020034-ff2c-4e7e-8d00-e94708d613b2" providerId="AD" clId="Web-{B191D0E2-55DB-8537-B5C3-C3C98E754B7A}" dt="2024-03-20T15:18:39.819" v="400" actId="1076"/>
          <ac:picMkLst>
            <pc:docMk/>
            <pc:sldMk cId="3342602019" sldId="2147480117"/>
            <ac:picMk id="168" creationId="{A2BD1F21-71B0-3E87-E1C5-637C471DA58D}"/>
          </ac:picMkLst>
        </pc:picChg>
        <pc:picChg chg="add mod">
          <ac:chgData name="Karmakar, Sumit" userId="S::skarmakar@elogex.com::5d020034-ff2c-4e7e-8d00-e94708d613b2" providerId="AD" clId="Web-{B191D0E2-55DB-8537-B5C3-C3C98E754B7A}" dt="2024-03-20T15:18:39.834" v="401" actId="1076"/>
          <ac:picMkLst>
            <pc:docMk/>
            <pc:sldMk cId="3342602019" sldId="2147480117"/>
            <ac:picMk id="170" creationId="{BFEA4074-EED0-BBE9-10E2-607BD39B6D43}"/>
          </ac:picMkLst>
        </pc:picChg>
        <pc:picChg chg="add mod">
          <ac:chgData name="Karmakar, Sumit" userId="S::skarmakar@elogex.com::5d020034-ff2c-4e7e-8d00-e94708d613b2" providerId="AD" clId="Web-{B191D0E2-55DB-8537-B5C3-C3C98E754B7A}" dt="2024-03-20T15:18:39.881" v="403" actId="1076"/>
          <ac:picMkLst>
            <pc:docMk/>
            <pc:sldMk cId="3342602019" sldId="2147480117"/>
            <ac:picMk id="174" creationId="{8CE81083-9076-1C75-CF2C-A3B9FD752321}"/>
          </ac:picMkLst>
        </pc:picChg>
        <pc:picChg chg="add mod">
          <ac:chgData name="Karmakar, Sumit" userId="S::skarmakar@elogex.com::5d020034-ff2c-4e7e-8d00-e94708d613b2" providerId="AD" clId="Web-{B191D0E2-55DB-8537-B5C3-C3C98E754B7A}" dt="2024-03-20T15:25:07.583" v="509" actId="1076"/>
          <ac:picMkLst>
            <pc:docMk/>
            <pc:sldMk cId="3342602019" sldId="2147480117"/>
            <ac:picMk id="210" creationId="{3FF0BD91-DA45-8745-CF72-F45FFF79E157}"/>
          </ac:picMkLst>
        </pc:picChg>
        <pc:picChg chg="add mod">
          <ac:chgData name="Karmakar, Sumit" userId="S::skarmakar@elogex.com::5d020034-ff2c-4e7e-8d00-e94708d613b2" providerId="AD" clId="Web-{B191D0E2-55DB-8537-B5C3-C3C98E754B7A}" dt="2024-03-20T15:26:21.524" v="532" actId="1076"/>
          <ac:picMkLst>
            <pc:docMk/>
            <pc:sldMk cId="3342602019" sldId="2147480117"/>
            <ac:picMk id="214" creationId="{43740D88-68CA-BCB4-AA5A-E9BFE23FDA77}"/>
          </ac:picMkLst>
        </pc:picChg>
        <pc:picChg chg="add mod">
          <ac:chgData name="Karmakar, Sumit" userId="S::skarmakar@elogex.com::5d020034-ff2c-4e7e-8d00-e94708d613b2" providerId="AD" clId="Web-{B191D0E2-55DB-8537-B5C3-C3C98E754B7A}" dt="2024-03-20T15:26:21.539" v="533" actId="1076"/>
          <ac:picMkLst>
            <pc:docMk/>
            <pc:sldMk cId="3342602019" sldId="2147480117"/>
            <ac:picMk id="216" creationId="{676C4B8A-EEDE-8492-11D4-96362E1CA27A}"/>
          </ac:picMkLst>
        </pc:picChg>
        <pc:picChg chg="add mod">
          <ac:chgData name="Karmakar, Sumit" userId="S::skarmakar@elogex.com::5d020034-ff2c-4e7e-8d00-e94708d613b2" providerId="AD" clId="Web-{B191D0E2-55DB-8537-B5C3-C3C98E754B7A}" dt="2024-03-20T15:26:21.555" v="534" actId="1076"/>
          <ac:picMkLst>
            <pc:docMk/>
            <pc:sldMk cId="3342602019" sldId="2147480117"/>
            <ac:picMk id="218" creationId="{3A1EB43D-2A80-827B-101C-E6FDBBDEA7E0}"/>
          </ac:picMkLst>
        </pc:picChg>
        <pc:picChg chg="add mod">
          <ac:chgData name="Karmakar, Sumit" userId="S::skarmakar@elogex.com::5d020034-ff2c-4e7e-8d00-e94708d613b2" providerId="AD" clId="Web-{B191D0E2-55DB-8537-B5C3-C3C98E754B7A}" dt="2024-03-20T15:26:21.586" v="535" actId="1076"/>
          <ac:picMkLst>
            <pc:docMk/>
            <pc:sldMk cId="3342602019" sldId="2147480117"/>
            <ac:picMk id="220" creationId="{0E58D81E-2B6F-523E-2F03-F64001564D75}"/>
          </ac:picMkLst>
        </pc:picChg>
        <pc:picChg chg="add mod">
          <ac:chgData name="Karmakar, Sumit" userId="S::skarmakar@elogex.com::5d020034-ff2c-4e7e-8d00-e94708d613b2" providerId="AD" clId="Web-{B191D0E2-55DB-8537-B5C3-C3C98E754B7A}" dt="2024-03-20T15:26:01.570" v="530" actId="1076"/>
          <ac:picMkLst>
            <pc:docMk/>
            <pc:sldMk cId="3342602019" sldId="2147480117"/>
            <ac:picMk id="228" creationId="{047322F2-06A8-0721-C3C7-DB1C1AD8F763}"/>
          </ac:picMkLst>
        </pc:picChg>
        <pc:cxnChg chg="del mod">
          <ac:chgData name="Karmakar, Sumit" userId="S::skarmakar@elogex.com::5d020034-ff2c-4e7e-8d00-e94708d613b2" providerId="AD" clId="Web-{B191D0E2-55DB-8537-B5C3-C3C98E754B7A}" dt="2024-03-20T15:13:40.510" v="216"/>
          <ac:cxnSpMkLst>
            <pc:docMk/>
            <pc:sldMk cId="3342602019" sldId="2147480117"/>
            <ac:cxnSpMk id="26" creationId="{E5D15895-2EB3-A137-3BCA-EF18D07BDD9D}"/>
          </ac:cxnSpMkLst>
        </pc:cxnChg>
        <pc:cxnChg chg="del mod">
          <ac:chgData name="Karmakar, Sumit" userId="S::skarmakar@elogex.com::5d020034-ff2c-4e7e-8d00-e94708d613b2" providerId="AD" clId="Web-{B191D0E2-55DB-8537-B5C3-C3C98E754B7A}" dt="2024-03-20T15:13:40.510" v="215"/>
          <ac:cxnSpMkLst>
            <pc:docMk/>
            <pc:sldMk cId="3342602019" sldId="2147480117"/>
            <ac:cxnSpMk id="27" creationId="{0BA0F07B-2033-D99C-8546-D403CA00FE1C}"/>
          </ac:cxnSpMkLst>
        </pc:cxnChg>
        <pc:cxnChg chg="del">
          <ac:chgData name="Karmakar, Sumit" userId="S::skarmakar@elogex.com::5d020034-ff2c-4e7e-8d00-e94708d613b2" providerId="AD" clId="Web-{B191D0E2-55DB-8537-B5C3-C3C98E754B7A}" dt="2024-03-20T15:13:40.510" v="214"/>
          <ac:cxnSpMkLst>
            <pc:docMk/>
            <pc:sldMk cId="3342602019" sldId="2147480117"/>
            <ac:cxnSpMk id="30" creationId="{30E0BCF3-E935-B96A-404E-CDE487B4350E}"/>
          </ac:cxnSpMkLst>
        </pc:cxnChg>
        <pc:cxnChg chg="del mod">
          <ac:chgData name="Karmakar, Sumit" userId="S::skarmakar@elogex.com::5d020034-ff2c-4e7e-8d00-e94708d613b2" providerId="AD" clId="Web-{B191D0E2-55DB-8537-B5C3-C3C98E754B7A}" dt="2024-03-20T15:13:40.510" v="213"/>
          <ac:cxnSpMkLst>
            <pc:docMk/>
            <pc:sldMk cId="3342602019" sldId="2147480117"/>
            <ac:cxnSpMk id="34" creationId="{C0036012-5DDB-CDC4-C88D-51F48935827F}"/>
          </ac:cxnSpMkLst>
        </pc:cxnChg>
        <pc:cxnChg chg="del mod">
          <ac:chgData name="Karmakar, Sumit" userId="S::skarmakar@elogex.com::5d020034-ff2c-4e7e-8d00-e94708d613b2" providerId="AD" clId="Web-{B191D0E2-55DB-8537-B5C3-C3C98E754B7A}" dt="2024-03-20T15:13:40.510" v="210"/>
          <ac:cxnSpMkLst>
            <pc:docMk/>
            <pc:sldMk cId="3342602019" sldId="2147480117"/>
            <ac:cxnSpMk id="39" creationId="{6A4AFD20-F302-BB91-3EC4-7A628A938F0C}"/>
          </ac:cxnSpMkLst>
        </pc:cxnChg>
        <pc:cxnChg chg="del mod">
          <ac:chgData name="Karmakar, Sumit" userId="S::skarmakar@elogex.com::5d020034-ff2c-4e7e-8d00-e94708d613b2" providerId="AD" clId="Web-{B191D0E2-55DB-8537-B5C3-C3C98E754B7A}" dt="2024-03-20T15:13:40.510" v="209"/>
          <ac:cxnSpMkLst>
            <pc:docMk/>
            <pc:sldMk cId="3342602019" sldId="2147480117"/>
            <ac:cxnSpMk id="42" creationId="{38EF021E-5BF3-06FF-8386-901D5D663D75}"/>
          </ac:cxnSpMkLst>
        </pc:cxnChg>
        <pc:cxnChg chg="del mod">
          <ac:chgData name="Karmakar, Sumit" userId="S::skarmakar@elogex.com::5d020034-ff2c-4e7e-8d00-e94708d613b2" providerId="AD" clId="Web-{B191D0E2-55DB-8537-B5C3-C3C98E754B7A}" dt="2024-03-20T15:13:40.510" v="206"/>
          <ac:cxnSpMkLst>
            <pc:docMk/>
            <pc:sldMk cId="3342602019" sldId="2147480117"/>
            <ac:cxnSpMk id="47" creationId="{5B9437E2-8384-4D33-6517-44872F062E9A}"/>
          </ac:cxnSpMkLst>
        </pc:cxnChg>
        <pc:cxnChg chg="del mod">
          <ac:chgData name="Karmakar, Sumit" userId="S::skarmakar@elogex.com::5d020034-ff2c-4e7e-8d00-e94708d613b2" providerId="AD" clId="Web-{B191D0E2-55DB-8537-B5C3-C3C98E754B7A}" dt="2024-03-20T15:13:40.510" v="205"/>
          <ac:cxnSpMkLst>
            <pc:docMk/>
            <pc:sldMk cId="3342602019" sldId="2147480117"/>
            <ac:cxnSpMk id="50" creationId="{3A5DFC1D-5241-2A5B-2763-07330303F70D}"/>
          </ac:cxnSpMkLst>
        </pc:cxnChg>
        <pc:cxnChg chg="del">
          <ac:chgData name="Karmakar, Sumit" userId="S::skarmakar@elogex.com::5d020034-ff2c-4e7e-8d00-e94708d613b2" providerId="AD" clId="Web-{B191D0E2-55DB-8537-B5C3-C3C98E754B7A}" dt="2024-03-20T15:13:40.510" v="204"/>
          <ac:cxnSpMkLst>
            <pc:docMk/>
            <pc:sldMk cId="3342602019" sldId="2147480117"/>
            <ac:cxnSpMk id="54" creationId="{C715A097-43BA-78C7-EB85-D60AE8341F32}"/>
          </ac:cxnSpMkLst>
        </pc:cxnChg>
        <pc:cxnChg chg="mod">
          <ac:chgData name="Karmakar, Sumit" userId="S::skarmakar@elogex.com::5d020034-ff2c-4e7e-8d00-e94708d613b2" providerId="AD" clId="Web-{B191D0E2-55DB-8537-B5C3-C3C98E754B7A}" dt="2024-03-20T15:15:35.968" v="283"/>
          <ac:cxnSpMkLst>
            <pc:docMk/>
            <pc:sldMk cId="3342602019" sldId="2147480117"/>
            <ac:cxnSpMk id="58" creationId="{08708B3D-BCAD-EA50-C86A-F591C73C65B2}"/>
          </ac:cxnSpMkLst>
        </pc:cxnChg>
        <pc:cxnChg chg="del mod">
          <ac:chgData name="Karmakar, Sumit" userId="S::skarmakar@elogex.com::5d020034-ff2c-4e7e-8d00-e94708d613b2" providerId="AD" clId="Web-{B191D0E2-55DB-8537-B5C3-C3C98E754B7A}" dt="2024-03-20T15:13:40.510" v="200"/>
          <ac:cxnSpMkLst>
            <pc:docMk/>
            <pc:sldMk cId="3342602019" sldId="2147480117"/>
            <ac:cxnSpMk id="64" creationId="{FB414208-2974-6A2C-EA4A-E3342514DF74}"/>
          </ac:cxnSpMkLst>
        </pc:cxnChg>
        <pc:cxnChg chg="del mod">
          <ac:chgData name="Karmakar, Sumit" userId="S::skarmakar@elogex.com::5d020034-ff2c-4e7e-8d00-e94708d613b2" providerId="AD" clId="Web-{B191D0E2-55DB-8537-B5C3-C3C98E754B7A}" dt="2024-03-20T15:13:40.510" v="199"/>
          <ac:cxnSpMkLst>
            <pc:docMk/>
            <pc:sldMk cId="3342602019" sldId="2147480117"/>
            <ac:cxnSpMk id="67" creationId="{F1C3D8F2-7512-CCFB-3C2C-64562F861106}"/>
          </ac:cxnSpMkLst>
        </pc:cxnChg>
        <pc:cxnChg chg="mod">
          <ac:chgData name="Karmakar, Sumit" userId="S::skarmakar@elogex.com::5d020034-ff2c-4e7e-8d00-e94708d613b2" providerId="AD" clId="Web-{B191D0E2-55DB-8537-B5C3-C3C98E754B7A}" dt="2024-03-20T15:15:35.968" v="282"/>
          <ac:cxnSpMkLst>
            <pc:docMk/>
            <pc:sldMk cId="3342602019" sldId="2147480117"/>
            <ac:cxnSpMk id="69" creationId="{8828A712-CB0C-EF00-FA11-34CCD2043A16}"/>
          </ac:cxnSpMkLst>
        </pc:cxnChg>
        <pc:cxnChg chg="del mod">
          <ac:chgData name="Karmakar, Sumit" userId="S::skarmakar@elogex.com::5d020034-ff2c-4e7e-8d00-e94708d613b2" providerId="AD" clId="Web-{B191D0E2-55DB-8537-B5C3-C3C98E754B7A}" dt="2024-03-20T15:13:40.510" v="198"/>
          <ac:cxnSpMkLst>
            <pc:docMk/>
            <pc:sldMk cId="3342602019" sldId="2147480117"/>
            <ac:cxnSpMk id="73" creationId="{EAFD2E44-CD48-6AD2-93DF-DA8B91E8913C}"/>
          </ac:cxnSpMkLst>
        </pc:cxnChg>
        <pc:cxnChg chg="del mod">
          <ac:chgData name="Karmakar, Sumit" userId="S::skarmakar@elogex.com::5d020034-ff2c-4e7e-8d00-e94708d613b2" providerId="AD" clId="Web-{B191D0E2-55DB-8537-B5C3-C3C98E754B7A}" dt="2024-03-20T15:13:40.510" v="196"/>
          <ac:cxnSpMkLst>
            <pc:docMk/>
            <pc:sldMk cId="3342602019" sldId="2147480117"/>
            <ac:cxnSpMk id="80" creationId="{D4556A28-0806-BC88-34CA-00144D2586E1}"/>
          </ac:cxnSpMkLst>
        </pc:cxnChg>
        <pc:cxnChg chg="del mod">
          <ac:chgData name="Karmakar, Sumit" userId="S::skarmakar@elogex.com::5d020034-ff2c-4e7e-8d00-e94708d613b2" providerId="AD" clId="Web-{B191D0E2-55DB-8537-B5C3-C3C98E754B7A}" dt="2024-03-20T15:13:40.510" v="193"/>
          <ac:cxnSpMkLst>
            <pc:docMk/>
            <pc:sldMk cId="3342602019" sldId="2147480117"/>
            <ac:cxnSpMk id="89" creationId="{7EF07E63-BDB2-02E4-F0B2-4241E4634C01}"/>
          </ac:cxnSpMkLst>
        </pc:cxnChg>
        <pc:cxnChg chg="del mod">
          <ac:chgData name="Karmakar, Sumit" userId="S::skarmakar@elogex.com::5d020034-ff2c-4e7e-8d00-e94708d613b2" providerId="AD" clId="Web-{B191D0E2-55DB-8537-B5C3-C3C98E754B7A}" dt="2024-03-20T15:13:40.510" v="192"/>
          <ac:cxnSpMkLst>
            <pc:docMk/>
            <pc:sldMk cId="3342602019" sldId="2147480117"/>
            <ac:cxnSpMk id="92" creationId="{707960CB-CA74-A428-BFAF-C2F279389F5D}"/>
          </ac:cxnSpMkLst>
        </pc:cxnChg>
        <pc:cxnChg chg="add del mod">
          <ac:chgData name="Karmakar, Sumit" userId="S::skarmakar@elogex.com::5d020034-ff2c-4e7e-8d00-e94708d613b2" providerId="AD" clId="Web-{B191D0E2-55DB-8537-B5C3-C3C98E754B7A}" dt="2024-03-20T15:17:47.145" v="349"/>
          <ac:cxnSpMkLst>
            <pc:docMk/>
            <pc:sldMk cId="3342602019" sldId="2147480117"/>
            <ac:cxnSpMk id="148" creationId="{E1A8778B-096A-7245-DFC7-77E1AE3EA102}"/>
          </ac:cxnSpMkLst>
        </pc:cxnChg>
        <pc:cxnChg chg="add del mod">
          <ac:chgData name="Karmakar, Sumit" userId="S::skarmakar@elogex.com::5d020034-ff2c-4e7e-8d00-e94708d613b2" providerId="AD" clId="Web-{B191D0E2-55DB-8537-B5C3-C3C98E754B7A}" dt="2024-03-20T15:17:47.145" v="348"/>
          <ac:cxnSpMkLst>
            <pc:docMk/>
            <pc:sldMk cId="3342602019" sldId="2147480117"/>
            <ac:cxnSpMk id="150" creationId="{0EC1291D-1EFE-E27D-A7AA-CA6000CA198E}"/>
          </ac:cxnSpMkLst>
        </pc:cxnChg>
      </pc:sldChg>
      <pc:sldChg chg="modSp">
        <pc:chgData name="Karmakar, Sumit" userId="S::skarmakar@elogex.com::5d020034-ff2c-4e7e-8d00-e94708d613b2" providerId="AD" clId="Web-{B191D0E2-55DB-8537-B5C3-C3C98E754B7A}" dt="2024-03-20T15:06:12.353" v="0"/>
        <pc:sldMkLst>
          <pc:docMk/>
          <pc:sldMk cId="2185285943" sldId="2147480118"/>
        </pc:sldMkLst>
        <pc:graphicFrameChg chg="modGraphic">
          <ac:chgData name="Karmakar, Sumit" userId="S::skarmakar@elogex.com::5d020034-ff2c-4e7e-8d00-e94708d613b2" providerId="AD" clId="Web-{B191D0E2-55DB-8537-B5C3-C3C98E754B7A}" dt="2024-03-20T15:06:12.353" v="0"/>
          <ac:graphicFrameMkLst>
            <pc:docMk/>
            <pc:sldMk cId="2185285943" sldId="2147480118"/>
            <ac:graphicFrameMk id="9" creationId="{ABCCD26C-D41C-FBFD-74F1-5B8CE2E23819}"/>
          </ac:graphicFrameMkLst>
        </pc:graphicFrameChg>
      </pc:sldChg>
      <pc:sldChg chg="modSp add replId">
        <pc:chgData name="Karmakar, Sumit" userId="S::skarmakar@elogex.com::5d020034-ff2c-4e7e-8d00-e94708d613b2" providerId="AD" clId="Web-{B191D0E2-55DB-8537-B5C3-C3C98E754B7A}" dt="2024-03-20T15:37:37.253" v="693"/>
        <pc:sldMkLst>
          <pc:docMk/>
          <pc:sldMk cId="508965995" sldId="2147480119"/>
        </pc:sldMkLst>
        <pc:graphicFrameChg chg="mod modGraphic">
          <ac:chgData name="Karmakar, Sumit" userId="S::skarmakar@elogex.com::5d020034-ff2c-4e7e-8d00-e94708d613b2" providerId="AD" clId="Web-{B191D0E2-55DB-8537-B5C3-C3C98E754B7A}" dt="2024-03-20T15:37:37.253" v="693"/>
          <ac:graphicFrameMkLst>
            <pc:docMk/>
            <pc:sldMk cId="508965995" sldId="2147480119"/>
            <ac:graphicFrameMk id="9" creationId="{ABCCD26C-D41C-FBFD-74F1-5B8CE2E23819}"/>
          </ac:graphicFrameMkLst>
        </pc:graphicFrameChg>
      </pc:sldChg>
      <pc:sldChg chg="modSp add replId">
        <pc:chgData name="Karmakar, Sumit" userId="S::skarmakar@elogex.com::5d020034-ff2c-4e7e-8d00-e94708d613b2" providerId="AD" clId="Web-{B191D0E2-55DB-8537-B5C3-C3C98E754B7A}" dt="2024-03-20T15:34:18.494" v="686" actId="1076"/>
        <pc:sldMkLst>
          <pc:docMk/>
          <pc:sldMk cId="2801638841" sldId="2147480120"/>
        </pc:sldMkLst>
        <pc:spChg chg="mod">
          <ac:chgData name="Karmakar, Sumit" userId="S::skarmakar@elogex.com::5d020034-ff2c-4e7e-8d00-e94708d613b2" providerId="AD" clId="Web-{B191D0E2-55DB-8537-B5C3-C3C98E754B7A}" dt="2024-03-20T15:34:14.447" v="640" actId="1076"/>
          <ac:spMkLst>
            <pc:docMk/>
            <pc:sldMk cId="2801638841" sldId="2147480120"/>
            <ac:spMk id="4" creationId="{7D4BF2ED-AC5B-0D24-516C-84EE34EF0F26}"/>
          </ac:spMkLst>
        </pc:spChg>
        <pc:spChg chg="mod">
          <ac:chgData name="Karmakar, Sumit" userId="S::skarmakar@elogex.com::5d020034-ff2c-4e7e-8d00-e94708d613b2" providerId="AD" clId="Web-{B191D0E2-55DB-8537-B5C3-C3C98E754B7A}" dt="2024-03-20T15:34:14.604" v="642" actId="1076"/>
          <ac:spMkLst>
            <pc:docMk/>
            <pc:sldMk cId="2801638841" sldId="2147480120"/>
            <ac:spMk id="8" creationId="{9A8AFD97-6548-3F4A-4D20-68484CE3E0C6}"/>
          </ac:spMkLst>
        </pc:spChg>
        <pc:spChg chg="mod">
          <ac:chgData name="Karmakar, Sumit" userId="S::skarmakar@elogex.com::5d020034-ff2c-4e7e-8d00-e94708d613b2" providerId="AD" clId="Web-{B191D0E2-55DB-8537-B5C3-C3C98E754B7A}" dt="2024-03-20T15:34:14.697" v="643" actId="1076"/>
          <ac:spMkLst>
            <pc:docMk/>
            <pc:sldMk cId="2801638841" sldId="2147480120"/>
            <ac:spMk id="9" creationId="{4920E92B-7718-8222-9BFE-94A6716A8881}"/>
          </ac:spMkLst>
        </pc:spChg>
        <pc:spChg chg="mod">
          <ac:chgData name="Karmakar, Sumit" userId="S::skarmakar@elogex.com::5d020034-ff2c-4e7e-8d00-e94708d613b2" providerId="AD" clId="Web-{B191D0E2-55DB-8537-B5C3-C3C98E754B7A}" dt="2024-03-20T15:34:14.744" v="644" actId="1076"/>
          <ac:spMkLst>
            <pc:docMk/>
            <pc:sldMk cId="2801638841" sldId="2147480120"/>
            <ac:spMk id="12" creationId="{3C0CEDD4-EBFB-353C-5303-0FB361E05818}"/>
          </ac:spMkLst>
        </pc:spChg>
        <pc:spChg chg="mod">
          <ac:chgData name="Karmakar, Sumit" userId="S::skarmakar@elogex.com::5d020034-ff2c-4e7e-8d00-e94708d613b2" providerId="AD" clId="Web-{B191D0E2-55DB-8537-B5C3-C3C98E754B7A}" dt="2024-03-20T15:34:14.869" v="645" actId="1076"/>
          <ac:spMkLst>
            <pc:docMk/>
            <pc:sldMk cId="2801638841" sldId="2147480120"/>
            <ac:spMk id="18" creationId="{91B30D9E-4251-EC41-7D02-76659175E10D}"/>
          </ac:spMkLst>
        </pc:spChg>
        <pc:spChg chg="mod">
          <ac:chgData name="Karmakar, Sumit" userId="S::skarmakar@elogex.com::5d020034-ff2c-4e7e-8d00-e94708d613b2" providerId="AD" clId="Web-{B191D0E2-55DB-8537-B5C3-C3C98E754B7A}" dt="2024-03-20T15:34:14.932" v="646" actId="1076"/>
          <ac:spMkLst>
            <pc:docMk/>
            <pc:sldMk cId="2801638841" sldId="2147480120"/>
            <ac:spMk id="19" creationId="{58EE22D9-D66C-2075-3E64-FA6499E1196E}"/>
          </ac:spMkLst>
        </pc:spChg>
        <pc:spChg chg="mod">
          <ac:chgData name="Karmakar, Sumit" userId="S::skarmakar@elogex.com::5d020034-ff2c-4e7e-8d00-e94708d613b2" providerId="AD" clId="Web-{B191D0E2-55DB-8537-B5C3-C3C98E754B7A}" dt="2024-03-20T15:34:15.104" v="647" actId="1076"/>
          <ac:spMkLst>
            <pc:docMk/>
            <pc:sldMk cId="2801638841" sldId="2147480120"/>
            <ac:spMk id="20" creationId="{A6CE2B40-6661-D9FD-362E-58C38727DCF2}"/>
          </ac:spMkLst>
        </pc:spChg>
        <pc:spChg chg="mod">
          <ac:chgData name="Karmakar, Sumit" userId="S::skarmakar@elogex.com::5d020034-ff2c-4e7e-8d00-e94708d613b2" providerId="AD" clId="Web-{B191D0E2-55DB-8537-B5C3-C3C98E754B7A}" dt="2024-03-20T15:34:15.151" v="648" actId="1076"/>
          <ac:spMkLst>
            <pc:docMk/>
            <pc:sldMk cId="2801638841" sldId="2147480120"/>
            <ac:spMk id="21" creationId="{674277F3-C042-22B9-1C33-4BEEB500FE9D}"/>
          </ac:spMkLst>
        </pc:spChg>
        <pc:spChg chg="mod">
          <ac:chgData name="Karmakar, Sumit" userId="S::skarmakar@elogex.com::5d020034-ff2c-4e7e-8d00-e94708d613b2" providerId="AD" clId="Web-{B191D0E2-55DB-8537-B5C3-C3C98E754B7A}" dt="2024-03-20T15:34:15.197" v="649" actId="1076"/>
          <ac:spMkLst>
            <pc:docMk/>
            <pc:sldMk cId="2801638841" sldId="2147480120"/>
            <ac:spMk id="22" creationId="{EE65AA3E-1D2C-06EC-6222-393E1D64B3E0}"/>
          </ac:spMkLst>
        </pc:spChg>
        <pc:spChg chg="mod">
          <ac:chgData name="Karmakar, Sumit" userId="S::skarmakar@elogex.com::5d020034-ff2c-4e7e-8d00-e94708d613b2" providerId="AD" clId="Web-{B191D0E2-55DB-8537-B5C3-C3C98E754B7A}" dt="2024-03-20T15:34:15.354" v="650" actId="1076"/>
          <ac:spMkLst>
            <pc:docMk/>
            <pc:sldMk cId="2801638841" sldId="2147480120"/>
            <ac:spMk id="23" creationId="{31CC89F3-EB2C-B655-7F42-FE691354439C}"/>
          </ac:spMkLst>
        </pc:spChg>
        <pc:spChg chg="mod">
          <ac:chgData name="Karmakar, Sumit" userId="S::skarmakar@elogex.com::5d020034-ff2c-4e7e-8d00-e94708d613b2" providerId="AD" clId="Web-{B191D0E2-55DB-8537-B5C3-C3C98E754B7A}" dt="2024-03-20T15:34:15.572" v="651" actId="1076"/>
          <ac:spMkLst>
            <pc:docMk/>
            <pc:sldMk cId="2801638841" sldId="2147480120"/>
            <ac:spMk id="24" creationId="{E851DD55-8C84-B0EF-B66C-453A4C2C0326}"/>
          </ac:spMkLst>
        </pc:spChg>
        <pc:spChg chg="mod">
          <ac:chgData name="Karmakar, Sumit" userId="S::skarmakar@elogex.com::5d020034-ff2c-4e7e-8d00-e94708d613b2" providerId="AD" clId="Web-{B191D0E2-55DB-8537-B5C3-C3C98E754B7A}" dt="2024-03-20T15:34:15.916" v="656" actId="1076"/>
          <ac:spMkLst>
            <pc:docMk/>
            <pc:sldMk cId="2801638841" sldId="2147480120"/>
            <ac:spMk id="37" creationId="{C5FB6E55-1B8E-6DE2-30C2-9EE8DAED77F3}"/>
          </ac:spMkLst>
        </pc:spChg>
        <pc:spChg chg="mod">
          <ac:chgData name="Karmakar, Sumit" userId="S::skarmakar@elogex.com::5d020034-ff2c-4e7e-8d00-e94708d613b2" providerId="AD" clId="Web-{B191D0E2-55DB-8537-B5C3-C3C98E754B7A}" dt="2024-03-20T15:34:16.135" v="657" actId="1076"/>
          <ac:spMkLst>
            <pc:docMk/>
            <pc:sldMk cId="2801638841" sldId="2147480120"/>
            <ac:spMk id="38" creationId="{11D1149B-6BB8-E5C3-36AD-14B387877A62}"/>
          </ac:spMkLst>
        </pc:spChg>
        <pc:spChg chg="mod">
          <ac:chgData name="Karmakar, Sumit" userId="S::skarmakar@elogex.com::5d020034-ff2c-4e7e-8d00-e94708d613b2" providerId="AD" clId="Web-{B191D0E2-55DB-8537-B5C3-C3C98E754B7A}" dt="2024-03-20T15:34:16.416" v="660" actId="1076"/>
          <ac:spMkLst>
            <pc:docMk/>
            <pc:sldMk cId="2801638841" sldId="2147480120"/>
            <ac:spMk id="43" creationId="{CEC9A718-A993-FDB7-72C0-2A235CC11330}"/>
          </ac:spMkLst>
        </pc:spChg>
        <pc:spChg chg="mod">
          <ac:chgData name="Karmakar, Sumit" userId="S::skarmakar@elogex.com::5d020034-ff2c-4e7e-8d00-e94708d613b2" providerId="AD" clId="Web-{B191D0E2-55DB-8537-B5C3-C3C98E754B7A}" dt="2024-03-20T15:34:16.526" v="661" actId="1076"/>
          <ac:spMkLst>
            <pc:docMk/>
            <pc:sldMk cId="2801638841" sldId="2147480120"/>
            <ac:spMk id="44" creationId="{AC458972-9D28-948A-0351-870DDCBBF36F}"/>
          </ac:spMkLst>
        </pc:spChg>
        <pc:spChg chg="mod">
          <ac:chgData name="Karmakar, Sumit" userId="S::skarmakar@elogex.com::5d020034-ff2c-4e7e-8d00-e94708d613b2" providerId="AD" clId="Web-{B191D0E2-55DB-8537-B5C3-C3C98E754B7A}" dt="2024-03-20T15:34:14.526" v="641" actId="1076"/>
          <ac:spMkLst>
            <pc:docMk/>
            <pc:sldMk cId="2801638841" sldId="2147480120"/>
            <ac:spMk id="53" creationId="{21CDA126-CE71-8226-A1C3-4B3F2C86924E}"/>
          </ac:spMkLst>
        </pc:spChg>
        <pc:spChg chg="mod">
          <ac:chgData name="Karmakar, Sumit" userId="S::skarmakar@elogex.com::5d020034-ff2c-4e7e-8d00-e94708d613b2" providerId="AD" clId="Web-{B191D0E2-55DB-8537-B5C3-C3C98E754B7A}" dt="2024-03-20T15:34:16.886" v="665" actId="1076"/>
          <ac:spMkLst>
            <pc:docMk/>
            <pc:sldMk cId="2801638841" sldId="2147480120"/>
            <ac:spMk id="61" creationId="{69290EC0-DD63-9CD7-BE84-7E3D85C38158}"/>
          </ac:spMkLst>
        </pc:spChg>
        <pc:spChg chg="mod">
          <ac:chgData name="Karmakar, Sumit" userId="S::skarmakar@elogex.com::5d020034-ff2c-4e7e-8d00-e94708d613b2" providerId="AD" clId="Web-{B191D0E2-55DB-8537-B5C3-C3C98E754B7A}" dt="2024-03-20T15:34:17.026" v="666" actId="1076"/>
          <ac:spMkLst>
            <pc:docMk/>
            <pc:sldMk cId="2801638841" sldId="2147480120"/>
            <ac:spMk id="62" creationId="{D0298E2B-0E7B-38AA-DFAA-A6320C4591C2}"/>
          </ac:spMkLst>
        </pc:spChg>
        <pc:spChg chg="mod">
          <ac:chgData name="Karmakar, Sumit" userId="S::skarmakar@elogex.com::5d020034-ff2c-4e7e-8d00-e94708d613b2" providerId="AD" clId="Web-{B191D0E2-55DB-8537-B5C3-C3C98E754B7A}" dt="2024-03-20T15:34:17.198" v="667" actId="1076"/>
          <ac:spMkLst>
            <pc:docMk/>
            <pc:sldMk cId="2801638841" sldId="2147480120"/>
            <ac:spMk id="63" creationId="{23D662CA-FC75-AE3B-81F9-620F85D254AD}"/>
          </ac:spMkLst>
        </pc:spChg>
        <pc:spChg chg="mod">
          <ac:chgData name="Karmakar, Sumit" userId="S::skarmakar@elogex.com::5d020034-ff2c-4e7e-8d00-e94708d613b2" providerId="AD" clId="Web-{B191D0E2-55DB-8537-B5C3-C3C98E754B7A}" dt="2024-03-20T15:34:17.463" v="671" actId="1076"/>
          <ac:spMkLst>
            <pc:docMk/>
            <pc:sldMk cId="2801638841" sldId="2147480120"/>
            <ac:spMk id="79" creationId="{2EAD56B9-8A7E-BF47-79F2-AB010E670D57}"/>
          </ac:spMkLst>
        </pc:spChg>
        <pc:spChg chg="mod">
          <ac:chgData name="Karmakar, Sumit" userId="S::skarmakar@elogex.com::5d020034-ff2c-4e7e-8d00-e94708d613b2" providerId="AD" clId="Web-{B191D0E2-55DB-8537-B5C3-C3C98E754B7A}" dt="2024-03-20T15:34:17.667" v="673" actId="1076"/>
          <ac:spMkLst>
            <pc:docMk/>
            <pc:sldMk cId="2801638841" sldId="2147480120"/>
            <ac:spMk id="87" creationId="{1FB4989B-574E-6579-DCEB-CFAEB695FA67}"/>
          </ac:spMkLst>
        </pc:spChg>
        <pc:spChg chg="mod">
          <ac:chgData name="Karmakar, Sumit" userId="S::skarmakar@elogex.com::5d020034-ff2c-4e7e-8d00-e94708d613b2" providerId="AD" clId="Web-{B191D0E2-55DB-8537-B5C3-C3C98E754B7A}" dt="2024-03-20T15:34:17.776" v="674" actId="1076"/>
          <ac:spMkLst>
            <pc:docMk/>
            <pc:sldMk cId="2801638841" sldId="2147480120"/>
            <ac:spMk id="88" creationId="{E512E3A1-739B-2C3B-D1A1-632729E3975A}"/>
          </ac:spMkLst>
        </pc:spChg>
        <pc:spChg chg="mod">
          <ac:chgData name="Karmakar, Sumit" userId="S::skarmakar@elogex.com::5d020034-ff2c-4e7e-8d00-e94708d613b2" providerId="AD" clId="Web-{B191D0E2-55DB-8537-B5C3-C3C98E754B7A}" dt="2024-03-20T15:34:17.963" v="677" actId="1076"/>
          <ac:spMkLst>
            <pc:docMk/>
            <pc:sldMk cId="2801638841" sldId="2147480120"/>
            <ac:spMk id="101" creationId="{BB9A562E-288C-E586-8EA9-71A20451A5CA}"/>
          </ac:spMkLst>
        </pc:spChg>
        <pc:spChg chg="mod">
          <ac:chgData name="Karmakar, Sumit" userId="S::skarmakar@elogex.com::5d020034-ff2c-4e7e-8d00-e94708d613b2" providerId="AD" clId="Web-{B191D0E2-55DB-8537-B5C3-C3C98E754B7A}" dt="2024-03-20T15:34:18.026" v="678" actId="1076"/>
          <ac:spMkLst>
            <pc:docMk/>
            <pc:sldMk cId="2801638841" sldId="2147480120"/>
            <ac:spMk id="102" creationId="{6CD56641-AAC3-800F-86EB-1C5A6FC80FF4}"/>
          </ac:spMkLst>
        </pc:spChg>
        <pc:spChg chg="mod">
          <ac:chgData name="Karmakar, Sumit" userId="S::skarmakar@elogex.com::5d020034-ff2c-4e7e-8d00-e94708d613b2" providerId="AD" clId="Web-{B191D0E2-55DB-8537-B5C3-C3C98E754B7A}" dt="2024-03-20T15:34:18.104" v="679" actId="1076"/>
          <ac:spMkLst>
            <pc:docMk/>
            <pc:sldMk cId="2801638841" sldId="2147480120"/>
            <ac:spMk id="103" creationId="{2736B58A-9EC5-8159-6DCD-C1400851552F}"/>
          </ac:spMkLst>
        </pc:spChg>
        <pc:spChg chg="mod">
          <ac:chgData name="Karmakar, Sumit" userId="S::skarmakar@elogex.com::5d020034-ff2c-4e7e-8d00-e94708d613b2" providerId="AD" clId="Web-{B191D0E2-55DB-8537-B5C3-C3C98E754B7A}" dt="2024-03-20T15:34:18.151" v="680" actId="1076"/>
          <ac:spMkLst>
            <pc:docMk/>
            <pc:sldMk cId="2801638841" sldId="2147480120"/>
            <ac:spMk id="107" creationId="{E74B5A5C-6896-645E-557D-4823CBB26C7A}"/>
          </ac:spMkLst>
        </pc:spChg>
        <pc:spChg chg="mod">
          <ac:chgData name="Karmakar, Sumit" userId="S::skarmakar@elogex.com::5d020034-ff2c-4e7e-8d00-e94708d613b2" providerId="AD" clId="Web-{B191D0E2-55DB-8537-B5C3-C3C98E754B7A}" dt="2024-03-20T15:34:18.213" v="681" actId="1076"/>
          <ac:spMkLst>
            <pc:docMk/>
            <pc:sldMk cId="2801638841" sldId="2147480120"/>
            <ac:spMk id="108" creationId="{8273D790-5762-4ECC-8068-40E72BEECADE}"/>
          </ac:spMkLst>
        </pc:spChg>
        <pc:spChg chg="mod">
          <ac:chgData name="Karmakar, Sumit" userId="S::skarmakar@elogex.com::5d020034-ff2c-4e7e-8d00-e94708d613b2" providerId="AD" clId="Web-{B191D0E2-55DB-8537-B5C3-C3C98E754B7A}" dt="2024-03-20T15:34:18.260" v="682" actId="1076"/>
          <ac:spMkLst>
            <pc:docMk/>
            <pc:sldMk cId="2801638841" sldId="2147480120"/>
            <ac:spMk id="109" creationId="{0371E441-B796-4E41-3FB1-8A2EDFCEFF78}"/>
          </ac:spMkLst>
        </pc:spChg>
        <pc:spChg chg="mod">
          <ac:chgData name="Karmakar, Sumit" userId="S::skarmakar@elogex.com::5d020034-ff2c-4e7e-8d00-e94708d613b2" providerId="AD" clId="Web-{B191D0E2-55DB-8537-B5C3-C3C98E754B7A}" dt="2024-03-20T15:34:18.310" v="683" actId="1076"/>
          <ac:spMkLst>
            <pc:docMk/>
            <pc:sldMk cId="2801638841" sldId="2147480120"/>
            <ac:spMk id="110" creationId="{E368AEDF-6EF1-0A5D-939F-C1948E929006}"/>
          </ac:spMkLst>
        </pc:spChg>
        <pc:spChg chg="mod">
          <ac:chgData name="Karmakar, Sumit" userId="S::skarmakar@elogex.com::5d020034-ff2c-4e7e-8d00-e94708d613b2" providerId="AD" clId="Web-{B191D0E2-55DB-8537-B5C3-C3C98E754B7A}" dt="2024-03-20T15:34:18.369" v="684" actId="1076"/>
          <ac:spMkLst>
            <pc:docMk/>
            <pc:sldMk cId="2801638841" sldId="2147480120"/>
            <ac:spMk id="111" creationId="{C452A4ED-7FCE-7BEC-F2DC-6BC9C92512EE}"/>
          </ac:spMkLst>
        </pc:spChg>
        <pc:spChg chg="mod">
          <ac:chgData name="Karmakar, Sumit" userId="S::skarmakar@elogex.com::5d020034-ff2c-4e7e-8d00-e94708d613b2" providerId="AD" clId="Web-{B191D0E2-55DB-8537-B5C3-C3C98E754B7A}" dt="2024-03-20T15:34:18.433" v="685" actId="1076"/>
          <ac:spMkLst>
            <pc:docMk/>
            <pc:sldMk cId="2801638841" sldId="2147480120"/>
            <ac:spMk id="112" creationId="{2F1298B4-CB41-4B91-7B66-093629709E8C}"/>
          </ac:spMkLst>
        </pc:spChg>
        <pc:spChg chg="mod">
          <ac:chgData name="Karmakar, Sumit" userId="S::skarmakar@elogex.com::5d020034-ff2c-4e7e-8d00-e94708d613b2" providerId="AD" clId="Web-{B191D0E2-55DB-8537-B5C3-C3C98E754B7A}" dt="2024-03-20T15:34:18.494" v="686" actId="1076"/>
          <ac:spMkLst>
            <pc:docMk/>
            <pc:sldMk cId="2801638841" sldId="2147480120"/>
            <ac:spMk id="113" creationId="{568625C4-9098-C4EC-7E3F-984445F4C60F}"/>
          </ac:spMkLst>
        </pc:spChg>
        <pc:cxnChg chg="mod">
          <ac:chgData name="Karmakar, Sumit" userId="S::skarmakar@elogex.com::5d020034-ff2c-4e7e-8d00-e94708d613b2" providerId="AD" clId="Web-{B191D0E2-55DB-8537-B5C3-C3C98E754B7A}" dt="2024-03-20T15:34:15.651" v="652" actId="1076"/>
          <ac:cxnSpMkLst>
            <pc:docMk/>
            <pc:sldMk cId="2801638841" sldId="2147480120"/>
            <ac:cxnSpMk id="26" creationId="{E5D15895-2EB3-A137-3BCA-EF18D07BDD9D}"/>
          </ac:cxnSpMkLst>
        </pc:cxnChg>
        <pc:cxnChg chg="mod">
          <ac:chgData name="Karmakar, Sumit" userId="S::skarmakar@elogex.com::5d020034-ff2c-4e7e-8d00-e94708d613b2" providerId="AD" clId="Web-{B191D0E2-55DB-8537-B5C3-C3C98E754B7A}" dt="2024-03-20T15:34:15.729" v="653" actId="1076"/>
          <ac:cxnSpMkLst>
            <pc:docMk/>
            <pc:sldMk cId="2801638841" sldId="2147480120"/>
            <ac:cxnSpMk id="27" creationId="{0BA0F07B-2033-D99C-8546-D403CA00FE1C}"/>
          </ac:cxnSpMkLst>
        </pc:cxnChg>
        <pc:cxnChg chg="mod">
          <ac:chgData name="Karmakar, Sumit" userId="S::skarmakar@elogex.com::5d020034-ff2c-4e7e-8d00-e94708d613b2" providerId="AD" clId="Web-{B191D0E2-55DB-8537-B5C3-C3C98E754B7A}" dt="2024-03-20T15:34:15.791" v="654" actId="1076"/>
          <ac:cxnSpMkLst>
            <pc:docMk/>
            <pc:sldMk cId="2801638841" sldId="2147480120"/>
            <ac:cxnSpMk id="30" creationId="{30E0BCF3-E935-B96A-404E-CDE487B4350E}"/>
          </ac:cxnSpMkLst>
        </pc:cxnChg>
        <pc:cxnChg chg="mod">
          <ac:chgData name="Karmakar, Sumit" userId="S::skarmakar@elogex.com::5d020034-ff2c-4e7e-8d00-e94708d613b2" providerId="AD" clId="Web-{B191D0E2-55DB-8537-B5C3-C3C98E754B7A}" dt="2024-03-20T15:34:15.854" v="655" actId="1076"/>
          <ac:cxnSpMkLst>
            <pc:docMk/>
            <pc:sldMk cId="2801638841" sldId="2147480120"/>
            <ac:cxnSpMk id="34" creationId="{C0036012-5DDB-CDC4-C88D-51F48935827F}"/>
          </ac:cxnSpMkLst>
        </pc:cxnChg>
        <pc:cxnChg chg="mod">
          <ac:chgData name="Karmakar, Sumit" userId="S::skarmakar@elogex.com::5d020034-ff2c-4e7e-8d00-e94708d613b2" providerId="AD" clId="Web-{B191D0E2-55DB-8537-B5C3-C3C98E754B7A}" dt="2024-03-20T15:34:16.213" v="658" actId="1076"/>
          <ac:cxnSpMkLst>
            <pc:docMk/>
            <pc:sldMk cId="2801638841" sldId="2147480120"/>
            <ac:cxnSpMk id="39" creationId="{6A4AFD20-F302-BB91-3EC4-7A628A938F0C}"/>
          </ac:cxnSpMkLst>
        </pc:cxnChg>
        <pc:cxnChg chg="mod">
          <ac:chgData name="Karmakar, Sumit" userId="S::skarmakar@elogex.com::5d020034-ff2c-4e7e-8d00-e94708d613b2" providerId="AD" clId="Web-{B191D0E2-55DB-8537-B5C3-C3C98E754B7A}" dt="2024-03-20T15:34:16.276" v="659" actId="1076"/>
          <ac:cxnSpMkLst>
            <pc:docMk/>
            <pc:sldMk cId="2801638841" sldId="2147480120"/>
            <ac:cxnSpMk id="42" creationId="{38EF021E-5BF3-06FF-8386-901D5D663D75}"/>
          </ac:cxnSpMkLst>
        </pc:cxnChg>
        <pc:cxnChg chg="mod">
          <ac:chgData name="Karmakar, Sumit" userId="S::skarmakar@elogex.com::5d020034-ff2c-4e7e-8d00-e94708d613b2" providerId="AD" clId="Web-{B191D0E2-55DB-8537-B5C3-C3C98E754B7A}" dt="2024-03-20T15:34:16.557" v="662" actId="1076"/>
          <ac:cxnSpMkLst>
            <pc:docMk/>
            <pc:sldMk cId="2801638841" sldId="2147480120"/>
            <ac:cxnSpMk id="47" creationId="{5B9437E2-8384-4D33-6517-44872F062E9A}"/>
          </ac:cxnSpMkLst>
        </pc:cxnChg>
        <pc:cxnChg chg="mod">
          <ac:chgData name="Karmakar, Sumit" userId="S::skarmakar@elogex.com::5d020034-ff2c-4e7e-8d00-e94708d613b2" providerId="AD" clId="Web-{B191D0E2-55DB-8537-B5C3-C3C98E754B7A}" dt="2024-03-20T15:34:16.604" v="663" actId="1076"/>
          <ac:cxnSpMkLst>
            <pc:docMk/>
            <pc:sldMk cId="2801638841" sldId="2147480120"/>
            <ac:cxnSpMk id="50" creationId="{3A5DFC1D-5241-2A5B-2763-07330303F70D}"/>
          </ac:cxnSpMkLst>
        </pc:cxnChg>
        <pc:cxnChg chg="mod">
          <ac:chgData name="Karmakar, Sumit" userId="S::skarmakar@elogex.com::5d020034-ff2c-4e7e-8d00-e94708d613b2" providerId="AD" clId="Web-{B191D0E2-55DB-8537-B5C3-C3C98E754B7A}" dt="2024-03-20T15:34:16.682" v="664" actId="1076"/>
          <ac:cxnSpMkLst>
            <pc:docMk/>
            <pc:sldMk cId="2801638841" sldId="2147480120"/>
            <ac:cxnSpMk id="54" creationId="{C715A097-43BA-78C7-EB85-D60AE8341F32}"/>
          </ac:cxnSpMkLst>
        </pc:cxnChg>
        <pc:cxnChg chg="mod">
          <ac:chgData name="Karmakar, Sumit" userId="S::skarmakar@elogex.com::5d020034-ff2c-4e7e-8d00-e94708d613b2" providerId="AD" clId="Web-{B191D0E2-55DB-8537-B5C3-C3C98E754B7A}" dt="2024-03-20T15:34:17.260" v="668" actId="1076"/>
          <ac:cxnSpMkLst>
            <pc:docMk/>
            <pc:sldMk cId="2801638841" sldId="2147480120"/>
            <ac:cxnSpMk id="64" creationId="{FB414208-2974-6A2C-EA4A-E3342514DF74}"/>
          </ac:cxnSpMkLst>
        </pc:cxnChg>
        <pc:cxnChg chg="mod">
          <ac:chgData name="Karmakar, Sumit" userId="S::skarmakar@elogex.com::5d020034-ff2c-4e7e-8d00-e94708d613b2" providerId="AD" clId="Web-{B191D0E2-55DB-8537-B5C3-C3C98E754B7A}" dt="2024-03-20T15:34:17.307" v="669" actId="1076"/>
          <ac:cxnSpMkLst>
            <pc:docMk/>
            <pc:sldMk cId="2801638841" sldId="2147480120"/>
            <ac:cxnSpMk id="67" creationId="{F1C3D8F2-7512-CCFB-3C2C-64562F861106}"/>
          </ac:cxnSpMkLst>
        </pc:cxnChg>
        <pc:cxnChg chg="mod">
          <ac:chgData name="Karmakar, Sumit" userId="S::skarmakar@elogex.com::5d020034-ff2c-4e7e-8d00-e94708d613b2" providerId="AD" clId="Web-{B191D0E2-55DB-8537-B5C3-C3C98E754B7A}" dt="2024-03-20T15:34:17.354" v="670" actId="1076"/>
          <ac:cxnSpMkLst>
            <pc:docMk/>
            <pc:sldMk cId="2801638841" sldId="2147480120"/>
            <ac:cxnSpMk id="73" creationId="{EAFD2E44-CD48-6AD2-93DF-DA8B91E8913C}"/>
          </ac:cxnSpMkLst>
        </pc:cxnChg>
        <pc:cxnChg chg="mod">
          <ac:chgData name="Karmakar, Sumit" userId="S::skarmakar@elogex.com::5d020034-ff2c-4e7e-8d00-e94708d613b2" providerId="AD" clId="Web-{B191D0E2-55DB-8537-B5C3-C3C98E754B7A}" dt="2024-03-20T15:34:17.526" v="672" actId="1076"/>
          <ac:cxnSpMkLst>
            <pc:docMk/>
            <pc:sldMk cId="2801638841" sldId="2147480120"/>
            <ac:cxnSpMk id="80" creationId="{D4556A28-0806-BC88-34CA-00144D2586E1}"/>
          </ac:cxnSpMkLst>
        </pc:cxnChg>
        <pc:cxnChg chg="mod">
          <ac:chgData name="Karmakar, Sumit" userId="S::skarmakar@elogex.com::5d020034-ff2c-4e7e-8d00-e94708d613b2" providerId="AD" clId="Web-{B191D0E2-55DB-8537-B5C3-C3C98E754B7A}" dt="2024-03-20T15:34:17.838" v="675" actId="1076"/>
          <ac:cxnSpMkLst>
            <pc:docMk/>
            <pc:sldMk cId="2801638841" sldId="2147480120"/>
            <ac:cxnSpMk id="89" creationId="{7EF07E63-BDB2-02E4-F0B2-4241E4634C01}"/>
          </ac:cxnSpMkLst>
        </pc:cxnChg>
        <pc:cxnChg chg="mod">
          <ac:chgData name="Karmakar, Sumit" userId="S::skarmakar@elogex.com::5d020034-ff2c-4e7e-8d00-e94708d613b2" providerId="AD" clId="Web-{B191D0E2-55DB-8537-B5C3-C3C98E754B7A}" dt="2024-03-20T15:34:17.901" v="676" actId="1076"/>
          <ac:cxnSpMkLst>
            <pc:docMk/>
            <pc:sldMk cId="2801638841" sldId="2147480120"/>
            <ac:cxnSpMk id="92" creationId="{707960CB-CA74-A428-BFAF-C2F279389F5D}"/>
          </ac:cxnSpMkLst>
        </pc:cxnChg>
      </pc:sldChg>
      <pc:sldChg chg="add replId">
        <pc:chgData name="Karmakar, Sumit" userId="S::skarmakar@elogex.com::5d020034-ff2c-4e7e-8d00-e94708d613b2" providerId="AD" clId="Web-{B191D0E2-55DB-8537-B5C3-C3C98E754B7A}" dt="2024-03-20T15:15:32.358" v="276"/>
        <pc:sldMkLst>
          <pc:docMk/>
          <pc:sldMk cId="2273137630" sldId="2147480121"/>
        </pc:sldMkLst>
      </pc:sldChg>
      <pc:sldChg chg="add replId">
        <pc:chgData name="Karmakar, Sumit" userId="S::skarmakar@elogex.com::5d020034-ff2c-4e7e-8d00-e94708d613b2" providerId="AD" clId="Web-{B191D0E2-55DB-8537-B5C3-C3C98E754B7A}" dt="2024-03-20T15:17:43.113" v="342"/>
        <pc:sldMkLst>
          <pc:docMk/>
          <pc:sldMk cId="1903693486" sldId="2147480122"/>
        </pc:sldMkLst>
      </pc:sldChg>
    </pc:docChg>
  </pc:docChgLst>
  <pc:docChgLst>
    <pc:chgData name="Karmakar, Sumit" userId="S::skarmakar@elogex.com::5d020034-ff2c-4e7e-8d00-e94708d613b2" providerId="AD" clId="Web-{D7443793-8427-3F3E-653B-7366D7A13822}"/>
    <pc:docChg chg="modSld">
      <pc:chgData name="Karmakar, Sumit" userId="S::skarmakar@elogex.com::5d020034-ff2c-4e7e-8d00-e94708d613b2" providerId="AD" clId="Web-{D7443793-8427-3F3E-653B-7366D7A13822}" dt="2024-03-26T12:50:15.250" v="0"/>
      <pc:docMkLst>
        <pc:docMk/>
      </pc:docMkLst>
      <pc:sldChg chg="delSp">
        <pc:chgData name="Karmakar, Sumit" userId="S::skarmakar@elogex.com::5d020034-ff2c-4e7e-8d00-e94708d613b2" providerId="AD" clId="Web-{D7443793-8427-3F3E-653B-7366D7A13822}" dt="2024-03-26T12:50:15.250" v="0"/>
        <pc:sldMkLst>
          <pc:docMk/>
          <pc:sldMk cId="3006918676" sldId="2147480124"/>
        </pc:sldMkLst>
        <pc:picChg chg="del">
          <ac:chgData name="Karmakar, Sumit" userId="S::skarmakar@elogex.com::5d020034-ff2c-4e7e-8d00-e94708d613b2" providerId="AD" clId="Web-{D7443793-8427-3F3E-653B-7366D7A13822}" dt="2024-03-26T12:50:15.250" v="0"/>
          <ac:picMkLst>
            <pc:docMk/>
            <pc:sldMk cId="3006918676" sldId="2147480124"/>
            <ac:picMk id="5" creationId="{DEB90E75-5841-C927-62E0-C1A8FF2DB906}"/>
          </ac:picMkLst>
        </pc:picChg>
      </pc:sldChg>
    </pc:docChg>
  </pc:docChgLst>
  <pc:docChgLst>
    <pc:chgData name="Karmakar, Sumit" userId="S::skarmakar@elogex.com::5d020034-ff2c-4e7e-8d00-e94708d613b2" providerId="AD" clId="Web-{8EFC3125-F6C5-F0BB-0617-76E504AB0911}"/>
    <pc:docChg chg="modSld">
      <pc:chgData name="Karmakar, Sumit" userId="S::skarmakar@elogex.com::5d020034-ff2c-4e7e-8d00-e94708d613b2" providerId="AD" clId="Web-{8EFC3125-F6C5-F0BB-0617-76E504AB0911}" dt="2024-04-03T14:59:11.216" v="9" actId="14100"/>
      <pc:docMkLst>
        <pc:docMk/>
      </pc:docMkLst>
      <pc:sldChg chg="addSp modSp">
        <pc:chgData name="Karmakar, Sumit" userId="S::skarmakar@elogex.com::5d020034-ff2c-4e7e-8d00-e94708d613b2" providerId="AD" clId="Web-{8EFC3125-F6C5-F0BB-0617-76E504AB0911}" dt="2024-04-03T14:59:11.216" v="9" actId="14100"/>
        <pc:sldMkLst>
          <pc:docMk/>
          <pc:sldMk cId="50788646" sldId="2147480107"/>
        </pc:sldMkLst>
        <pc:spChg chg="mod">
          <ac:chgData name="Karmakar, Sumit" userId="S::skarmakar@elogex.com::5d020034-ff2c-4e7e-8d00-e94708d613b2" providerId="AD" clId="Web-{8EFC3125-F6C5-F0BB-0617-76E504AB0911}" dt="2024-04-03T14:58:49.309" v="7" actId="14100"/>
          <ac:spMkLst>
            <pc:docMk/>
            <pc:sldMk cId="50788646" sldId="2147480107"/>
            <ac:spMk id="15" creationId="{1F7BCB79-682D-216B-E063-16CE18D59036}"/>
          </ac:spMkLst>
        </pc:spChg>
        <pc:picChg chg="add mod">
          <ac:chgData name="Karmakar, Sumit" userId="S::skarmakar@elogex.com::5d020034-ff2c-4e7e-8d00-e94708d613b2" providerId="AD" clId="Web-{8EFC3125-F6C5-F0BB-0617-76E504AB0911}" dt="2024-04-03T14:59:11.216" v="9" actId="14100"/>
          <ac:picMkLst>
            <pc:docMk/>
            <pc:sldMk cId="50788646" sldId="2147480107"/>
            <ac:picMk id="2" creationId="{448AA61F-E68E-202F-9DB9-2C483B4868DA}"/>
          </ac:picMkLst>
        </pc:picChg>
      </pc:sldChg>
    </pc:docChg>
  </pc:docChgLst>
  <pc:docChgLst>
    <pc:chgData name="LeMons, Daniel" userId="S::dlemons@elogex.com::65097b81-23d4-411d-8a8e-a78030669d81" providerId="AD" clId="Web-{4AE49ED7-B3AC-00D0-BD47-3C1876B6DBC5}"/>
    <pc:docChg chg="addSld delSld modSld modSection">
      <pc:chgData name="LeMons, Daniel" userId="S::dlemons@elogex.com::65097b81-23d4-411d-8a8e-a78030669d81" providerId="AD" clId="Web-{4AE49ED7-B3AC-00D0-BD47-3C1876B6DBC5}" dt="2024-04-01T13:31:50.763" v="12"/>
      <pc:docMkLst>
        <pc:docMk/>
      </pc:docMkLst>
      <pc:sldChg chg="addSp delSp modSp del">
        <pc:chgData name="LeMons, Daniel" userId="S::dlemons@elogex.com::65097b81-23d4-411d-8a8e-a78030669d81" providerId="AD" clId="Web-{4AE49ED7-B3AC-00D0-BD47-3C1876B6DBC5}" dt="2024-04-01T13:31:50.763" v="12"/>
        <pc:sldMkLst>
          <pc:docMk/>
          <pc:sldMk cId="452994539" sldId="2147480130"/>
        </pc:sldMkLst>
        <pc:picChg chg="add del mod">
          <ac:chgData name="LeMons, Daniel" userId="S::dlemons@elogex.com::65097b81-23d4-411d-8a8e-a78030669d81" providerId="AD" clId="Web-{4AE49ED7-B3AC-00D0-BD47-3C1876B6DBC5}" dt="2024-04-01T13:24:44.435" v="8"/>
          <ac:picMkLst>
            <pc:docMk/>
            <pc:sldMk cId="452994539" sldId="2147480130"/>
            <ac:picMk id="6" creationId="{754031C7-EF94-C1F5-C2A6-83AB98875ED7}"/>
          </ac:picMkLst>
        </pc:picChg>
        <pc:picChg chg="add del mod">
          <ac:chgData name="LeMons, Daniel" userId="S::dlemons@elogex.com::65097b81-23d4-411d-8a8e-a78030669d81" providerId="AD" clId="Web-{4AE49ED7-B3AC-00D0-BD47-3C1876B6DBC5}" dt="2024-04-01T13:25:07.045" v="10"/>
          <ac:picMkLst>
            <pc:docMk/>
            <pc:sldMk cId="452994539" sldId="2147480130"/>
            <ac:picMk id="12" creationId="{0C0AD391-EEA3-646B-2461-98BC3D1D3563}"/>
          </ac:picMkLst>
        </pc:picChg>
        <pc:picChg chg="mod">
          <ac:chgData name="LeMons, Daniel" userId="S::dlemons@elogex.com::65097b81-23d4-411d-8a8e-a78030669d81" providerId="AD" clId="Web-{4AE49ED7-B3AC-00D0-BD47-3C1876B6DBC5}" dt="2024-04-01T13:24:34.388" v="6" actId="14100"/>
          <ac:picMkLst>
            <pc:docMk/>
            <pc:sldMk cId="452994539" sldId="2147480130"/>
            <ac:picMk id="33" creationId="{CCCEEF42-824C-91BC-C8FA-A3CE14B23C9E}"/>
          </ac:picMkLst>
        </pc:picChg>
      </pc:sldChg>
      <pc:sldChg chg="add">
        <pc:chgData name="LeMons, Daniel" userId="S::dlemons@elogex.com::65097b81-23d4-411d-8a8e-a78030669d81" providerId="AD" clId="Web-{4AE49ED7-B3AC-00D0-BD47-3C1876B6DBC5}" dt="2024-04-01T13:31:42.919" v="11"/>
        <pc:sldMkLst>
          <pc:docMk/>
          <pc:sldMk cId="568719796" sldId="2147480141"/>
        </pc:sldMkLst>
      </pc:sldChg>
    </pc:docChg>
  </pc:docChgLst>
  <pc:docChgLst>
    <pc:chgData name="Howell, Alexandra" userId="S::ahowell@elogex.com::b24ac530-baea-4066-a1a8-5a645cdd3eb4" providerId="AD" clId="Web-{0BB43854-1082-E041-091C-FDEC7BAEBE60}"/>
    <pc:docChg chg="modSld sldOrd">
      <pc:chgData name="Howell, Alexandra" userId="S::ahowell@elogex.com::b24ac530-baea-4066-a1a8-5a645cdd3eb4" providerId="AD" clId="Web-{0BB43854-1082-E041-091C-FDEC7BAEBE60}" dt="2024-03-12T18:10:02.808" v="2"/>
      <pc:docMkLst>
        <pc:docMk/>
      </pc:docMkLst>
      <pc:sldChg chg="addSp modSp ord">
        <pc:chgData name="Howell, Alexandra" userId="S::ahowell@elogex.com::b24ac530-baea-4066-a1a8-5a645cdd3eb4" providerId="AD" clId="Web-{0BB43854-1082-E041-091C-FDEC7BAEBE60}" dt="2024-03-12T18:10:02.808" v="2"/>
        <pc:sldMkLst>
          <pc:docMk/>
          <pc:sldMk cId="295364091" sldId="2147480099"/>
        </pc:sldMkLst>
        <pc:picChg chg="add mod">
          <ac:chgData name="Howell, Alexandra" userId="S::ahowell@elogex.com::b24ac530-baea-4066-a1a8-5a645cdd3eb4" providerId="AD" clId="Web-{0BB43854-1082-E041-091C-FDEC7BAEBE60}" dt="2024-03-12T18:09:47.152" v="0"/>
          <ac:picMkLst>
            <pc:docMk/>
            <pc:sldMk cId="295364091" sldId="2147480099"/>
            <ac:picMk id="4" creationId="{90C673DC-B3AC-7734-5BCA-24B72B637BC9}"/>
          </ac:picMkLst>
        </pc:picChg>
        <pc:picChg chg="add mod">
          <ac:chgData name="Howell, Alexandra" userId="S::ahowell@elogex.com::b24ac530-baea-4066-a1a8-5a645cdd3eb4" providerId="AD" clId="Web-{0BB43854-1082-E041-091C-FDEC7BAEBE60}" dt="2024-03-12T18:10:02.808" v="2"/>
          <ac:picMkLst>
            <pc:docMk/>
            <pc:sldMk cId="295364091" sldId="2147480099"/>
            <ac:picMk id="5" creationId="{4B0F228F-B768-B9F3-BCCC-47071D772C62}"/>
          </ac:picMkLst>
        </pc:picChg>
      </pc:sldChg>
    </pc:docChg>
  </pc:docChgLst>
  <pc:docChgLst>
    <pc:chgData name="LeMons, Daniel" userId="S::dlemons@elogex.com::65097b81-23d4-411d-8a8e-a78030669d81" providerId="AD" clId="Web-{C2C50207-FB2D-067C-54B5-FFE5F6178734}"/>
    <pc:docChg chg="modSld">
      <pc:chgData name="LeMons, Daniel" userId="S::dlemons@elogex.com::65097b81-23d4-411d-8a8e-a78030669d81" providerId="AD" clId="Web-{C2C50207-FB2D-067C-54B5-FFE5F6178734}" dt="2024-03-28T08:28:50.674" v="134" actId="20577"/>
      <pc:docMkLst>
        <pc:docMk/>
      </pc:docMkLst>
      <pc:sldChg chg="modSp">
        <pc:chgData name="LeMons, Daniel" userId="S::dlemons@elogex.com::65097b81-23d4-411d-8a8e-a78030669d81" providerId="AD" clId="Web-{C2C50207-FB2D-067C-54B5-FFE5F6178734}" dt="2024-03-28T08:28:36.736" v="125" actId="20577"/>
        <pc:sldMkLst>
          <pc:docMk/>
          <pc:sldMk cId="3429014890" sldId="2147480119"/>
        </pc:sldMkLst>
        <pc:spChg chg="mod">
          <ac:chgData name="LeMons, Daniel" userId="S::dlemons@elogex.com::65097b81-23d4-411d-8a8e-a78030669d81" providerId="AD" clId="Web-{C2C50207-FB2D-067C-54B5-FFE5F6178734}" dt="2024-03-28T08:28:36.736" v="125" actId="20577"/>
          <ac:spMkLst>
            <pc:docMk/>
            <pc:sldMk cId="3429014890" sldId="2147480119"/>
            <ac:spMk id="2" creationId="{0329E297-E798-08B1-A1CC-65371311D18E}"/>
          </ac:spMkLst>
        </pc:spChg>
        <pc:graphicFrameChg chg="mod modGraphic">
          <ac:chgData name="LeMons, Daniel" userId="S::dlemons@elogex.com::65097b81-23d4-411d-8a8e-a78030669d81" providerId="AD" clId="Web-{C2C50207-FB2D-067C-54B5-FFE5F6178734}" dt="2024-03-28T08:25:02.978" v="59"/>
          <ac:graphicFrameMkLst>
            <pc:docMk/>
            <pc:sldMk cId="3429014890" sldId="2147480119"/>
            <ac:graphicFrameMk id="3" creationId="{1C312072-B092-412E-81AA-32A802D2C4FF}"/>
          </ac:graphicFrameMkLst>
        </pc:graphicFrameChg>
      </pc:sldChg>
      <pc:sldChg chg="delSp modSp">
        <pc:chgData name="LeMons, Daniel" userId="S::dlemons@elogex.com::65097b81-23d4-411d-8a8e-a78030669d81" providerId="AD" clId="Web-{C2C50207-FB2D-067C-54B5-FFE5F6178734}" dt="2024-03-28T08:28:50.674" v="134" actId="20577"/>
        <pc:sldMkLst>
          <pc:docMk/>
          <pc:sldMk cId="2930427818" sldId="2147480123"/>
        </pc:sldMkLst>
        <pc:spChg chg="mod">
          <ac:chgData name="LeMons, Daniel" userId="S::dlemons@elogex.com::65097b81-23d4-411d-8a8e-a78030669d81" providerId="AD" clId="Web-{C2C50207-FB2D-067C-54B5-FFE5F6178734}" dt="2024-03-28T08:28:50.674" v="134" actId="20577"/>
          <ac:spMkLst>
            <pc:docMk/>
            <pc:sldMk cId="2930427818" sldId="2147480123"/>
            <ac:spMk id="2" creationId="{0329E297-E798-08B1-A1CC-65371311D18E}"/>
          </ac:spMkLst>
        </pc:spChg>
        <pc:spChg chg="mod">
          <ac:chgData name="LeMons, Daniel" userId="S::dlemons@elogex.com::65097b81-23d4-411d-8a8e-a78030669d81" providerId="AD" clId="Web-{C2C50207-FB2D-067C-54B5-FFE5F6178734}" dt="2024-03-28T08:26:30.231" v="104" actId="1076"/>
          <ac:spMkLst>
            <pc:docMk/>
            <pc:sldMk cId="2930427818" sldId="2147480123"/>
            <ac:spMk id="76" creationId="{3D9413DA-D657-58DF-E6D2-477A39E1B968}"/>
          </ac:spMkLst>
        </pc:spChg>
        <pc:grpChg chg="del">
          <ac:chgData name="LeMons, Daniel" userId="S::dlemons@elogex.com::65097b81-23d4-411d-8a8e-a78030669d81" providerId="AD" clId="Web-{C2C50207-FB2D-067C-54B5-FFE5F6178734}" dt="2024-03-28T08:27:44.875" v="117"/>
          <ac:grpSpMkLst>
            <pc:docMk/>
            <pc:sldMk cId="2930427818" sldId="2147480123"/>
            <ac:grpSpMk id="47" creationId="{2C818FB3-4AC0-044C-129E-053F4C8702EE}"/>
          </ac:grpSpMkLst>
        </pc:grpChg>
        <pc:grpChg chg="del">
          <ac:chgData name="LeMons, Daniel" userId="S::dlemons@elogex.com::65097b81-23d4-411d-8a8e-a78030669d81" providerId="AD" clId="Web-{C2C50207-FB2D-067C-54B5-FFE5F6178734}" dt="2024-03-28T08:27:46.140" v="118"/>
          <ac:grpSpMkLst>
            <pc:docMk/>
            <pc:sldMk cId="2930427818" sldId="2147480123"/>
            <ac:grpSpMk id="50" creationId="{133413D4-648E-B21B-28B7-EA8A54BCE94C}"/>
          </ac:grpSpMkLst>
        </pc:grpChg>
        <pc:grpChg chg="del">
          <ac:chgData name="LeMons, Daniel" userId="S::dlemons@elogex.com::65097b81-23d4-411d-8a8e-a78030669d81" providerId="AD" clId="Web-{C2C50207-FB2D-067C-54B5-FFE5F6178734}" dt="2024-03-28T08:27:43.437" v="116"/>
          <ac:grpSpMkLst>
            <pc:docMk/>
            <pc:sldMk cId="2930427818" sldId="2147480123"/>
            <ac:grpSpMk id="53" creationId="{00B227EC-23E3-4D90-F459-9E1E4FF40DC1}"/>
          </ac:grpSpMkLst>
        </pc:grpChg>
        <pc:grpChg chg="mod">
          <ac:chgData name="LeMons, Daniel" userId="S::dlemons@elogex.com::65097b81-23d4-411d-8a8e-a78030669d81" providerId="AD" clId="Web-{C2C50207-FB2D-067C-54B5-FFE5F6178734}" dt="2024-03-28T08:26:59.670" v="108" actId="1076"/>
          <ac:grpSpMkLst>
            <pc:docMk/>
            <pc:sldMk cId="2930427818" sldId="2147480123"/>
            <ac:grpSpMk id="56" creationId="{8ACFC7B8-9C98-8A48-9C38-669CB180626E}"/>
          </ac:grpSpMkLst>
        </pc:grpChg>
        <pc:grpChg chg="mod">
          <ac:chgData name="LeMons, Daniel" userId="S::dlemons@elogex.com::65097b81-23d4-411d-8a8e-a78030669d81" providerId="AD" clId="Web-{C2C50207-FB2D-067C-54B5-FFE5F6178734}" dt="2024-03-28T08:27:16.092" v="112" actId="1076"/>
          <ac:grpSpMkLst>
            <pc:docMk/>
            <pc:sldMk cId="2930427818" sldId="2147480123"/>
            <ac:grpSpMk id="59" creationId="{A4407A1B-8971-C4DB-C0EE-8318FCA1F7E4}"/>
          </ac:grpSpMkLst>
        </pc:grpChg>
        <pc:grpChg chg="mod">
          <ac:chgData name="LeMons, Daniel" userId="S::dlemons@elogex.com::65097b81-23d4-411d-8a8e-a78030669d81" providerId="AD" clId="Web-{C2C50207-FB2D-067C-54B5-FFE5F6178734}" dt="2024-03-28T08:26:35.528" v="105" actId="1076"/>
          <ac:grpSpMkLst>
            <pc:docMk/>
            <pc:sldMk cId="2930427818" sldId="2147480123"/>
            <ac:grpSpMk id="62" creationId="{3DD9257A-E522-1C14-1A15-261F883CBF45}"/>
          </ac:grpSpMkLst>
        </pc:grpChg>
        <pc:grpChg chg="mod">
          <ac:chgData name="LeMons, Daniel" userId="S::dlemons@elogex.com::65097b81-23d4-411d-8a8e-a78030669d81" providerId="AD" clId="Web-{C2C50207-FB2D-067C-54B5-FFE5F6178734}" dt="2024-03-28T08:27:02.545" v="109" actId="1076"/>
          <ac:grpSpMkLst>
            <pc:docMk/>
            <pc:sldMk cId="2930427818" sldId="2147480123"/>
            <ac:grpSpMk id="66" creationId="{0B441B7B-90D6-33AE-15D0-3FF5CC72BCC3}"/>
          </ac:grpSpMkLst>
        </pc:grpChg>
        <pc:grpChg chg="mod">
          <ac:chgData name="LeMons, Daniel" userId="S::dlemons@elogex.com::65097b81-23d4-411d-8a8e-a78030669d81" providerId="AD" clId="Web-{C2C50207-FB2D-067C-54B5-FFE5F6178734}" dt="2024-03-28T08:27:23.468" v="113" actId="1076"/>
          <ac:grpSpMkLst>
            <pc:docMk/>
            <pc:sldMk cId="2930427818" sldId="2147480123"/>
            <ac:grpSpMk id="72" creationId="{2C665AB2-34F0-9418-B0C0-7887508D56EC}"/>
          </ac:grpSpMkLst>
        </pc:grpChg>
        <pc:grpChg chg="mod">
          <ac:chgData name="LeMons, Daniel" userId="S::dlemons@elogex.com::65097b81-23d4-411d-8a8e-a78030669d81" providerId="AD" clId="Web-{C2C50207-FB2D-067C-54B5-FFE5F6178734}" dt="2024-03-28T08:26:23.200" v="103" actId="1076"/>
          <ac:grpSpMkLst>
            <pc:docMk/>
            <pc:sldMk cId="2930427818" sldId="2147480123"/>
            <ac:grpSpMk id="75" creationId="{1048DDAE-0C8E-CC14-2CDE-B36101865603}"/>
          </ac:grpSpMkLst>
        </pc:grpChg>
        <pc:grpChg chg="mod">
          <ac:chgData name="LeMons, Daniel" userId="S::dlemons@elogex.com::65097b81-23d4-411d-8a8e-a78030669d81" providerId="AD" clId="Web-{C2C50207-FB2D-067C-54B5-FFE5F6178734}" dt="2024-03-28T08:27:05.404" v="110" actId="1076"/>
          <ac:grpSpMkLst>
            <pc:docMk/>
            <pc:sldMk cId="2930427818" sldId="2147480123"/>
            <ac:grpSpMk id="78" creationId="{5FB67A88-0076-170A-2AC2-81D2E78D6964}"/>
          </ac:grpSpMkLst>
        </pc:grpChg>
        <pc:grpChg chg="mod">
          <ac:chgData name="LeMons, Daniel" userId="S::dlemons@elogex.com::65097b81-23d4-411d-8a8e-a78030669d81" providerId="AD" clId="Web-{C2C50207-FB2D-067C-54B5-FFE5F6178734}" dt="2024-03-28T08:27:32.921" v="114" actId="1076"/>
          <ac:grpSpMkLst>
            <pc:docMk/>
            <pc:sldMk cId="2930427818" sldId="2147480123"/>
            <ac:grpSpMk id="81" creationId="{28C0938E-9EB2-846B-DDEF-41733E1EC7F0}"/>
          </ac:grpSpMkLst>
        </pc:grpChg>
        <pc:grpChg chg="mod">
          <ac:chgData name="LeMons, Daniel" userId="S::dlemons@elogex.com::65097b81-23d4-411d-8a8e-a78030669d81" providerId="AD" clId="Web-{C2C50207-FB2D-067C-54B5-FFE5F6178734}" dt="2024-03-28T08:26:45.232" v="106" actId="1076"/>
          <ac:grpSpMkLst>
            <pc:docMk/>
            <pc:sldMk cId="2930427818" sldId="2147480123"/>
            <ac:grpSpMk id="84" creationId="{38FC5D16-E4CE-6728-FB61-BCBA201A8BFA}"/>
          </ac:grpSpMkLst>
        </pc:grpChg>
        <pc:grpChg chg="mod">
          <ac:chgData name="LeMons, Daniel" userId="S::dlemons@elogex.com::65097b81-23d4-411d-8a8e-a78030669d81" providerId="AD" clId="Web-{C2C50207-FB2D-067C-54B5-FFE5F6178734}" dt="2024-03-28T08:27:12.530" v="111" actId="1076"/>
          <ac:grpSpMkLst>
            <pc:docMk/>
            <pc:sldMk cId="2930427818" sldId="2147480123"/>
            <ac:grpSpMk id="99" creationId="{972AC108-1C77-BAB5-62F2-E7D100C4EDD1}"/>
          </ac:grpSpMkLst>
        </pc:grpChg>
        <pc:grpChg chg="mod">
          <ac:chgData name="LeMons, Daniel" userId="S::dlemons@elogex.com::65097b81-23d4-411d-8a8e-a78030669d81" providerId="AD" clId="Web-{C2C50207-FB2D-067C-54B5-FFE5F6178734}" dt="2024-03-28T08:27:34.796" v="115" actId="1076"/>
          <ac:grpSpMkLst>
            <pc:docMk/>
            <pc:sldMk cId="2930427818" sldId="2147480123"/>
            <ac:grpSpMk id="102" creationId="{6AF7A611-961E-F3C4-5858-9824F983083A}"/>
          </ac:grpSpMkLst>
        </pc:grpChg>
        <pc:grpChg chg="mod">
          <ac:chgData name="LeMons, Daniel" userId="S::dlemons@elogex.com::65097b81-23d4-411d-8a8e-a78030669d81" providerId="AD" clId="Web-{C2C50207-FB2D-067C-54B5-FFE5F6178734}" dt="2024-03-28T08:26:52.170" v="107" actId="1076"/>
          <ac:grpSpMkLst>
            <pc:docMk/>
            <pc:sldMk cId="2930427818" sldId="2147480123"/>
            <ac:grpSpMk id="105" creationId="{89ECC555-219E-C66F-34CE-4CA8B181C6F4}"/>
          </ac:grpSpMkLst>
        </pc:grpChg>
        <pc:graphicFrameChg chg="mod modGraphic">
          <ac:chgData name="LeMons, Daniel" userId="S::dlemons@elogex.com::65097b81-23d4-411d-8a8e-a78030669d81" providerId="AD" clId="Web-{C2C50207-FB2D-067C-54B5-FFE5F6178734}" dt="2024-03-28T08:26:01.699" v="89" actId="1076"/>
          <ac:graphicFrameMkLst>
            <pc:docMk/>
            <pc:sldMk cId="2930427818" sldId="2147480123"/>
            <ac:graphicFrameMk id="9" creationId="{EBC76674-D92C-0398-CE76-269AE286316D}"/>
          </ac:graphicFrameMkLst>
        </pc:graphicFrameChg>
      </pc:sldChg>
      <pc:sldChg chg="modSp">
        <pc:chgData name="LeMons, Daniel" userId="S::dlemons@elogex.com::65097b81-23d4-411d-8a8e-a78030669d81" providerId="AD" clId="Web-{C2C50207-FB2D-067C-54B5-FFE5F6178734}" dt="2024-03-28T08:23:03.034" v="49"/>
        <pc:sldMkLst>
          <pc:docMk/>
          <pc:sldMk cId="1287383114" sldId="2147480126"/>
        </pc:sldMkLst>
        <pc:graphicFrameChg chg="mod modGraphic">
          <ac:chgData name="LeMons, Daniel" userId="S::dlemons@elogex.com::65097b81-23d4-411d-8a8e-a78030669d81" providerId="AD" clId="Web-{C2C50207-FB2D-067C-54B5-FFE5F6178734}" dt="2024-03-28T08:23:03.034" v="49"/>
          <ac:graphicFrameMkLst>
            <pc:docMk/>
            <pc:sldMk cId="1287383114" sldId="2147480126"/>
            <ac:graphicFrameMk id="3" creationId="{CA9C21C4-2AEC-CC4C-240D-B02DAA76F564}"/>
          </ac:graphicFrameMkLst>
        </pc:graphicFrameChg>
      </pc:sldChg>
    </pc:docChg>
  </pc:docChgLst>
  <pc:docChgLst>
    <pc:chgData name="Upreti, Nitin" userId="fe4cf4e8-8f0a-401e-bd63-1ecd572762c2" providerId="ADAL" clId="{E4DB0838-1A93-4933-9287-7600364A6DFA}"/>
    <pc:docChg chg="undo custSel delSld modSld modSection">
      <pc:chgData name="Upreti, Nitin" userId="fe4cf4e8-8f0a-401e-bd63-1ecd572762c2" providerId="ADAL" clId="{E4DB0838-1A93-4933-9287-7600364A6DFA}" dt="2024-03-13T09:51:53.033" v="1861"/>
      <pc:docMkLst>
        <pc:docMk/>
      </pc:docMkLst>
      <pc:sldChg chg="addSp modSp mod">
        <pc:chgData name="Upreti, Nitin" userId="fe4cf4e8-8f0a-401e-bd63-1ecd572762c2" providerId="ADAL" clId="{E4DB0838-1A93-4933-9287-7600364A6DFA}" dt="2024-03-12T09:17:53.926" v="66" actId="6549"/>
        <pc:sldMkLst>
          <pc:docMk/>
          <pc:sldMk cId="295364091" sldId="2147480099"/>
        </pc:sldMkLst>
        <pc:spChg chg="add mod">
          <ac:chgData name="Upreti, Nitin" userId="fe4cf4e8-8f0a-401e-bd63-1ecd572762c2" providerId="ADAL" clId="{E4DB0838-1A93-4933-9287-7600364A6DFA}" dt="2024-03-12T09:17:53.926" v="66" actId="6549"/>
          <ac:spMkLst>
            <pc:docMk/>
            <pc:sldMk cId="295364091" sldId="2147480099"/>
            <ac:spMk id="3" creationId="{DA736210-7ED2-7A43-C730-5E516CC3CA7D}"/>
          </ac:spMkLst>
        </pc:spChg>
      </pc:sldChg>
      <pc:sldChg chg="addSp delSp modSp mod">
        <pc:chgData name="Upreti, Nitin" userId="fe4cf4e8-8f0a-401e-bd63-1ecd572762c2" providerId="ADAL" clId="{E4DB0838-1A93-4933-9287-7600364A6DFA}" dt="2024-03-13T09:51:53.033" v="1861"/>
        <pc:sldMkLst>
          <pc:docMk/>
          <pc:sldMk cId="3119129675" sldId="2147480103"/>
        </pc:sldMkLst>
        <pc:spChg chg="mod">
          <ac:chgData name="Upreti, Nitin" userId="fe4cf4e8-8f0a-401e-bd63-1ecd572762c2" providerId="ADAL" clId="{E4DB0838-1A93-4933-9287-7600364A6DFA}" dt="2024-03-13T09:00:45.995" v="1693" actId="20577"/>
          <ac:spMkLst>
            <pc:docMk/>
            <pc:sldMk cId="3119129675" sldId="2147480103"/>
            <ac:spMk id="2" creationId="{0329E297-E798-08B1-A1CC-65371311D18E}"/>
          </ac:spMkLst>
        </pc:spChg>
        <pc:spChg chg="del">
          <ac:chgData name="Upreti, Nitin" userId="fe4cf4e8-8f0a-401e-bd63-1ecd572762c2" providerId="ADAL" clId="{E4DB0838-1A93-4933-9287-7600364A6DFA}" dt="2024-03-13T08:35:36.282" v="71" actId="478"/>
          <ac:spMkLst>
            <pc:docMk/>
            <pc:sldMk cId="3119129675" sldId="2147480103"/>
            <ac:spMk id="3" creationId="{4C10BBDB-4D37-03E0-0571-0EE1468D6F8F}"/>
          </ac:spMkLst>
        </pc:spChg>
        <pc:spChg chg="del">
          <ac:chgData name="Upreti, Nitin" userId="fe4cf4e8-8f0a-401e-bd63-1ecd572762c2" providerId="ADAL" clId="{E4DB0838-1A93-4933-9287-7600364A6DFA}" dt="2024-03-13T08:35:26.120" v="67" actId="478"/>
          <ac:spMkLst>
            <pc:docMk/>
            <pc:sldMk cId="3119129675" sldId="2147480103"/>
            <ac:spMk id="4" creationId="{B829C4CB-BE02-39C9-2884-46EFBA420D6B}"/>
          </ac:spMkLst>
        </pc:spChg>
        <pc:spChg chg="del">
          <ac:chgData name="Upreti, Nitin" userId="fe4cf4e8-8f0a-401e-bd63-1ecd572762c2" providerId="ADAL" clId="{E4DB0838-1A93-4933-9287-7600364A6DFA}" dt="2024-03-13T08:35:28.517" v="68" actId="478"/>
          <ac:spMkLst>
            <pc:docMk/>
            <pc:sldMk cId="3119129675" sldId="2147480103"/>
            <ac:spMk id="5" creationId="{97AA6137-7738-3421-AC3C-20D6C99FAF1A}"/>
          </ac:spMkLst>
        </pc:spChg>
        <pc:spChg chg="del">
          <ac:chgData name="Upreti, Nitin" userId="fe4cf4e8-8f0a-401e-bd63-1ecd572762c2" providerId="ADAL" clId="{E4DB0838-1A93-4933-9287-7600364A6DFA}" dt="2024-03-13T08:35:30.499" v="69" actId="478"/>
          <ac:spMkLst>
            <pc:docMk/>
            <pc:sldMk cId="3119129675" sldId="2147480103"/>
            <ac:spMk id="6" creationId="{0C545564-0021-626C-2891-C040E5888D24}"/>
          </ac:spMkLst>
        </pc:spChg>
        <pc:spChg chg="del">
          <ac:chgData name="Upreti, Nitin" userId="fe4cf4e8-8f0a-401e-bd63-1ecd572762c2" providerId="ADAL" clId="{E4DB0838-1A93-4933-9287-7600364A6DFA}" dt="2024-03-13T08:35:33.936" v="70" actId="478"/>
          <ac:spMkLst>
            <pc:docMk/>
            <pc:sldMk cId="3119129675" sldId="2147480103"/>
            <ac:spMk id="7" creationId="{561EBFEE-59AA-0D38-9EDF-24CD5970D5A6}"/>
          </ac:spMkLst>
        </pc:spChg>
        <pc:graphicFrameChg chg="add del mod modGraphic">
          <ac:chgData name="Upreti, Nitin" userId="fe4cf4e8-8f0a-401e-bd63-1ecd572762c2" providerId="ADAL" clId="{E4DB0838-1A93-4933-9287-7600364A6DFA}" dt="2024-03-13T08:37:07.767" v="91" actId="3680"/>
          <ac:graphicFrameMkLst>
            <pc:docMk/>
            <pc:sldMk cId="3119129675" sldId="2147480103"/>
            <ac:graphicFrameMk id="8" creationId="{092AECE5-1F99-7774-EA2B-B0942E7DC1D1}"/>
          </ac:graphicFrameMkLst>
        </pc:graphicFrameChg>
        <pc:graphicFrameChg chg="add mod modGraphic">
          <ac:chgData name="Upreti, Nitin" userId="fe4cf4e8-8f0a-401e-bd63-1ecd572762c2" providerId="ADAL" clId="{E4DB0838-1A93-4933-9287-7600364A6DFA}" dt="2024-03-13T09:51:53.033" v="1861"/>
          <ac:graphicFrameMkLst>
            <pc:docMk/>
            <pc:sldMk cId="3119129675" sldId="2147480103"/>
            <ac:graphicFrameMk id="9" creationId="{082F007F-02ED-83FB-40DE-67CA78B27101}"/>
          </ac:graphicFrameMkLst>
        </pc:graphicFrameChg>
      </pc:sldChg>
      <pc:sldChg chg="del">
        <pc:chgData name="Upreti, Nitin" userId="fe4cf4e8-8f0a-401e-bd63-1ecd572762c2" providerId="ADAL" clId="{E4DB0838-1A93-4933-9287-7600364A6DFA}" dt="2024-03-13T08:47:02.963" v="873" actId="47"/>
        <pc:sldMkLst>
          <pc:docMk/>
          <pc:sldMk cId="2143152165" sldId="2147480104"/>
        </pc:sldMkLst>
      </pc:sldChg>
    </pc:docChg>
  </pc:docChgLst>
  <pc:docChgLst>
    <pc:chgData name="Karmakar, Sumit" userId="S::skarmakar@elogex.com::5d020034-ff2c-4e7e-8d00-e94708d613b2" providerId="AD" clId="Web-{0CC72022-AAEC-9ED1-A1D6-08DCD354DE3D}"/>
    <pc:docChg chg="modSld sldOrd modSection">
      <pc:chgData name="Karmakar, Sumit" userId="S::skarmakar@elogex.com::5d020034-ff2c-4e7e-8d00-e94708d613b2" providerId="AD" clId="Web-{0CC72022-AAEC-9ED1-A1D6-08DCD354DE3D}" dt="2024-03-25T21:01:21.145" v="3"/>
      <pc:docMkLst>
        <pc:docMk/>
      </pc:docMkLst>
      <pc:sldChg chg="modSp">
        <pc:chgData name="Karmakar, Sumit" userId="S::skarmakar@elogex.com::5d020034-ff2c-4e7e-8d00-e94708d613b2" providerId="AD" clId="Web-{0CC72022-AAEC-9ED1-A1D6-08DCD354DE3D}" dt="2024-03-25T21:01:13.941" v="2" actId="20577"/>
        <pc:sldMkLst>
          <pc:docMk/>
          <pc:sldMk cId="50788646" sldId="2147480107"/>
        </pc:sldMkLst>
        <pc:spChg chg="mod">
          <ac:chgData name="Karmakar, Sumit" userId="S::skarmakar@elogex.com::5d020034-ff2c-4e7e-8d00-e94708d613b2" providerId="AD" clId="Web-{0CC72022-AAEC-9ED1-A1D6-08DCD354DE3D}" dt="2024-03-25T21:01:13.941" v="2" actId="20577"/>
          <ac:spMkLst>
            <pc:docMk/>
            <pc:sldMk cId="50788646" sldId="2147480107"/>
            <ac:spMk id="9" creationId="{7FBA4B87-97CE-C427-F2E6-4E29EF3AAD3C}"/>
          </ac:spMkLst>
        </pc:spChg>
      </pc:sldChg>
      <pc:sldChg chg="ord">
        <pc:chgData name="Karmakar, Sumit" userId="S::skarmakar@elogex.com::5d020034-ff2c-4e7e-8d00-e94708d613b2" providerId="AD" clId="Web-{0CC72022-AAEC-9ED1-A1D6-08DCD354DE3D}" dt="2024-03-25T21:01:21.145" v="3"/>
        <pc:sldMkLst>
          <pc:docMk/>
          <pc:sldMk cId="2185285943" sldId="2147480118"/>
        </pc:sldMkLst>
      </pc:sldChg>
    </pc:docChg>
  </pc:docChgLst>
  <pc:docChgLst>
    <pc:chgData name="Karmakar, Sumit" userId="S::skarmakar@elogex.com::5d020034-ff2c-4e7e-8d00-e94708d613b2" providerId="AD" clId="Web-{2FEDFBBC-9EE4-37FD-FF27-809CDCD8D11F}"/>
    <pc:docChg chg="delSld modSld modSection">
      <pc:chgData name="Karmakar, Sumit" userId="S::skarmakar@elogex.com::5d020034-ff2c-4e7e-8d00-e94708d613b2" providerId="AD" clId="Web-{2FEDFBBC-9EE4-37FD-FF27-809CDCD8D11F}" dt="2024-03-15T21:04:09.218" v="7"/>
      <pc:docMkLst>
        <pc:docMk/>
      </pc:docMkLst>
      <pc:sldChg chg="del">
        <pc:chgData name="Karmakar, Sumit" userId="S::skarmakar@elogex.com::5d020034-ff2c-4e7e-8d00-e94708d613b2" providerId="AD" clId="Web-{2FEDFBBC-9EE4-37FD-FF27-809CDCD8D11F}" dt="2024-03-15T21:04:09.218" v="7"/>
        <pc:sldMkLst>
          <pc:docMk/>
          <pc:sldMk cId="2332197372" sldId="2147479982"/>
        </pc:sldMkLst>
      </pc:sldChg>
      <pc:sldChg chg="modSp">
        <pc:chgData name="Karmakar, Sumit" userId="S::skarmakar@elogex.com::5d020034-ff2c-4e7e-8d00-e94708d613b2" providerId="AD" clId="Web-{2FEDFBBC-9EE4-37FD-FF27-809CDCD8D11F}" dt="2024-03-15T21:03:56.218" v="6" actId="20577"/>
        <pc:sldMkLst>
          <pc:docMk/>
          <pc:sldMk cId="212255833" sldId="2147480098"/>
        </pc:sldMkLst>
        <pc:spChg chg="mod">
          <ac:chgData name="Karmakar, Sumit" userId="S::skarmakar@elogex.com::5d020034-ff2c-4e7e-8d00-e94708d613b2" providerId="AD" clId="Web-{2FEDFBBC-9EE4-37FD-FF27-809CDCD8D11F}" dt="2024-03-15T21:03:56.218" v="6" actId="20577"/>
          <ac:spMkLst>
            <pc:docMk/>
            <pc:sldMk cId="212255833" sldId="2147480098"/>
            <ac:spMk id="2" creationId="{0329E297-E798-08B1-A1CC-65371311D18E}"/>
          </ac:spMkLst>
        </pc:spChg>
      </pc:sldChg>
    </pc:docChg>
  </pc:docChgLst>
  <pc:docChgLst>
    <pc:chgData name="Karmakar, Sumit" userId="S::skarmakar@elogex.com::5d020034-ff2c-4e7e-8d00-e94708d613b2" providerId="AD" clId="Web-{7812BD10-F24D-FFF8-CCF4-431C27D5FD75}"/>
    <pc:docChg chg="addSld delSld modSld sldOrd modSection">
      <pc:chgData name="Karmakar, Sumit" userId="S::skarmakar@elogex.com::5d020034-ff2c-4e7e-8d00-e94708d613b2" providerId="AD" clId="Web-{7812BD10-F24D-FFF8-CCF4-431C27D5FD75}" dt="2024-03-14T12:42:35.700" v="108"/>
      <pc:docMkLst>
        <pc:docMk/>
      </pc:docMkLst>
      <pc:sldChg chg="addSp delSp modSp add">
        <pc:chgData name="Karmakar, Sumit" userId="S::skarmakar@elogex.com::5d020034-ff2c-4e7e-8d00-e94708d613b2" providerId="AD" clId="Web-{7812BD10-F24D-FFF8-CCF4-431C27D5FD75}" dt="2024-03-14T12:42:35.700" v="108"/>
        <pc:sldMkLst>
          <pc:docMk/>
          <pc:sldMk cId="1434049183" sldId="2126986164"/>
        </pc:sldMkLst>
        <pc:spChg chg="add mod">
          <ac:chgData name="Karmakar, Sumit" userId="S::skarmakar@elogex.com::5d020034-ff2c-4e7e-8d00-e94708d613b2" providerId="AD" clId="Web-{7812BD10-F24D-FFF8-CCF4-431C27D5FD75}" dt="2024-03-14T12:39:32.915" v="20" actId="20577"/>
          <ac:spMkLst>
            <pc:docMk/>
            <pc:sldMk cId="1434049183" sldId="2126986164"/>
            <ac:spMk id="3" creationId="{94FB46C5-B2D8-F91B-A412-DE98DA8F897A}"/>
          </ac:spMkLst>
        </pc:spChg>
        <pc:spChg chg="add mod">
          <ac:chgData name="Karmakar, Sumit" userId="S::skarmakar@elogex.com::5d020034-ff2c-4e7e-8d00-e94708d613b2" providerId="AD" clId="Web-{7812BD10-F24D-FFF8-CCF4-431C27D5FD75}" dt="2024-03-14T12:39:02.274" v="10"/>
          <ac:spMkLst>
            <pc:docMk/>
            <pc:sldMk cId="1434049183" sldId="2126986164"/>
            <ac:spMk id="5" creationId="{68B40D5D-5711-E36B-CAA0-22CD09BD77D2}"/>
          </ac:spMkLst>
        </pc:spChg>
        <pc:spChg chg="add del mod">
          <ac:chgData name="Karmakar, Sumit" userId="S::skarmakar@elogex.com::5d020034-ff2c-4e7e-8d00-e94708d613b2" providerId="AD" clId="Web-{7812BD10-F24D-FFF8-CCF4-431C27D5FD75}" dt="2024-03-14T12:42:35.700" v="108"/>
          <ac:spMkLst>
            <pc:docMk/>
            <pc:sldMk cId="1434049183" sldId="2126986164"/>
            <ac:spMk id="7" creationId="{88F95F4A-80A5-7024-AC17-571A45C7E8EF}"/>
          </ac:spMkLst>
        </pc:spChg>
        <pc:spChg chg="del">
          <ac:chgData name="Karmakar, Sumit" userId="S::skarmakar@elogex.com::5d020034-ff2c-4e7e-8d00-e94708d613b2" providerId="AD" clId="Web-{7812BD10-F24D-FFF8-CCF4-431C27D5FD75}" dt="2024-03-14T12:38:42.820" v="5"/>
          <ac:spMkLst>
            <pc:docMk/>
            <pc:sldMk cId="1434049183" sldId="2126986164"/>
            <ac:spMk id="17" creationId="{9DC2D655-17B1-4C8B-87FA-1B10AA06E343}"/>
          </ac:spMkLst>
        </pc:spChg>
      </pc:sldChg>
      <pc:sldChg chg="del">
        <pc:chgData name="Karmakar, Sumit" userId="S::skarmakar@elogex.com::5d020034-ff2c-4e7e-8d00-e94708d613b2" providerId="AD" clId="Web-{7812BD10-F24D-FFF8-CCF4-431C27D5FD75}" dt="2024-03-14T12:39:39.306" v="21"/>
        <pc:sldMkLst>
          <pc:docMk/>
          <pc:sldMk cId="281351634" sldId="2147375232"/>
        </pc:sldMkLst>
      </pc:sldChg>
      <pc:sldChg chg="del">
        <pc:chgData name="Karmakar, Sumit" userId="S::skarmakar@elogex.com::5d020034-ff2c-4e7e-8d00-e94708d613b2" providerId="AD" clId="Web-{7812BD10-F24D-FFF8-CCF4-431C27D5FD75}" dt="2024-03-14T12:42:06.934" v="107"/>
        <pc:sldMkLst>
          <pc:docMk/>
          <pc:sldMk cId="2371631138" sldId="2147479780"/>
        </pc:sldMkLst>
      </pc:sldChg>
      <pc:sldChg chg="del">
        <pc:chgData name="Karmakar, Sumit" userId="S::skarmakar@elogex.com::5d020034-ff2c-4e7e-8d00-e94708d613b2" providerId="AD" clId="Web-{7812BD10-F24D-FFF8-CCF4-431C27D5FD75}" dt="2024-03-14T12:41:12.042" v="78"/>
        <pc:sldMkLst>
          <pc:docMk/>
          <pc:sldMk cId="2476771074" sldId="2147480058"/>
        </pc:sldMkLst>
      </pc:sldChg>
      <pc:sldChg chg="addSp delSp modSp ord">
        <pc:chgData name="Karmakar, Sumit" userId="S::skarmakar@elogex.com::5d020034-ff2c-4e7e-8d00-e94708d613b2" providerId="AD" clId="Web-{7812BD10-F24D-FFF8-CCF4-431C27D5FD75}" dt="2024-03-14T12:41:05.776" v="77"/>
        <pc:sldMkLst>
          <pc:docMk/>
          <pc:sldMk cId="565861938" sldId="2147480095"/>
        </pc:sldMkLst>
        <pc:spChg chg="mod">
          <ac:chgData name="Karmakar, Sumit" userId="S::skarmakar@elogex.com::5d020034-ff2c-4e7e-8d00-e94708d613b2" providerId="AD" clId="Web-{7812BD10-F24D-FFF8-CCF4-431C27D5FD75}" dt="2024-03-14T12:41:01.120" v="76" actId="20577"/>
          <ac:spMkLst>
            <pc:docMk/>
            <pc:sldMk cId="565861938" sldId="2147480095"/>
            <ac:spMk id="2" creationId="{0329E297-E798-08B1-A1CC-65371311D18E}"/>
          </ac:spMkLst>
        </pc:spChg>
        <pc:spChg chg="del">
          <ac:chgData name="Karmakar, Sumit" userId="S::skarmakar@elogex.com::5d020034-ff2c-4e7e-8d00-e94708d613b2" providerId="AD" clId="Web-{7812BD10-F24D-FFF8-CCF4-431C27D5FD75}" dt="2024-03-14T12:40:04.697" v="24"/>
          <ac:spMkLst>
            <pc:docMk/>
            <pc:sldMk cId="565861938" sldId="2147480095"/>
            <ac:spMk id="7" creationId="{2AF1768E-031C-DB93-EC23-2BF90B7BCB74}"/>
          </ac:spMkLst>
        </pc:spChg>
        <pc:spChg chg="add mod">
          <ac:chgData name="Karmakar, Sumit" userId="S::skarmakar@elogex.com::5d020034-ff2c-4e7e-8d00-e94708d613b2" providerId="AD" clId="Web-{7812BD10-F24D-FFF8-CCF4-431C27D5FD75}" dt="2024-03-14T12:40:27.791" v="56" actId="1076"/>
          <ac:spMkLst>
            <pc:docMk/>
            <pc:sldMk cId="565861938" sldId="2147480095"/>
            <ac:spMk id="9" creationId="{07CE4040-D44C-B20B-3297-1B5F090F8C99}"/>
          </ac:spMkLst>
        </pc:spChg>
        <pc:spChg chg="add mod">
          <ac:chgData name="Karmakar, Sumit" userId="S::skarmakar@elogex.com::5d020034-ff2c-4e7e-8d00-e94708d613b2" providerId="AD" clId="Web-{7812BD10-F24D-FFF8-CCF4-431C27D5FD75}" dt="2024-03-14T12:40:27.807" v="57" actId="1076"/>
          <ac:spMkLst>
            <pc:docMk/>
            <pc:sldMk cId="565861938" sldId="2147480095"/>
            <ac:spMk id="11" creationId="{9B8733AF-1ACA-0817-500E-BF850E95ECC4}"/>
          </ac:spMkLst>
        </pc:spChg>
        <pc:spChg chg="add mod">
          <ac:chgData name="Karmakar, Sumit" userId="S::skarmakar@elogex.com::5d020034-ff2c-4e7e-8d00-e94708d613b2" providerId="AD" clId="Web-{7812BD10-F24D-FFF8-CCF4-431C27D5FD75}" dt="2024-03-14T12:40:27.823" v="58" actId="1076"/>
          <ac:spMkLst>
            <pc:docMk/>
            <pc:sldMk cId="565861938" sldId="2147480095"/>
            <ac:spMk id="13" creationId="{C1D28996-B9E7-8C64-127C-378031DDAC5B}"/>
          </ac:spMkLst>
        </pc:spChg>
        <pc:spChg chg="add mod">
          <ac:chgData name="Karmakar, Sumit" userId="S::skarmakar@elogex.com::5d020034-ff2c-4e7e-8d00-e94708d613b2" providerId="AD" clId="Web-{7812BD10-F24D-FFF8-CCF4-431C27D5FD75}" dt="2024-03-14T12:40:27.838" v="60" actId="1076"/>
          <ac:spMkLst>
            <pc:docMk/>
            <pc:sldMk cId="565861938" sldId="2147480095"/>
            <ac:spMk id="19" creationId="{4D995FCE-2224-CDDB-DDEA-4F6A2FB80C72}"/>
          </ac:spMkLst>
        </pc:spChg>
        <pc:spChg chg="add mod">
          <ac:chgData name="Karmakar, Sumit" userId="S::skarmakar@elogex.com::5d020034-ff2c-4e7e-8d00-e94708d613b2" providerId="AD" clId="Web-{7812BD10-F24D-FFF8-CCF4-431C27D5FD75}" dt="2024-03-14T12:40:27.854" v="61" actId="1076"/>
          <ac:spMkLst>
            <pc:docMk/>
            <pc:sldMk cId="565861938" sldId="2147480095"/>
            <ac:spMk id="21" creationId="{80FEDC7B-E799-1C2B-1C3F-CDD3197062CA}"/>
          </ac:spMkLst>
        </pc:spChg>
        <pc:spChg chg="add mod">
          <ac:chgData name="Karmakar, Sumit" userId="S::skarmakar@elogex.com::5d020034-ff2c-4e7e-8d00-e94708d613b2" providerId="AD" clId="Web-{7812BD10-F24D-FFF8-CCF4-431C27D5FD75}" dt="2024-03-14T12:40:27.854" v="62" actId="1076"/>
          <ac:spMkLst>
            <pc:docMk/>
            <pc:sldMk cId="565861938" sldId="2147480095"/>
            <ac:spMk id="23" creationId="{920ABBEB-F283-196D-8086-99FAA1F4F9B3}"/>
          </ac:spMkLst>
        </pc:spChg>
        <pc:spChg chg="add mod">
          <ac:chgData name="Karmakar, Sumit" userId="S::skarmakar@elogex.com::5d020034-ff2c-4e7e-8d00-e94708d613b2" providerId="AD" clId="Web-{7812BD10-F24D-FFF8-CCF4-431C27D5FD75}" dt="2024-03-14T12:40:27.870" v="63" actId="1076"/>
          <ac:spMkLst>
            <pc:docMk/>
            <pc:sldMk cId="565861938" sldId="2147480095"/>
            <ac:spMk id="25" creationId="{0E961777-BCE0-B3C3-9228-16DF9679EB1C}"/>
          </ac:spMkLst>
        </pc:spChg>
        <pc:spChg chg="add mod">
          <ac:chgData name="Karmakar, Sumit" userId="S::skarmakar@elogex.com::5d020034-ff2c-4e7e-8d00-e94708d613b2" providerId="AD" clId="Web-{7812BD10-F24D-FFF8-CCF4-431C27D5FD75}" dt="2024-03-14T12:40:27.885" v="64" actId="1076"/>
          <ac:spMkLst>
            <pc:docMk/>
            <pc:sldMk cId="565861938" sldId="2147480095"/>
            <ac:spMk id="27" creationId="{851BF37F-AE54-9EC4-7B8E-B0D6E1D8DCB4}"/>
          </ac:spMkLst>
        </pc:spChg>
        <pc:spChg chg="add mod">
          <ac:chgData name="Karmakar, Sumit" userId="S::skarmakar@elogex.com::5d020034-ff2c-4e7e-8d00-e94708d613b2" providerId="AD" clId="Web-{7812BD10-F24D-FFF8-CCF4-431C27D5FD75}" dt="2024-03-14T12:40:27.885" v="65" actId="1076"/>
          <ac:spMkLst>
            <pc:docMk/>
            <pc:sldMk cId="565861938" sldId="2147480095"/>
            <ac:spMk id="29" creationId="{4E17A846-0BA2-FE67-6117-4A9F9C2AC2DA}"/>
          </ac:spMkLst>
        </pc:spChg>
        <pc:spChg chg="add del mod">
          <ac:chgData name="Karmakar, Sumit" userId="S::skarmakar@elogex.com::5d020034-ff2c-4e7e-8d00-e94708d613b2" providerId="AD" clId="Web-{7812BD10-F24D-FFF8-CCF4-431C27D5FD75}" dt="2024-03-14T12:41:05.776" v="77"/>
          <ac:spMkLst>
            <pc:docMk/>
            <pc:sldMk cId="565861938" sldId="2147480095"/>
            <ac:spMk id="31" creationId="{935DB37C-590C-B366-3E7E-0ACD9C5B8867}"/>
          </ac:spMkLst>
        </pc:spChg>
        <pc:spChg chg="del">
          <ac:chgData name="Karmakar, Sumit" userId="S::skarmakar@elogex.com::5d020034-ff2c-4e7e-8d00-e94708d613b2" providerId="AD" clId="Web-{7812BD10-F24D-FFF8-CCF4-431C27D5FD75}" dt="2024-03-14T12:40:04.697" v="34"/>
          <ac:spMkLst>
            <pc:docMk/>
            <pc:sldMk cId="565861938" sldId="2147480095"/>
            <ac:spMk id="35" creationId="{CB5BB574-C366-4E39-6E02-0FE46725EF8B}"/>
          </ac:spMkLst>
        </pc:spChg>
        <pc:spChg chg="del">
          <ac:chgData name="Karmakar, Sumit" userId="S::skarmakar@elogex.com::5d020034-ff2c-4e7e-8d00-e94708d613b2" providerId="AD" clId="Web-{7812BD10-F24D-FFF8-CCF4-431C27D5FD75}" dt="2024-03-14T12:40:04.697" v="30"/>
          <ac:spMkLst>
            <pc:docMk/>
            <pc:sldMk cId="565861938" sldId="2147480095"/>
            <ac:spMk id="57" creationId="{B40A93B2-47CB-DFF4-4C3F-55737EAC8DF5}"/>
          </ac:spMkLst>
        </pc:spChg>
        <pc:spChg chg="add mod">
          <ac:chgData name="Karmakar, Sumit" userId="S::skarmakar@elogex.com::5d020034-ff2c-4e7e-8d00-e94708d613b2" providerId="AD" clId="Web-{7812BD10-F24D-FFF8-CCF4-431C27D5FD75}" dt="2024-03-14T12:40:41.510" v="74" actId="1076"/>
          <ac:spMkLst>
            <pc:docMk/>
            <pc:sldMk cId="565861938" sldId="2147480095"/>
            <ac:spMk id="59" creationId="{CDE944F2-26E5-83C1-4747-3CEFEE5CE018}"/>
          </ac:spMkLst>
        </pc:spChg>
        <pc:grpChg chg="del">
          <ac:chgData name="Karmakar, Sumit" userId="S::skarmakar@elogex.com::5d020034-ff2c-4e7e-8d00-e94708d613b2" providerId="AD" clId="Web-{7812BD10-F24D-FFF8-CCF4-431C27D5FD75}" dt="2024-03-14T12:40:04.697" v="27"/>
          <ac:grpSpMkLst>
            <pc:docMk/>
            <pc:sldMk cId="565861938" sldId="2147480095"/>
            <ac:grpSpMk id="36" creationId="{44D5F5C6-61AC-5590-CC69-F6BB6295AD86}"/>
          </ac:grpSpMkLst>
        </pc:grpChg>
        <pc:grpChg chg="del">
          <ac:chgData name="Karmakar, Sumit" userId="S::skarmakar@elogex.com::5d020034-ff2c-4e7e-8d00-e94708d613b2" providerId="AD" clId="Web-{7812BD10-F24D-FFF8-CCF4-431C27D5FD75}" dt="2024-03-14T12:40:04.697" v="26"/>
          <ac:grpSpMkLst>
            <pc:docMk/>
            <pc:sldMk cId="565861938" sldId="2147480095"/>
            <ac:grpSpMk id="39" creationId="{E12F2192-08A9-C6D2-59BF-6C5AEC85C4F1}"/>
          </ac:grpSpMkLst>
        </pc:grpChg>
        <pc:grpChg chg="del">
          <ac:chgData name="Karmakar, Sumit" userId="S::skarmakar@elogex.com::5d020034-ff2c-4e7e-8d00-e94708d613b2" providerId="AD" clId="Web-{7812BD10-F24D-FFF8-CCF4-431C27D5FD75}" dt="2024-03-14T12:40:04.697" v="33"/>
          <ac:grpSpMkLst>
            <pc:docMk/>
            <pc:sldMk cId="565861938" sldId="2147480095"/>
            <ac:grpSpMk id="42" creationId="{483CF175-83D8-3410-18BF-BCA554231BAC}"/>
          </ac:grpSpMkLst>
        </pc:grpChg>
        <pc:grpChg chg="del">
          <ac:chgData name="Karmakar, Sumit" userId="S::skarmakar@elogex.com::5d020034-ff2c-4e7e-8d00-e94708d613b2" providerId="AD" clId="Web-{7812BD10-F24D-FFF8-CCF4-431C27D5FD75}" dt="2024-03-14T12:40:04.697" v="32"/>
          <ac:grpSpMkLst>
            <pc:docMk/>
            <pc:sldMk cId="565861938" sldId="2147480095"/>
            <ac:grpSpMk id="45" creationId="{DA040813-9FA3-E824-4AF6-677E903C8431}"/>
          </ac:grpSpMkLst>
        </pc:grpChg>
        <pc:graphicFrameChg chg="del">
          <ac:chgData name="Karmakar, Sumit" userId="S::skarmakar@elogex.com::5d020034-ff2c-4e7e-8d00-e94708d613b2" providerId="AD" clId="Web-{7812BD10-F24D-FFF8-CCF4-431C27D5FD75}" dt="2024-03-14T12:40:04.697" v="28"/>
          <ac:graphicFrameMkLst>
            <pc:docMk/>
            <pc:sldMk cId="565861938" sldId="2147480095"/>
            <ac:graphicFrameMk id="4" creationId="{79080CB7-06B6-82CA-BE0D-A898B4E465A2}"/>
          </ac:graphicFrameMkLst>
        </pc:graphicFrameChg>
        <pc:graphicFrameChg chg="del">
          <ac:chgData name="Karmakar, Sumit" userId="S::skarmakar@elogex.com::5d020034-ff2c-4e7e-8d00-e94708d613b2" providerId="AD" clId="Web-{7812BD10-F24D-FFF8-CCF4-431C27D5FD75}" dt="2024-03-14T12:40:04.697" v="25"/>
          <ac:graphicFrameMkLst>
            <pc:docMk/>
            <pc:sldMk cId="565861938" sldId="2147480095"/>
            <ac:graphicFrameMk id="5" creationId="{37D500AB-85CD-ED69-A9E6-496AA1F5A14A}"/>
          </ac:graphicFrameMkLst>
        </pc:graphicFrameChg>
        <pc:graphicFrameChg chg="del">
          <ac:chgData name="Karmakar, Sumit" userId="S::skarmakar@elogex.com::5d020034-ff2c-4e7e-8d00-e94708d613b2" providerId="AD" clId="Web-{7812BD10-F24D-FFF8-CCF4-431C27D5FD75}" dt="2024-03-14T12:40:04.697" v="36"/>
          <ac:graphicFrameMkLst>
            <pc:docMk/>
            <pc:sldMk cId="565861938" sldId="2147480095"/>
            <ac:graphicFrameMk id="16" creationId="{9386FEDC-8876-077B-3622-ADD1D6A880A4}"/>
          </ac:graphicFrameMkLst>
        </pc:graphicFrameChg>
        <pc:graphicFrameChg chg="del">
          <ac:chgData name="Karmakar, Sumit" userId="S::skarmakar@elogex.com::5d020034-ff2c-4e7e-8d00-e94708d613b2" providerId="AD" clId="Web-{7812BD10-F24D-FFF8-CCF4-431C27D5FD75}" dt="2024-03-14T12:40:04.697" v="35"/>
          <ac:graphicFrameMkLst>
            <pc:docMk/>
            <pc:sldMk cId="565861938" sldId="2147480095"/>
            <ac:graphicFrameMk id="17" creationId="{E2282912-6E7A-93E6-E11A-CAB7D61222A7}"/>
          </ac:graphicFrameMkLst>
        </pc:graphicFrameChg>
        <pc:graphicFrameChg chg="del">
          <ac:chgData name="Karmakar, Sumit" userId="S::skarmakar@elogex.com::5d020034-ff2c-4e7e-8d00-e94708d613b2" providerId="AD" clId="Web-{7812BD10-F24D-FFF8-CCF4-431C27D5FD75}" dt="2024-03-14T12:40:04.697" v="31"/>
          <ac:graphicFrameMkLst>
            <pc:docMk/>
            <pc:sldMk cId="565861938" sldId="2147480095"/>
            <ac:graphicFrameMk id="55" creationId="{0DDB4D8A-FD51-7EB2-74C6-3BD441A69E42}"/>
          </ac:graphicFrameMkLst>
        </pc:graphicFrameChg>
        <pc:graphicFrameChg chg="del">
          <ac:chgData name="Karmakar, Sumit" userId="S::skarmakar@elogex.com::5d020034-ff2c-4e7e-8d00-e94708d613b2" providerId="AD" clId="Web-{7812BD10-F24D-FFF8-CCF4-431C27D5FD75}" dt="2024-03-14T12:40:04.697" v="29"/>
          <ac:graphicFrameMkLst>
            <pc:docMk/>
            <pc:sldMk cId="565861938" sldId="2147480095"/>
            <ac:graphicFrameMk id="58" creationId="{A4A3B5F2-2F53-FC1C-71F0-90917952E577}"/>
          </ac:graphicFrameMkLst>
        </pc:graphicFrameChg>
        <pc:picChg chg="add mod">
          <ac:chgData name="Karmakar, Sumit" userId="S::skarmakar@elogex.com::5d020034-ff2c-4e7e-8d00-e94708d613b2" providerId="AD" clId="Web-{7812BD10-F24D-FFF8-CCF4-431C27D5FD75}" dt="2024-03-14T12:40:27.791" v="55" actId="1076"/>
          <ac:picMkLst>
            <pc:docMk/>
            <pc:sldMk cId="565861938" sldId="2147480095"/>
            <ac:picMk id="6" creationId="{564F8508-1A4F-8581-325B-7D5F8C677BDF}"/>
          </ac:picMkLst>
        </pc:picChg>
        <pc:picChg chg="add mod">
          <ac:chgData name="Karmakar, Sumit" userId="S::skarmakar@elogex.com::5d020034-ff2c-4e7e-8d00-e94708d613b2" providerId="AD" clId="Web-{7812BD10-F24D-FFF8-CCF4-431C27D5FD75}" dt="2024-03-14T12:40:27.823" v="59" actId="1076"/>
          <ac:picMkLst>
            <pc:docMk/>
            <pc:sldMk cId="565861938" sldId="2147480095"/>
            <ac:picMk id="15" creationId="{8A5CF876-DC73-2936-0A37-5DC57B6D5068}"/>
          </ac:picMkLst>
        </pc:picChg>
        <pc:picChg chg="add mod">
          <ac:chgData name="Karmakar, Sumit" userId="S::skarmakar@elogex.com::5d020034-ff2c-4e7e-8d00-e94708d613b2" providerId="AD" clId="Web-{7812BD10-F24D-FFF8-CCF4-431C27D5FD75}" dt="2024-03-14T12:40:27.916" v="67" actId="1076"/>
          <ac:picMkLst>
            <pc:docMk/>
            <pc:sldMk cId="565861938" sldId="2147480095"/>
            <ac:picMk id="33" creationId="{1211DC14-FB69-49C8-17E3-A52DE2956DE6}"/>
          </ac:picMkLst>
        </pc:picChg>
        <pc:picChg chg="add mod">
          <ac:chgData name="Karmakar, Sumit" userId="S::skarmakar@elogex.com::5d020034-ff2c-4e7e-8d00-e94708d613b2" providerId="AD" clId="Web-{7812BD10-F24D-FFF8-CCF4-431C27D5FD75}" dt="2024-03-14T12:40:27.916" v="68" actId="1076"/>
          <ac:picMkLst>
            <pc:docMk/>
            <pc:sldMk cId="565861938" sldId="2147480095"/>
            <ac:picMk id="48" creationId="{C214F85E-9E03-BBF1-C7A1-9B77DDE3A3F9}"/>
          </ac:picMkLst>
        </pc:picChg>
        <pc:picChg chg="add mod">
          <ac:chgData name="Karmakar, Sumit" userId="S::skarmakar@elogex.com::5d020034-ff2c-4e7e-8d00-e94708d613b2" providerId="AD" clId="Web-{7812BD10-F24D-FFF8-CCF4-431C27D5FD75}" dt="2024-03-14T12:40:27.932" v="69" actId="1076"/>
          <ac:picMkLst>
            <pc:docMk/>
            <pc:sldMk cId="565861938" sldId="2147480095"/>
            <ac:picMk id="50" creationId="{0EE71DD9-68F2-73DF-03D9-8F26D1DB79CC}"/>
          </ac:picMkLst>
        </pc:picChg>
        <pc:picChg chg="add mod">
          <ac:chgData name="Karmakar, Sumit" userId="S::skarmakar@elogex.com::5d020034-ff2c-4e7e-8d00-e94708d613b2" providerId="AD" clId="Web-{7812BD10-F24D-FFF8-CCF4-431C27D5FD75}" dt="2024-03-14T12:40:27.948" v="70" actId="1076"/>
          <ac:picMkLst>
            <pc:docMk/>
            <pc:sldMk cId="565861938" sldId="2147480095"/>
            <ac:picMk id="52" creationId="{BA4BA1F2-EA5A-2C6C-6D6C-0BB978DEA1C8}"/>
          </ac:picMkLst>
        </pc:picChg>
        <pc:picChg chg="add mod">
          <ac:chgData name="Karmakar, Sumit" userId="S::skarmakar@elogex.com::5d020034-ff2c-4e7e-8d00-e94708d613b2" providerId="AD" clId="Web-{7812BD10-F24D-FFF8-CCF4-431C27D5FD75}" dt="2024-03-14T12:40:27.948" v="71" actId="1076"/>
          <ac:picMkLst>
            <pc:docMk/>
            <pc:sldMk cId="565861938" sldId="2147480095"/>
            <ac:picMk id="54" creationId="{5F4AE74D-BB62-4130-F0A2-3FAA4A7D8817}"/>
          </ac:picMkLst>
        </pc:picChg>
      </pc:sldChg>
      <pc:sldChg chg="modSp">
        <pc:chgData name="Karmakar, Sumit" userId="S::skarmakar@elogex.com::5d020034-ff2c-4e7e-8d00-e94708d613b2" providerId="AD" clId="Web-{7812BD10-F24D-FFF8-CCF4-431C27D5FD75}" dt="2024-03-13T19:10:18.249" v="3" actId="20577"/>
        <pc:sldMkLst>
          <pc:docMk/>
          <pc:sldMk cId="3119129675" sldId="2147480103"/>
        </pc:sldMkLst>
        <pc:spChg chg="mod">
          <ac:chgData name="Karmakar, Sumit" userId="S::skarmakar@elogex.com::5d020034-ff2c-4e7e-8d00-e94708d613b2" providerId="AD" clId="Web-{7812BD10-F24D-FFF8-CCF4-431C27D5FD75}" dt="2024-03-13T19:10:18.249" v="3" actId="20577"/>
          <ac:spMkLst>
            <pc:docMk/>
            <pc:sldMk cId="3119129675" sldId="2147480103"/>
            <ac:spMk id="2" creationId="{0329E297-E798-08B1-A1CC-65371311D18E}"/>
          </ac:spMkLst>
        </pc:spChg>
      </pc:sldChg>
      <pc:sldChg chg="del">
        <pc:chgData name="Karmakar, Sumit" userId="S::skarmakar@elogex.com::5d020034-ff2c-4e7e-8d00-e94708d613b2" providerId="AD" clId="Web-{7812BD10-F24D-FFF8-CCF4-431C27D5FD75}" dt="2024-03-13T19:10:00.265" v="0"/>
        <pc:sldMkLst>
          <pc:docMk/>
          <pc:sldMk cId="3047443819" sldId="2147480108"/>
        </pc:sldMkLst>
      </pc:sldChg>
      <pc:sldChg chg="add replId">
        <pc:chgData name="Karmakar, Sumit" userId="S::skarmakar@elogex.com::5d020034-ff2c-4e7e-8d00-e94708d613b2" providerId="AD" clId="Web-{7812BD10-F24D-FFF8-CCF4-431C27D5FD75}" dt="2024-03-14T12:39:48.728" v="22"/>
        <pc:sldMkLst>
          <pc:docMk/>
          <pc:sldMk cId="3370766724" sldId="2147480108"/>
        </pc:sldMkLst>
      </pc:sldChg>
      <pc:sldChg chg="addSp delSp modSp add replId">
        <pc:chgData name="Karmakar, Sumit" userId="S::skarmakar@elogex.com::5d020034-ff2c-4e7e-8d00-e94708d613b2" providerId="AD" clId="Web-{7812BD10-F24D-FFF8-CCF4-431C27D5FD75}" dt="2024-03-14T12:42:01.621" v="106" actId="14100"/>
        <pc:sldMkLst>
          <pc:docMk/>
          <pc:sldMk cId="480133652" sldId="2147480109"/>
        </pc:sldMkLst>
        <pc:spChg chg="mod">
          <ac:chgData name="Karmakar, Sumit" userId="S::skarmakar@elogex.com::5d020034-ff2c-4e7e-8d00-e94708d613b2" providerId="AD" clId="Web-{7812BD10-F24D-FFF8-CCF4-431C27D5FD75}" dt="2024-03-14T12:41:34.933" v="85" actId="20577"/>
          <ac:spMkLst>
            <pc:docMk/>
            <pc:sldMk cId="480133652" sldId="2147480109"/>
            <ac:spMk id="2" creationId="{0329E297-E798-08B1-A1CC-65371311D18E}"/>
          </ac:spMkLst>
        </pc:spChg>
        <pc:spChg chg="add mod">
          <ac:chgData name="Karmakar, Sumit" userId="S::skarmakar@elogex.com::5d020034-ff2c-4e7e-8d00-e94708d613b2" providerId="AD" clId="Web-{7812BD10-F24D-FFF8-CCF4-431C27D5FD75}" dt="2024-03-14T12:42:01.621" v="106" actId="14100"/>
          <ac:spMkLst>
            <pc:docMk/>
            <pc:sldMk cId="480133652" sldId="2147480109"/>
            <ac:spMk id="4" creationId="{0316E24A-36E5-F9DC-64A3-504BD87305DA}"/>
          </ac:spMkLst>
        </pc:spChg>
        <pc:spChg chg="del">
          <ac:chgData name="Karmakar, Sumit" userId="S::skarmakar@elogex.com::5d020034-ff2c-4e7e-8d00-e94708d613b2" providerId="AD" clId="Web-{7812BD10-F24D-FFF8-CCF4-431C27D5FD75}" dt="2024-03-14T12:41:40.324" v="101"/>
          <ac:spMkLst>
            <pc:docMk/>
            <pc:sldMk cId="480133652" sldId="2147480109"/>
            <ac:spMk id="9" creationId="{07CE4040-D44C-B20B-3297-1B5F090F8C99}"/>
          </ac:spMkLst>
        </pc:spChg>
        <pc:spChg chg="del">
          <ac:chgData name="Karmakar, Sumit" userId="S::skarmakar@elogex.com::5d020034-ff2c-4e7e-8d00-e94708d613b2" providerId="AD" clId="Web-{7812BD10-F24D-FFF8-CCF4-431C27D5FD75}" dt="2024-03-14T12:41:40.324" v="100"/>
          <ac:spMkLst>
            <pc:docMk/>
            <pc:sldMk cId="480133652" sldId="2147480109"/>
            <ac:spMk id="11" creationId="{9B8733AF-1ACA-0817-500E-BF850E95ECC4}"/>
          </ac:spMkLst>
        </pc:spChg>
        <pc:spChg chg="del">
          <ac:chgData name="Karmakar, Sumit" userId="S::skarmakar@elogex.com::5d020034-ff2c-4e7e-8d00-e94708d613b2" providerId="AD" clId="Web-{7812BD10-F24D-FFF8-CCF4-431C27D5FD75}" dt="2024-03-14T12:41:40.324" v="99"/>
          <ac:spMkLst>
            <pc:docMk/>
            <pc:sldMk cId="480133652" sldId="2147480109"/>
            <ac:spMk id="13" creationId="{C1D28996-B9E7-8C64-127C-378031DDAC5B}"/>
          </ac:spMkLst>
        </pc:spChg>
        <pc:spChg chg="del">
          <ac:chgData name="Karmakar, Sumit" userId="S::skarmakar@elogex.com::5d020034-ff2c-4e7e-8d00-e94708d613b2" providerId="AD" clId="Web-{7812BD10-F24D-FFF8-CCF4-431C27D5FD75}" dt="2024-03-14T12:41:40.309" v="97"/>
          <ac:spMkLst>
            <pc:docMk/>
            <pc:sldMk cId="480133652" sldId="2147480109"/>
            <ac:spMk id="19" creationId="{4D995FCE-2224-CDDB-DDEA-4F6A2FB80C72}"/>
          </ac:spMkLst>
        </pc:spChg>
        <pc:spChg chg="del">
          <ac:chgData name="Karmakar, Sumit" userId="S::skarmakar@elogex.com::5d020034-ff2c-4e7e-8d00-e94708d613b2" providerId="AD" clId="Web-{7812BD10-F24D-FFF8-CCF4-431C27D5FD75}" dt="2024-03-14T12:41:40.309" v="96"/>
          <ac:spMkLst>
            <pc:docMk/>
            <pc:sldMk cId="480133652" sldId="2147480109"/>
            <ac:spMk id="21" creationId="{80FEDC7B-E799-1C2B-1C3F-CDD3197062CA}"/>
          </ac:spMkLst>
        </pc:spChg>
        <pc:spChg chg="del">
          <ac:chgData name="Karmakar, Sumit" userId="S::skarmakar@elogex.com::5d020034-ff2c-4e7e-8d00-e94708d613b2" providerId="AD" clId="Web-{7812BD10-F24D-FFF8-CCF4-431C27D5FD75}" dt="2024-03-14T12:41:40.309" v="95"/>
          <ac:spMkLst>
            <pc:docMk/>
            <pc:sldMk cId="480133652" sldId="2147480109"/>
            <ac:spMk id="23" creationId="{920ABBEB-F283-196D-8086-99FAA1F4F9B3}"/>
          </ac:spMkLst>
        </pc:spChg>
        <pc:spChg chg="del">
          <ac:chgData name="Karmakar, Sumit" userId="S::skarmakar@elogex.com::5d020034-ff2c-4e7e-8d00-e94708d613b2" providerId="AD" clId="Web-{7812BD10-F24D-FFF8-CCF4-431C27D5FD75}" dt="2024-03-14T12:41:40.309" v="94"/>
          <ac:spMkLst>
            <pc:docMk/>
            <pc:sldMk cId="480133652" sldId="2147480109"/>
            <ac:spMk id="25" creationId="{0E961777-BCE0-B3C3-9228-16DF9679EB1C}"/>
          </ac:spMkLst>
        </pc:spChg>
        <pc:spChg chg="del">
          <ac:chgData name="Karmakar, Sumit" userId="S::skarmakar@elogex.com::5d020034-ff2c-4e7e-8d00-e94708d613b2" providerId="AD" clId="Web-{7812BD10-F24D-FFF8-CCF4-431C27D5FD75}" dt="2024-03-14T12:41:40.309" v="93"/>
          <ac:spMkLst>
            <pc:docMk/>
            <pc:sldMk cId="480133652" sldId="2147480109"/>
            <ac:spMk id="27" creationId="{851BF37F-AE54-9EC4-7B8E-B0D6E1D8DCB4}"/>
          </ac:spMkLst>
        </pc:spChg>
        <pc:spChg chg="del">
          <ac:chgData name="Karmakar, Sumit" userId="S::skarmakar@elogex.com::5d020034-ff2c-4e7e-8d00-e94708d613b2" providerId="AD" clId="Web-{7812BD10-F24D-FFF8-CCF4-431C27D5FD75}" dt="2024-03-14T12:41:40.309" v="92"/>
          <ac:spMkLst>
            <pc:docMk/>
            <pc:sldMk cId="480133652" sldId="2147480109"/>
            <ac:spMk id="29" creationId="{4E17A846-0BA2-FE67-6117-4A9F9C2AC2DA}"/>
          </ac:spMkLst>
        </pc:spChg>
        <pc:spChg chg="del">
          <ac:chgData name="Karmakar, Sumit" userId="S::skarmakar@elogex.com::5d020034-ff2c-4e7e-8d00-e94708d613b2" providerId="AD" clId="Web-{7812BD10-F24D-FFF8-CCF4-431C27D5FD75}" dt="2024-03-14T12:41:40.309" v="86"/>
          <ac:spMkLst>
            <pc:docMk/>
            <pc:sldMk cId="480133652" sldId="2147480109"/>
            <ac:spMk id="59" creationId="{CDE944F2-26E5-83C1-4747-3CEFEE5CE018}"/>
          </ac:spMkLst>
        </pc:spChg>
        <pc:picChg chg="del">
          <ac:chgData name="Karmakar, Sumit" userId="S::skarmakar@elogex.com::5d020034-ff2c-4e7e-8d00-e94708d613b2" providerId="AD" clId="Web-{7812BD10-F24D-FFF8-CCF4-431C27D5FD75}" dt="2024-03-14T12:41:40.324" v="102"/>
          <ac:picMkLst>
            <pc:docMk/>
            <pc:sldMk cId="480133652" sldId="2147480109"/>
            <ac:picMk id="6" creationId="{564F8508-1A4F-8581-325B-7D5F8C677BDF}"/>
          </ac:picMkLst>
        </pc:picChg>
        <pc:picChg chg="del">
          <ac:chgData name="Karmakar, Sumit" userId="S::skarmakar@elogex.com::5d020034-ff2c-4e7e-8d00-e94708d613b2" providerId="AD" clId="Web-{7812BD10-F24D-FFF8-CCF4-431C27D5FD75}" dt="2024-03-14T12:41:40.324" v="98"/>
          <ac:picMkLst>
            <pc:docMk/>
            <pc:sldMk cId="480133652" sldId="2147480109"/>
            <ac:picMk id="15" creationId="{8A5CF876-DC73-2936-0A37-5DC57B6D5068}"/>
          </ac:picMkLst>
        </pc:picChg>
        <pc:picChg chg="del">
          <ac:chgData name="Karmakar, Sumit" userId="S::skarmakar@elogex.com::5d020034-ff2c-4e7e-8d00-e94708d613b2" providerId="AD" clId="Web-{7812BD10-F24D-FFF8-CCF4-431C27D5FD75}" dt="2024-03-14T12:41:40.309" v="91"/>
          <ac:picMkLst>
            <pc:docMk/>
            <pc:sldMk cId="480133652" sldId="2147480109"/>
            <ac:picMk id="33" creationId="{1211DC14-FB69-49C8-17E3-A52DE2956DE6}"/>
          </ac:picMkLst>
        </pc:picChg>
        <pc:picChg chg="del">
          <ac:chgData name="Karmakar, Sumit" userId="S::skarmakar@elogex.com::5d020034-ff2c-4e7e-8d00-e94708d613b2" providerId="AD" clId="Web-{7812BD10-F24D-FFF8-CCF4-431C27D5FD75}" dt="2024-03-14T12:41:40.309" v="90"/>
          <ac:picMkLst>
            <pc:docMk/>
            <pc:sldMk cId="480133652" sldId="2147480109"/>
            <ac:picMk id="48" creationId="{C214F85E-9E03-BBF1-C7A1-9B77DDE3A3F9}"/>
          </ac:picMkLst>
        </pc:picChg>
        <pc:picChg chg="del">
          <ac:chgData name="Karmakar, Sumit" userId="S::skarmakar@elogex.com::5d020034-ff2c-4e7e-8d00-e94708d613b2" providerId="AD" clId="Web-{7812BD10-F24D-FFF8-CCF4-431C27D5FD75}" dt="2024-03-14T12:41:40.309" v="89"/>
          <ac:picMkLst>
            <pc:docMk/>
            <pc:sldMk cId="480133652" sldId="2147480109"/>
            <ac:picMk id="50" creationId="{0EE71DD9-68F2-73DF-03D9-8F26D1DB79CC}"/>
          </ac:picMkLst>
        </pc:picChg>
        <pc:picChg chg="del">
          <ac:chgData name="Karmakar, Sumit" userId="S::skarmakar@elogex.com::5d020034-ff2c-4e7e-8d00-e94708d613b2" providerId="AD" clId="Web-{7812BD10-F24D-FFF8-CCF4-431C27D5FD75}" dt="2024-03-14T12:41:40.309" v="88"/>
          <ac:picMkLst>
            <pc:docMk/>
            <pc:sldMk cId="480133652" sldId="2147480109"/>
            <ac:picMk id="52" creationId="{BA4BA1F2-EA5A-2C6C-6D6C-0BB978DEA1C8}"/>
          </ac:picMkLst>
        </pc:picChg>
        <pc:picChg chg="del">
          <ac:chgData name="Karmakar, Sumit" userId="S::skarmakar@elogex.com::5d020034-ff2c-4e7e-8d00-e94708d613b2" providerId="AD" clId="Web-{7812BD10-F24D-FFF8-CCF4-431C27D5FD75}" dt="2024-03-14T12:41:40.309" v="87"/>
          <ac:picMkLst>
            <pc:docMk/>
            <pc:sldMk cId="480133652" sldId="2147480109"/>
            <ac:picMk id="54" creationId="{5F4AE74D-BB62-4130-F0A2-3FAA4A7D8817}"/>
          </ac:picMkLst>
        </pc:picChg>
      </pc:sldChg>
      <pc:sldMasterChg chg="addSldLayout">
        <pc:chgData name="Karmakar, Sumit" userId="S::skarmakar@elogex.com::5d020034-ff2c-4e7e-8d00-e94708d613b2" providerId="AD" clId="Web-{7812BD10-F24D-FFF8-CCF4-431C27D5FD75}" dt="2024-03-14T12:38:19.913" v="4"/>
        <pc:sldMasterMkLst>
          <pc:docMk/>
          <pc:sldMasterMk cId="2758596200" sldId="2147484363"/>
        </pc:sldMasterMkLst>
        <pc:sldLayoutChg chg="add">
          <pc:chgData name="Karmakar, Sumit" userId="S::skarmakar@elogex.com::5d020034-ff2c-4e7e-8d00-e94708d613b2" providerId="AD" clId="Web-{7812BD10-F24D-FFF8-CCF4-431C27D5FD75}" dt="2024-03-14T12:38:19.913" v="4"/>
          <pc:sldLayoutMkLst>
            <pc:docMk/>
            <pc:sldMasterMk cId="2758596200" sldId="2147483767"/>
            <pc:sldLayoutMk cId="3756399133" sldId="2147484362"/>
          </pc:sldLayoutMkLst>
        </pc:sldLayoutChg>
      </pc:sldMasterChg>
    </pc:docChg>
  </pc:docChgLst>
  <pc:docChgLst>
    <pc:chgData name="Karmakar, Sumit" userId="S::skarmakar@elogex.com::5d020034-ff2c-4e7e-8d00-e94708d613b2" providerId="AD" clId="Web-{7EA14D0D-F80D-6848-A3E8-53CE4EB88D02}"/>
    <pc:docChg chg="modSld">
      <pc:chgData name="Karmakar, Sumit" userId="S::skarmakar@elogex.com::5d020034-ff2c-4e7e-8d00-e94708d613b2" providerId="AD" clId="Web-{7EA14D0D-F80D-6848-A3E8-53CE4EB88D02}" dt="2024-03-21T20:38:22.384" v="0" actId="20577"/>
      <pc:docMkLst>
        <pc:docMk/>
      </pc:docMkLst>
      <pc:sldChg chg="modSp">
        <pc:chgData name="Karmakar, Sumit" userId="S::skarmakar@elogex.com::5d020034-ff2c-4e7e-8d00-e94708d613b2" providerId="AD" clId="Web-{7EA14D0D-F80D-6848-A3E8-53CE4EB88D02}" dt="2024-03-21T20:38:22.384" v="0" actId="20577"/>
        <pc:sldMkLst>
          <pc:docMk/>
          <pc:sldMk cId="1765818760" sldId="2147480113"/>
        </pc:sldMkLst>
        <pc:spChg chg="mod">
          <ac:chgData name="Karmakar, Sumit" userId="S::skarmakar@elogex.com::5d020034-ff2c-4e7e-8d00-e94708d613b2" providerId="AD" clId="Web-{7EA14D0D-F80D-6848-A3E8-53CE4EB88D02}" dt="2024-03-21T20:38:22.384" v="0" actId="20577"/>
          <ac:spMkLst>
            <pc:docMk/>
            <pc:sldMk cId="1765818760" sldId="2147480113"/>
            <ac:spMk id="3" creationId="{9BC057FF-11FD-B2DB-9397-763690850573}"/>
          </ac:spMkLst>
        </pc:spChg>
      </pc:sldChg>
    </pc:docChg>
  </pc:docChgLst>
  <pc:docChgLst>
    <pc:chgData name="Howell, Alexandra" userId="S::ahowell@elogex.com::b24ac530-baea-4066-a1a8-5a645cdd3eb4" providerId="AD" clId="Web-{6A875839-60B2-077B-CE33-112FBC69B266}"/>
    <pc:docChg chg="modSld">
      <pc:chgData name="Howell, Alexandra" userId="S::ahowell@elogex.com::b24ac530-baea-4066-a1a8-5a645cdd3eb4" providerId="AD" clId="Web-{6A875839-60B2-077B-CE33-112FBC69B266}" dt="2024-03-25T21:12:00.924" v="24" actId="1076"/>
      <pc:docMkLst>
        <pc:docMk/>
      </pc:docMkLst>
      <pc:sldChg chg="addSp delSp modSp">
        <pc:chgData name="Howell, Alexandra" userId="S::ahowell@elogex.com::b24ac530-baea-4066-a1a8-5a645cdd3eb4" providerId="AD" clId="Web-{6A875839-60B2-077B-CE33-112FBC69B266}" dt="2024-03-25T21:12:00.924" v="24" actId="1076"/>
        <pc:sldMkLst>
          <pc:docMk/>
          <pc:sldMk cId="565861938" sldId="2147480095"/>
        </pc:sldMkLst>
        <pc:picChg chg="del">
          <ac:chgData name="Howell, Alexandra" userId="S::ahowell@elogex.com::b24ac530-baea-4066-a1a8-5a645cdd3eb4" providerId="AD" clId="Web-{6A875839-60B2-077B-CE33-112FBC69B266}" dt="2024-03-25T21:11:55.252" v="22"/>
          <ac:picMkLst>
            <pc:docMk/>
            <pc:sldMk cId="565861938" sldId="2147480095"/>
            <ac:picMk id="6" creationId="{564F8508-1A4F-8581-325B-7D5F8C677BDF}"/>
          </ac:picMkLst>
        </pc:picChg>
        <pc:picChg chg="add mod">
          <ac:chgData name="Howell, Alexandra" userId="S::ahowell@elogex.com::b24ac530-baea-4066-a1a8-5a645cdd3eb4" providerId="AD" clId="Web-{6A875839-60B2-077B-CE33-112FBC69B266}" dt="2024-03-25T21:12:00.924" v="24" actId="1076"/>
          <ac:picMkLst>
            <pc:docMk/>
            <pc:sldMk cId="565861938" sldId="2147480095"/>
            <ac:picMk id="8" creationId="{E07F63C1-3B84-2D5B-A80B-B12FD0E813B3}"/>
          </ac:picMkLst>
        </pc:picChg>
        <pc:picChg chg="del">
          <ac:chgData name="Howell, Alexandra" userId="S::ahowell@elogex.com::b24ac530-baea-4066-a1a8-5a645cdd3eb4" providerId="AD" clId="Web-{6A875839-60B2-077B-CE33-112FBC69B266}" dt="2024-03-25T21:11:52.424" v="20"/>
          <ac:picMkLst>
            <pc:docMk/>
            <pc:sldMk cId="565861938" sldId="2147480095"/>
            <ac:picMk id="15" creationId="{8A5CF876-DC73-2936-0A37-5DC57B6D5068}"/>
          </ac:picMkLst>
        </pc:picChg>
      </pc:sldChg>
      <pc:sldChg chg="modSp">
        <pc:chgData name="Howell, Alexandra" userId="S::ahowell@elogex.com::b24ac530-baea-4066-a1a8-5a645cdd3eb4" providerId="AD" clId="Web-{6A875839-60B2-077B-CE33-112FBC69B266}" dt="2024-03-25T20:58:11.811" v="19" actId="20577"/>
        <pc:sldMkLst>
          <pc:docMk/>
          <pc:sldMk cId="50788646" sldId="2147480107"/>
        </pc:sldMkLst>
        <pc:spChg chg="mod">
          <ac:chgData name="Howell, Alexandra" userId="S::ahowell@elogex.com::b24ac530-baea-4066-a1a8-5a645cdd3eb4" providerId="AD" clId="Web-{6A875839-60B2-077B-CE33-112FBC69B266}" dt="2024-03-25T20:58:11.811" v="19" actId="20577"/>
          <ac:spMkLst>
            <pc:docMk/>
            <pc:sldMk cId="50788646" sldId="2147480107"/>
            <ac:spMk id="15" creationId="{1F7BCB79-682D-216B-E063-16CE18D59036}"/>
          </ac:spMkLst>
        </pc:spChg>
      </pc:sldChg>
    </pc:docChg>
  </pc:docChgLst>
  <pc:docChgLst>
    <pc:chgData name="LeMons, Daniel" userId="S::dlemons@elogex.com::65097b81-23d4-411d-8a8e-a78030669d81" providerId="AD" clId="Web-{4961B9A4-D15D-DF3B-C66C-4AEF0008B4BB}"/>
    <pc:docChg chg="addSld delSld modSld modSection">
      <pc:chgData name="LeMons, Daniel" userId="S::dlemons@elogex.com::65097b81-23d4-411d-8a8e-a78030669d81" providerId="AD" clId="Web-{4961B9A4-D15D-DF3B-C66C-4AEF0008B4BB}" dt="2024-03-27T13:19:40.513" v="26"/>
      <pc:docMkLst>
        <pc:docMk/>
      </pc:docMkLst>
      <pc:sldChg chg="addSp delSp modSp">
        <pc:chgData name="LeMons, Daniel" userId="S::dlemons@elogex.com::65097b81-23d4-411d-8a8e-a78030669d81" providerId="AD" clId="Web-{4961B9A4-D15D-DF3B-C66C-4AEF0008B4BB}" dt="2024-03-27T12:54:57.793" v="4"/>
        <pc:sldMkLst>
          <pc:docMk/>
          <pc:sldMk cId="480133652" sldId="2147480109"/>
        </pc:sldMkLst>
        <pc:spChg chg="add del mod">
          <ac:chgData name="LeMons, Daniel" userId="S::dlemons@elogex.com::65097b81-23d4-411d-8a8e-a78030669d81" providerId="AD" clId="Web-{4961B9A4-D15D-DF3B-C66C-4AEF0008B4BB}" dt="2024-03-27T12:54:57.793" v="4"/>
          <ac:spMkLst>
            <pc:docMk/>
            <pc:sldMk cId="480133652" sldId="2147480109"/>
            <ac:spMk id="3" creationId="{1CC533DF-858F-BF63-4CD3-672D8DF544F8}"/>
          </ac:spMkLst>
        </pc:spChg>
      </pc:sldChg>
      <pc:sldChg chg="addSp modSp">
        <pc:chgData name="LeMons, Daniel" userId="S::dlemons@elogex.com::65097b81-23d4-411d-8a8e-a78030669d81" providerId="AD" clId="Web-{4961B9A4-D15D-DF3B-C66C-4AEF0008B4BB}" dt="2024-03-27T12:54:40.714" v="1"/>
        <pc:sldMkLst>
          <pc:docMk/>
          <pc:sldMk cId="1287383114" sldId="2147480126"/>
        </pc:sldMkLst>
        <pc:spChg chg="add mod">
          <ac:chgData name="LeMons, Daniel" userId="S::dlemons@elogex.com::65097b81-23d4-411d-8a8e-a78030669d81" providerId="AD" clId="Web-{4961B9A4-D15D-DF3B-C66C-4AEF0008B4BB}" dt="2024-03-27T12:54:40.714" v="1"/>
          <ac:spMkLst>
            <pc:docMk/>
            <pc:sldMk cId="1287383114" sldId="2147480126"/>
            <ac:spMk id="4" creationId="{2C8805C4-DFAB-F259-CFC0-518AC11EF440}"/>
          </ac:spMkLst>
        </pc:spChg>
      </pc:sldChg>
      <pc:sldChg chg="modSp add del">
        <pc:chgData name="LeMons, Daniel" userId="S::dlemons@elogex.com::65097b81-23d4-411d-8a8e-a78030669d81" providerId="AD" clId="Web-{4961B9A4-D15D-DF3B-C66C-4AEF0008B4BB}" dt="2024-03-27T13:19:40.513" v="26"/>
        <pc:sldMkLst>
          <pc:docMk/>
          <pc:sldMk cId="3427024960" sldId="2147480129"/>
        </pc:sldMkLst>
        <pc:spChg chg="mod">
          <ac:chgData name="LeMons, Daniel" userId="S::dlemons@elogex.com::65097b81-23d4-411d-8a8e-a78030669d81" providerId="AD" clId="Web-{4961B9A4-D15D-DF3B-C66C-4AEF0008B4BB}" dt="2024-03-27T12:57:10.376" v="8" actId="1076"/>
          <ac:spMkLst>
            <pc:docMk/>
            <pc:sldMk cId="3427024960" sldId="2147480129"/>
            <ac:spMk id="4" creationId="{56C3B578-999E-8BE4-4B21-FFDFCA4385DE}"/>
          </ac:spMkLst>
        </pc:spChg>
        <pc:graphicFrameChg chg="mod modGraphic">
          <ac:chgData name="LeMons, Daniel" userId="S::dlemons@elogex.com::65097b81-23d4-411d-8a8e-a78030669d81" providerId="AD" clId="Web-{4961B9A4-D15D-DF3B-C66C-4AEF0008B4BB}" dt="2024-03-27T12:58:49.801" v="25"/>
          <ac:graphicFrameMkLst>
            <pc:docMk/>
            <pc:sldMk cId="3427024960" sldId="2147480129"/>
            <ac:graphicFrameMk id="3" creationId="{CA9C21C4-2AEC-CC4C-240D-B02DAA76F564}"/>
          </ac:graphicFrameMkLst>
        </pc:graphicFrameChg>
        <pc:graphicFrameChg chg="mod">
          <ac:chgData name="LeMons, Daniel" userId="S::dlemons@elogex.com::65097b81-23d4-411d-8a8e-a78030669d81" providerId="AD" clId="Web-{4961B9A4-D15D-DF3B-C66C-4AEF0008B4BB}" dt="2024-03-27T12:57:17.751" v="9" actId="1076"/>
          <ac:graphicFrameMkLst>
            <pc:docMk/>
            <pc:sldMk cId="3427024960" sldId="2147480129"/>
            <ac:graphicFrameMk id="17" creationId="{39C2D995-BEAD-B4F2-BAA5-251C62A1C594}"/>
          </ac:graphicFrameMkLst>
        </pc:graphicFrameChg>
        <pc:graphicFrameChg chg="mod">
          <ac:chgData name="LeMons, Daniel" userId="S::dlemons@elogex.com::65097b81-23d4-411d-8a8e-a78030669d81" providerId="AD" clId="Web-{4961B9A4-D15D-DF3B-C66C-4AEF0008B4BB}" dt="2024-03-27T12:57:23.267" v="10" actId="1076"/>
          <ac:graphicFrameMkLst>
            <pc:docMk/>
            <pc:sldMk cId="3427024960" sldId="2147480129"/>
            <ac:graphicFrameMk id="55" creationId="{BAD24F01-D7F4-BF36-D16C-1074A0E6487F}"/>
          </ac:graphicFrameMkLst>
        </pc:graphicFrameChg>
      </pc:sldChg>
    </pc:docChg>
  </pc:docChgLst>
  <pc:docChgLst>
    <pc:chgData name="Karmakar, Sumit" userId="S::skarmakar@elogex.com::5d020034-ff2c-4e7e-8d00-e94708d613b2" providerId="AD" clId="Web-{3B4A209B-DD12-DC73-22C5-3CC97039142A}"/>
    <pc:docChg chg="modSld">
      <pc:chgData name="Karmakar, Sumit" userId="S::skarmakar@elogex.com::5d020034-ff2c-4e7e-8d00-e94708d613b2" providerId="AD" clId="Web-{3B4A209B-DD12-DC73-22C5-3CC97039142A}" dt="2024-03-28T00:37:51.106" v="3" actId="1076"/>
      <pc:docMkLst>
        <pc:docMk/>
      </pc:docMkLst>
      <pc:sldChg chg="modSp">
        <pc:chgData name="Karmakar, Sumit" userId="S::skarmakar@elogex.com::5d020034-ff2c-4e7e-8d00-e94708d613b2" providerId="AD" clId="Web-{3B4A209B-DD12-DC73-22C5-3CC97039142A}" dt="2024-03-28T00:37:51.106" v="3" actId="1076"/>
        <pc:sldMkLst>
          <pc:docMk/>
          <pc:sldMk cId="2638490646" sldId="2147480135"/>
        </pc:sldMkLst>
        <pc:graphicFrameChg chg="mod">
          <ac:chgData name="Karmakar, Sumit" userId="S::skarmakar@elogex.com::5d020034-ff2c-4e7e-8d00-e94708d613b2" providerId="AD" clId="Web-{3B4A209B-DD12-DC73-22C5-3CC97039142A}" dt="2024-03-28T00:37:51.106" v="3" actId="1076"/>
          <ac:graphicFrameMkLst>
            <pc:docMk/>
            <pc:sldMk cId="2638490646" sldId="2147480135"/>
            <ac:graphicFrameMk id="9" creationId="{1D77DC48-5028-B020-472E-05C3A4A8B91D}"/>
          </ac:graphicFrameMkLst>
        </pc:graphicFrameChg>
      </pc:sldChg>
    </pc:docChg>
  </pc:docChgLst>
  <pc:docChgLst>
    <pc:chgData name="LeMons, Daniel" userId="S::dlemons@elogex.com::65097b81-23d4-411d-8a8e-a78030669d81" providerId="AD" clId="Web-{43624414-9B79-7A94-EEC9-FC8544A55E44}"/>
    <pc:docChg chg="addSld modSld modSection">
      <pc:chgData name="LeMons, Daniel" userId="S::dlemons@elogex.com::65097b81-23d4-411d-8a8e-a78030669d81" providerId="AD" clId="Web-{43624414-9B79-7A94-EEC9-FC8544A55E44}" dt="2024-04-01T12:47:18.090" v="56" actId="20577"/>
      <pc:docMkLst>
        <pc:docMk/>
      </pc:docMkLst>
      <pc:sldChg chg="modSp">
        <pc:chgData name="LeMons, Daniel" userId="S::dlemons@elogex.com::65097b81-23d4-411d-8a8e-a78030669d81" providerId="AD" clId="Web-{43624414-9B79-7A94-EEC9-FC8544A55E44}" dt="2024-04-01T12:46:07.666" v="52" actId="20577"/>
        <pc:sldMkLst>
          <pc:docMk/>
          <pc:sldMk cId="1434049183" sldId="2126986164"/>
        </pc:sldMkLst>
        <pc:spChg chg="mod">
          <ac:chgData name="LeMons, Daniel" userId="S::dlemons@elogex.com::65097b81-23d4-411d-8a8e-a78030669d81" providerId="AD" clId="Web-{43624414-9B79-7A94-EEC9-FC8544A55E44}" dt="2024-04-01T12:46:07.666" v="52" actId="20577"/>
          <ac:spMkLst>
            <pc:docMk/>
            <pc:sldMk cId="1434049183" sldId="2126986164"/>
            <ac:spMk id="3" creationId="{94FB46C5-B2D8-F91B-A412-DE98DA8F897A}"/>
          </ac:spMkLst>
        </pc:spChg>
      </pc:sldChg>
      <pc:sldChg chg="add">
        <pc:chgData name="LeMons, Daniel" userId="S::dlemons@elogex.com::65097b81-23d4-411d-8a8e-a78030669d81" providerId="AD" clId="Web-{43624414-9B79-7A94-EEC9-FC8544A55E44}" dt="2024-04-01T12:31:50.073" v="0"/>
        <pc:sldMkLst>
          <pc:docMk/>
          <pc:sldMk cId="4023529935" sldId="2147479555"/>
        </pc:sldMkLst>
      </pc:sldChg>
      <pc:sldChg chg="modSp">
        <pc:chgData name="LeMons, Daniel" userId="S::dlemons@elogex.com::65097b81-23d4-411d-8a8e-a78030669d81" providerId="AD" clId="Web-{43624414-9B79-7A94-EEC9-FC8544A55E44}" dt="2024-04-01T12:45:50.946" v="50" actId="20577"/>
        <pc:sldMkLst>
          <pc:docMk/>
          <pc:sldMk cId="3118094164" sldId="2147480101"/>
        </pc:sldMkLst>
        <pc:spChg chg="mod">
          <ac:chgData name="LeMons, Daniel" userId="S::dlemons@elogex.com::65097b81-23d4-411d-8a8e-a78030669d81" providerId="AD" clId="Web-{43624414-9B79-7A94-EEC9-FC8544A55E44}" dt="2024-04-01T12:44:12.505" v="49" actId="20577"/>
          <ac:spMkLst>
            <pc:docMk/>
            <pc:sldMk cId="3118094164" sldId="2147480101"/>
            <ac:spMk id="9" creationId="{7FBA4B87-97CE-C427-F2E6-4E29EF3AAD3C}"/>
          </ac:spMkLst>
        </pc:spChg>
        <pc:spChg chg="mod">
          <ac:chgData name="LeMons, Daniel" userId="S::dlemons@elogex.com::65097b81-23d4-411d-8a8e-a78030669d81" providerId="AD" clId="Web-{43624414-9B79-7A94-EEC9-FC8544A55E44}" dt="2024-04-01T12:45:50.946" v="50" actId="20577"/>
          <ac:spMkLst>
            <pc:docMk/>
            <pc:sldMk cId="3118094164" sldId="2147480101"/>
            <ac:spMk id="38" creationId="{9B4FEC95-A79C-9E20-2BCB-542D6E45C3DF}"/>
          </ac:spMkLst>
        </pc:spChg>
      </pc:sldChg>
      <pc:sldChg chg="modSp">
        <pc:chgData name="LeMons, Daniel" userId="S::dlemons@elogex.com::65097b81-23d4-411d-8a8e-a78030669d81" providerId="AD" clId="Web-{43624414-9B79-7A94-EEC9-FC8544A55E44}" dt="2024-04-01T12:37:58.602" v="20"/>
        <pc:sldMkLst>
          <pc:docMk/>
          <pc:sldMk cId="3429014890" sldId="2147480119"/>
        </pc:sldMkLst>
        <pc:graphicFrameChg chg="mod modGraphic">
          <ac:chgData name="LeMons, Daniel" userId="S::dlemons@elogex.com::65097b81-23d4-411d-8a8e-a78030669d81" providerId="AD" clId="Web-{43624414-9B79-7A94-EEC9-FC8544A55E44}" dt="2024-04-01T12:37:58.602" v="20"/>
          <ac:graphicFrameMkLst>
            <pc:docMk/>
            <pc:sldMk cId="3429014890" sldId="2147480119"/>
            <ac:graphicFrameMk id="3" creationId="{1C312072-B092-412E-81AA-32A802D2C4FF}"/>
          </ac:graphicFrameMkLst>
        </pc:graphicFrameChg>
      </pc:sldChg>
      <pc:sldChg chg="modSp">
        <pc:chgData name="LeMons, Daniel" userId="S::dlemons@elogex.com::65097b81-23d4-411d-8a8e-a78030669d81" providerId="AD" clId="Web-{43624414-9B79-7A94-EEC9-FC8544A55E44}" dt="2024-04-01T12:42:37.065" v="41"/>
        <pc:sldMkLst>
          <pc:docMk/>
          <pc:sldMk cId="2801638841" sldId="2147480120"/>
        </pc:sldMkLst>
        <pc:spChg chg="mod">
          <ac:chgData name="LeMons, Daniel" userId="S::dlemons@elogex.com::65097b81-23d4-411d-8a8e-a78030669d81" providerId="AD" clId="Web-{43624414-9B79-7A94-EEC9-FC8544A55E44}" dt="2024-04-01T12:41:13.062" v="37"/>
          <ac:spMkLst>
            <pc:docMk/>
            <pc:sldMk cId="2801638841" sldId="2147480120"/>
            <ac:spMk id="10" creationId="{0BCBC748-911F-06EF-7C3F-AF99AEE718E2}"/>
          </ac:spMkLst>
        </pc:spChg>
        <pc:spChg chg="mod">
          <ac:chgData name="LeMons, Daniel" userId="S::dlemons@elogex.com::65097b81-23d4-411d-8a8e-a78030669d81" providerId="AD" clId="Web-{43624414-9B79-7A94-EEC9-FC8544A55E44}" dt="2024-04-01T12:41:28.062" v="38"/>
          <ac:spMkLst>
            <pc:docMk/>
            <pc:sldMk cId="2801638841" sldId="2147480120"/>
            <ac:spMk id="13" creationId="{0377915A-7407-2BC0-540A-2D7A9D245DD2}"/>
          </ac:spMkLst>
        </pc:spChg>
        <pc:spChg chg="mod">
          <ac:chgData name="LeMons, Daniel" userId="S::dlemons@elogex.com::65097b81-23d4-411d-8a8e-a78030669d81" providerId="AD" clId="Web-{43624414-9B79-7A94-EEC9-FC8544A55E44}" dt="2024-04-01T12:42:00.657" v="39"/>
          <ac:spMkLst>
            <pc:docMk/>
            <pc:sldMk cId="2801638841" sldId="2147480120"/>
            <ac:spMk id="15" creationId="{233807CC-61B9-19E9-5893-644D01D9A4FF}"/>
          </ac:spMkLst>
        </pc:spChg>
        <pc:spChg chg="mod">
          <ac:chgData name="LeMons, Daniel" userId="S::dlemons@elogex.com::65097b81-23d4-411d-8a8e-a78030669d81" providerId="AD" clId="Web-{43624414-9B79-7A94-EEC9-FC8544A55E44}" dt="2024-04-01T12:42:15.314" v="40"/>
          <ac:spMkLst>
            <pc:docMk/>
            <pc:sldMk cId="2801638841" sldId="2147480120"/>
            <ac:spMk id="17" creationId="{46BDCCCD-C468-5161-81DD-90C194F6BAB0}"/>
          </ac:spMkLst>
        </pc:spChg>
        <pc:spChg chg="mod">
          <ac:chgData name="LeMons, Daniel" userId="S::dlemons@elogex.com::65097b81-23d4-411d-8a8e-a78030669d81" providerId="AD" clId="Web-{43624414-9B79-7A94-EEC9-FC8544A55E44}" dt="2024-04-01T12:42:37.065" v="41"/>
          <ac:spMkLst>
            <pc:docMk/>
            <pc:sldMk cId="2801638841" sldId="2147480120"/>
            <ac:spMk id="29" creationId="{C843B6F1-57A4-EE8A-60B4-3037D56F5144}"/>
          </ac:spMkLst>
        </pc:spChg>
      </pc:sldChg>
      <pc:sldChg chg="modSp">
        <pc:chgData name="LeMons, Daniel" userId="S::dlemons@elogex.com::65097b81-23d4-411d-8a8e-a78030669d81" providerId="AD" clId="Web-{43624414-9B79-7A94-EEC9-FC8544A55E44}" dt="2024-04-01T12:38:27.525" v="36"/>
        <pc:sldMkLst>
          <pc:docMk/>
          <pc:sldMk cId="2930427818" sldId="2147480123"/>
        </pc:sldMkLst>
        <pc:graphicFrameChg chg="mod modGraphic">
          <ac:chgData name="LeMons, Daniel" userId="S::dlemons@elogex.com::65097b81-23d4-411d-8a8e-a78030669d81" providerId="AD" clId="Web-{43624414-9B79-7A94-EEC9-FC8544A55E44}" dt="2024-04-01T12:38:27.525" v="36"/>
          <ac:graphicFrameMkLst>
            <pc:docMk/>
            <pc:sldMk cId="2930427818" sldId="2147480123"/>
            <ac:graphicFrameMk id="9" creationId="{EBC76674-D92C-0398-CE76-269AE286316D}"/>
          </ac:graphicFrameMkLst>
        </pc:graphicFrameChg>
      </pc:sldChg>
      <pc:sldChg chg="modSp">
        <pc:chgData name="LeMons, Daniel" userId="S::dlemons@elogex.com::65097b81-23d4-411d-8a8e-a78030669d81" providerId="AD" clId="Web-{43624414-9B79-7A94-EEC9-FC8544A55E44}" dt="2024-04-01T12:43:26.769" v="43" actId="20577"/>
        <pc:sldMkLst>
          <pc:docMk/>
          <pc:sldMk cId="1577128654" sldId="2147480131"/>
        </pc:sldMkLst>
        <pc:spChg chg="mod">
          <ac:chgData name="LeMons, Daniel" userId="S::dlemons@elogex.com::65097b81-23d4-411d-8a8e-a78030669d81" providerId="AD" clId="Web-{43624414-9B79-7A94-EEC9-FC8544A55E44}" dt="2024-04-01T12:43:26.769" v="43" actId="20577"/>
          <ac:spMkLst>
            <pc:docMk/>
            <pc:sldMk cId="1577128654" sldId="2147480131"/>
            <ac:spMk id="5" creationId="{8F6EFACD-3FB3-538A-B211-980368F57CC3}"/>
          </ac:spMkLst>
        </pc:spChg>
      </pc:sldChg>
      <pc:sldChg chg="modSp">
        <pc:chgData name="LeMons, Daniel" userId="S::dlemons@elogex.com::65097b81-23d4-411d-8a8e-a78030669d81" providerId="AD" clId="Web-{43624414-9B79-7A94-EEC9-FC8544A55E44}" dt="2024-04-01T12:47:18.090" v="56" actId="20577"/>
        <pc:sldMkLst>
          <pc:docMk/>
          <pc:sldMk cId="1943466375" sldId="2147480132"/>
        </pc:sldMkLst>
        <pc:spChg chg="mod">
          <ac:chgData name="LeMons, Daniel" userId="S::dlemons@elogex.com::65097b81-23d4-411d-8a8e-a78030669d81" providerId="AD" clId="Web-{43624414-9B79-7A94-EEC9-FC8544A55E44}" dt="2024-04-01T12:47:18.090" v="56" actId="20577"/>
          <ac:spMkLst>
            <pc:docMk/>
            <pc:sldMk cId="1943466375" sldId="2147480132"/>
            <ac:spMk id="2" creationId="{7C082A7E-E310-17E3-E129-649341E980C1}"/>
          </ac:spMkLst>
        </pc:spChg>
        <pc:spChg chg="mod">
          <ac:chgData name="LeMons, Daniel" userId="S::dlemons@elogex.com::65097b81-23d4-411d-8a8e-a78030669d81" providerId="AD" clId="Web-{43624414-9B79-7A94-EEC9-FC8544A55E44}" dt="2024-04-01T12:47:07.996" v="54" actId="20577"/>
          <ac:spMkLst>
            <pc:docMk/>
            <pc:sldMk cId="1943466375" sldId="2147480132"/>
            <ac:spMk id="6" creationId="{67198E3D-3C9A-5220-0DC7-94E7ACF46720}"/>
          </ac:spMkLst>
        </pc:spChg>
      </pc:sldChg>
    </pc:docChg>
  </pc:docChgLst>
  <pc:docChgLst>
    <pc:chgData name="Van der Merwe, Erik" userId="a62317fc-2486-4a25-ba5a-86c81a817e31" providerId="ADAL" clId="{D18377C2-3BEF-4210-9AEC-1D608DE45F40}"/>
    <pc:docChg chg="undo custSel addSld delSld modSld sldOrd modSection">
      <pc:chgData name="Van der Merwe, Erik" userId="a62317fc-2486-4a25-ba5a-86c81a817e31" providerId="ADAL" clId="{D18377C2-3BEF-4210-9AEC-1D608DE45F40}" dt="2024-03-27T21:13:07.646" v="395" actId="20577"/>
      <pc:docMkLst>
        <pc:docMk/>
      </pc:docMkLst>
      <pc:sldChg chg="addSp delSp mod ord modShow">
        <pc:chgData name="Van der Merwe, Erik" userId="a62317fc-2486-4a25-ba5a-86c81a817e31" providerId="ADAL" clId="{D18377C2-3BEF-4210-9AEC-1D608DE45F40}" dt="2024-03-27T20:45:04.400" v="83" actId="729"/>
        <pc:sldMkLst>
          <pc:docMk/>
          <pc:sldMk cId="1765818760" sldId="2147480113"/>
        </pc:sldMkLst>
        <pc:picChg chg="add del">
          <ac:chgData name="Van der Merwe, Erik" userId="a62317fc-2486-4a25-ba5a-86c81a817e31" providerId="ADAL" clId="{D18377C2-3BEF-4210-9AEC-1D608DE45F40}" dt="2024-03-27T20:41:46" v="42" actId="478"/>
          <ac:picMkLst>
            <pc:docMk/>
            <pc:sldMk cId="1765818760" sldId="2147480113"/>
            <ac:picMk id="5" creationId="{FF648999-FD47-2646-74CD-B7F719E1314F}"/>
          </ac:picMkLst>
        </pc:picChg>
      </pc:sldChg>
      <pc:sldChg chg="addSp delSp modSp mod modAnim">
        <pc:chgData name="Van der Merwe, Erik" userId="a62317fc-2486-4a25-ba5a-86c81a817e31" providerId="ADAL" clId="{D18377C2-3BEF-4210-9AEC-1D608DE45F40}" dt="2024-03-27T21:13:07.646" v="395" actId="20577"/>
        <pc:sldMkLst>
          <pc:docMk/>
          <pc:sldMk cId="2801638841" sldId="2147480120"/>
        </pc:sldMkLst>
        <pc:spChg chg="mod">
          <ac:chgData name="Van der Merwe, Erik" userId="a62317fc-2486-4a25-ba5a-86c81a817e31" providerId="ADAL" clId="{D18377C2-3BEF-4210-9AEC-1D608DE45F40}" dt="2024-03-27T21:13:07.646" v="395" actId="20577"/>
          <ac:spMkLst>
            <pc:docMk/>
            <pc:sldMk cId="2801638841" sldId="2147480120"/>
            <ac:spMk id="2" creationId="{5429BBFA-3801-9631-FFE5-70B7418F24FD}"/>
          </ac:spMkLst>
        </pc:spChg>
        <pc:spChg chg="add mod">
          <ac:chgData name="Van der Merwe, Erik" userId="a62317fc-2486-4a25-ba5a-86c81a817e31" providerId="ADAL" clId="{D18377C2-3BEF-4210-9AEC-1D608DE45F40}" dt="2024-03-27T20:40:44.478" v="9" actId="571"/>
          <ac:spMkLst>
            <pc:docMk/>
            <pc:sldMk cId="2801638841" sldId="2147480120"/>
            <ac:spMk id="3" creationId="{379241B6-5214-5DB9-5442-AB6BD623EA00}"/>
          </ac:spMkLst>
        </pc:spChg>
        <pc:spChg chg="add mod">
          <ac:chgData name="Van der Merwe, Erik" userId="a62317fc-2486-4a25-ba5a-86c81a817e31" providerId="ADAL" clId="{D18377C2-3BEF-4210-9AEC-1D608DE45F40}" dt="2024-03-27T20:40:44.478" v="9" actId="571"/>
          <ac:spMkLst>
            <pc:docMk/>
            <pc:sldMk cId="2801638841" sldId="2147480120"/>
            <ac:spMk id="5" creationId="{8A71E8D1-DC51-2274-74DD-480663DD2748}"/>
          </ac:spMkLst>
        </pc:spChg>
        <pc:spChg chg="add mod">
          <ac:chgData name="Van der Merwe, Erik" userId="a62317fc-2486-4a25-ba5a-86c81a817e31" providerId="ADAL" clId="{D18377C2-3BEF-4210-9AEC-1D608DE45F40}" dt="2024-03-27T20:40:44.478" v="9" actId="571"/>
          <ac:spMkLst>
            <pc:docMk/>
            <pc:sldMk cId="2801638841" sldId="2147480120"/>
            <ac:spMk id="6" creationId="{D29BC58A-971F-C8DF-9CA4-158BDB6C050B}"/>
          </ac:spMkLst>
        </pc:spChg>
        <pc:spChg chg="add mod">
          <ac:chgData name="Van der Merwe, Erik" userId="a62317fc-2486-4a25-ba5a-86c81a817e31" providerId="ADAL" clId="{D18377C2-3BEF-4210-9AEC-1D608DE45F40}" dt="2024-03-27T20:40:44.478" v="9" actId="571"/>
          <ac:spMkLst>
            <pc:docMk/>
            <pc:sldMk cId="2801638841" sldId="2147480120"/>
            <ac:spMk id="7" creationId="{033678F6-453D-F74B-5B65-98B2A5148087}"/>
          </ac:spMkLst>
        </pc:spChg>
        <pc:spChg chg="add mod">
          <ac:chgData name="Van der Merwe, Erik" userId="a62317fc-2486-4a25-ba5a-86c81a817e31" providerId="ADAL" clId="{D18377C2-3BEF-4210-9AEC-1D608DE45F40}" dt="2024-03-27T20:47:35.389" v="120" actId="1076"/>
          <ac:spMkLst>
            <pc:docMk/>
            <pc:sldMk cId="2801638841" sldId="2147480120"/>
            <ac:spMk id="10" creationId="{0BCBC748-911F-06EF-7C3F-AF99AEE718E2}"/>
          </ac:spMkLst>
        </pc:spChg>
        <pc:spChg chg="add mod">
          <ac:chgData name="Van der Merwe, Erik" userId="a62317fc-2486-4a25-ba5a-86c81a817e31" providerId="ADAL" clId="{D18377C2-3BEF-4210-9AEC-1D608DE45F40}" dt="2024-03-27T21:07:09.226" v="372" actId="12789"/>
          <ac:spMkLst>
            <pc:docMk/>
            <pc:sldMk cId="2801638841" sldId="2147480120"/>
            <ac:spMk id="11" creationId="{C9E5FBD0-E52B-83EF-3170-F53D7786AD87}"/>
          </ac:spMkLst>
        </pc:spChg>
        <pc:spChg chg="add mod">
          <ac:chgData name="Van der Merwe, Erik" userId="a62317fc-2486-4a25-ba5a-86c81a817e31" providerId="ADAL" clId="{D18377C2-3BEF-4210-9AEC-1D608DE45F40}" dt="2024-03-27T20:48:41.632" v="134" actId="14100"/>
          <ac:spMkLst>
            <pc:docMk/>
            <pc:sldMk cId="2801638841" sldId="2147480120"/>
            <ac:spMk id="13" creationId="{0377915A-7407-2BC0-540A-2D7A9D245DD2}"/>
          </ac:spMkLst>
        </pc:spChg>
        <pc:spChg chg="add mod">
          <ac:chgData name="Van der Merwe, Erik" userId="a62317fc-2486-4a25-ba5a-86c81a817e31" providerId="ADAL" clId="{D18377C2-3BEF-4210-9AEC-1D608DE45F40}" dt="2024-03-27T21:07:09.226" v="372" actId="12789"/>
          <ac:spMkLst>
            <pc:docMk/>
            <pc:sldMk cId="2801638841" sldId="2147480120"/>
            <ac:spMk id="14" creationId="{31BEAA82-7D02-90A0-F23F-3528FCC98192}"/>
          </ac:spMkLst>
        </pc:spChg>
        <pc:spChg chg="add mod">
          <ac:chgData name="Van der Merwe, Erik" userId="a62317fc-2486-4a25-ba5a-86c81a817e31" providerId="ADAL" clId="{D18377C2-3BEF-4210-9AEC-1D608DE45F40}" dt="2024-03-27T21:10:43.302" v="380" actId="12788"/>
          <ac:spMkLst>
            <pc:docMk/>
            <pc:sldMk cId="2801638841" sldId="2147480120"/>
            <ac:spMk id="15" creationId="{233807CC-61B9-19E9-5893-644D01D9A4FF}"/>
          </ac:spMkLst>
        </pc:spChg>
        <pc:spChg chg="add mod">
          <ac:chgData name="Van der Merwe, Erik" userId="a62317fc-2486-4a25-ba5a-86c81a817e31" providerId="ADAL" clId="{D18377C2-3BEF-4210-9AEC-1D608DE45F40}" dt="2024-03-27T21:10:43.302" v="380" actId="12788"/>
          <ac:spMkLst>
            <pc:docMk/>
            <pc:sldMk cId="2801638841" sldId="2147480120"/>
            <ac:spMk id="16" creationId="{C15EC07D-D096-80C1-DE80-1DF19E6955AE}"/>
          </ac:spMkLst>
        </pc:spChg>
        <pc:spChg chg="add mod">
          <ac:chgData name="Van der Merwe, Erik" userId="a62317fc-2486-4a25-ba5a-86c81a817e31" providerId="ADAL" clId="{D18377C2-3BEF-4210-9AEC-1D608DE45F40}" dt="2024-03-27T21:10:53.721" v="381" actId="12788"/>
          <ac:spMkLst>
            <pc:docMk/>
            <pc:sldMk cId="2801638841" sldId="2147480120"/>
            <ac:spMk id="17" creationId="{46BDCCCD-C468-5161-81DD-90C194F6BAB0}"/>
          </ac:spMkLst>
        </pc:spChg>
        <pc:spChg chg="ord">
          <ac:chgData name="Van der Merwe, Erik" userId="a62317fc-2486-4a25-ba5a-86c81a817e31" providerId="ADAL" clId="{D18377C2-3BEF-4210-9AEC-1D608DE45F40}" dt="2024-03-27T21:10:00.141" v="379" actId="166"/>
          <ac:spMkLst>
            <pc:docMk/>
            <pc:sldMk cId="2801638841" sldId="2147480120"/>
            <ac:spMk id="23" creationId="{31CC89F3-EB2C-B655-7F42-FE691354439C}"/>
          </ac:spMkLst>
        </pc:spChg>
        <pc:spChg chg="add mod">
          <ac:chgData name="Van der Merwe, Erik" userId="a62317fc-2486-4a25-ba5a-86c81a817e31" providerId="ADAL" clId="{D18377C2-3BEF-4210-9AEC-1D608DE45F40}" dt="2024-03-27T21:10:53.721" v="381" actId="12788"/>
          <ac:spMkLst>
            <pc:docMk/>
            <pc:sldMk cId="2801638841" sldId="2147480120"/>
            <ac:spMk id="25" creationId="{04E782E2-0986-FB35-F4CF-4D733D601F95}"/>
          </ac:spMkLst>
        </pc:spChg>
        <pc:spChg chg="add del mod">
          <ac:chgData name="Van der Merwe, Erik" userId="a62317fc-2486-4a25-ba5a-86c81a817e31" providerId="ADAL" clId="{D18377C2-3BEF-4210-9AEC-1D608DE45F40}" dt="2024-03-27T20:53:19.022" v="325" actId="478"/>
          <ac:spMkLst>
            <pc:docMk/>
            <pc:sldMk cId="2801638841" sldId="2147480120"/>
            <ac:spMk id="28" creationId="{313E951F-507D-4777-D17B-CF545DE311B3}"/>
          </ac:spMkLst>
        </pc:spChg>
        <pc:spChg chg="add mod">
          <ac:chgData name="Van der Merwe, Erik" userId="a62317fc-2486-4a25-ba5a-86c81a817e31" providerId="ADAL" clId="{D18377C2-3BEF-4210-9AEC-1D608DE45F40}" dt="2024-03-27T21:09:33.655" v="378" actId="14100"/>
          <ac:spMkLst>
            <pc:docMk/>
            <pc:sldMk cId="2801638841" sldId="2147480120"/>
            <ac:spMk id="29" creationId="{C843B6F1-57A4-EE8A-60B4-3037D56F5144}"/>
          </ac:spMkLst>
        </pc:spChg>
        <pc:spChg chg="add mod">
          <ac:chgData name="Van der Merwe, Erik" userId="a62317fc-2486-4a25-ba5a-86c81a817e31" providerId="ADAL" clId="{D18377C2-3BEF-4210-9AEC-1D608DE45F40}" dt="2024-03-27T21:07:09.226" v="372" actId="12789"/>
          <ac:spMkLst>
            <pc:docMk/>
            <pc:sldMk cId="2801638841" sldId="2147480120"/>
            <ac:spMk id="31" creationId="{D4ADD74A-A20C-8588-6BC0-53FAABC26924}"/>
          </ac:spMkLst>
        </pc:spChg>
        <pc:spChg chg="ord">
          <ac:chgData name="Van der Merwe, Erik" userId="a62317fc-2486-4a25-ba5a-86c81a817e31" providerId="ADAL" clId="{D18377C2-3BEF-4210-9AEC-1D608DE45F40}" dt="2024-03-27T21:10:00.141" v="379" actId="166"/>
          <ac:spMkLst>
            <pc:docMk/>
            <pc:sldMk cId="2801638841" sldId="2147480120"/>
            <ac:spMk id="38" creationId="{11D1149B-6BB8-E5C3-36AD-14B387877A62}"/>
          </ac:spMkLst>
        </pc:spChg>
        <pc:spChg chg="ord">
          <ac:chgData name="Van der Merwe, Erik" userId="a62317fc-2486-4a25-ba5a-86c81a817e31" providerId="ADAL" clId="{D18377C2-3BEF-4210-9AEC-1D608DE45F40}" dt="2024-03-27T21:10:00.141" v="379" actId="166"/>
          <ac:spMkLst>
            <pc:docMk/>
            <pc:sldMk cId="2801638841" sldId="2147480120"/>
            <ac:spMk id="43" creationId="{CEC9A718-A993-FDB7-72C0-2A235CC11330}"/>
          </ac:spMkLst>
        </pc:spChg>
        <pc:spChg chg="ord">
          <ac:chgData name="Van der Merwe, Erik" userId="a62317fc-2486-4a25-ba5a-86c81a817e31" providerId="ADAL" clId="{D18377C2-3BEF-4210-9AEC-1D608DE45F40}" dt="2024-03-27T21:10:00.141" v="379" actId="166"/>
          <ac:spMkLst>
            <pc:docMk/>
            <pc:sldMk cId="2801638841" sldId="2147480120"/>
            <ac:spMk id="61" creationId="{69290EC0-DD63-9CD7-BE84-7E3D85C38158}"/>
          </ac:spMkLst>
        </pc:spChg>
        <pc:spChg chg="mod">
          <ac:chgData name="Van der Merwe, Erik" userId="a62317fc-2486-4a25-ba5a-86c81a817e31" providerId="ADAL" clId="{D18377C2-3BEF-4210-9AEC-1D608DE45F40}" dt="2024-03-27T20:46:28.481" v="109" actId="20577"/>
          <ac:spMkLst>
            <pc:docMk/>
            <pc:sldMk cId="2801638841" sldId="2147480120"/>
            <ac:spMk id="107" creationId="{E74B5A5C-6896-645E-557D-4823CBB26C7A}"/>
          </ac:spMkLst>
        </pc:spChg>
        <pc:spChg chg="mod">
          <ac:chgData name="Van der Merwe, Erik" userId="a62317fc-2486-4a25-ba5a-86c81a817e31" providerId="ADAL" clId="{D18377C2-3BEF-4210-9AEC-1D608DE45F40}" dt="2024-03-27T20:46:17.981" v="106" actId="20577"/>
          <ac:spMkLst>
            <pc:docMk/>
            <pc:sldMk cId="2801638841" sldId="2147480120"/>
            <ac:spMk id="108" creationId="{8273D790-5762-4ECC-8068-40E72BEECADE}"/>
          </ac:spMkLst>
        </pc:spChg>
        <pc:spChg chg="mod">
          <ac:chgData name="Van der Merwe, Erik" userId="a62317fc-2486-4a25-ba5a-86c81a817e31" providerId="ADAL" clId="{D18377C2-3BEF-4210-9AEC-1D608DE45F40}" dt="2024-03-27T20:46:32.568" v="110" actId="20577"/>
          <ac:spMkLst>
            <pc:docMk/>
            <pc:sldMk cId="2801638841" sldId="2147480120"/>
            <ac:spMk id="109" creationId="{0371E441-B796-4E41-3FB1-8A2EDFCEFF78}"/>
          </ac:spMkLst>
        </pc:spChg>
        <pc:spChg chg="mod">
          <ac:chgData name="Van der Merwe, Erik" userId="a62317fc-2486-4a25-ba5a-86c81a817e31" providerId="ADAL" clId="{D18377C2-3BEF-4210-9AEC-1D608DE45F40}" dt="2024-03-27T20:46:21.694" v="107" actId="20577"/>
          <ac:spMkLst>
            <pc:docMk/>
            <pc:sldMk cId="2801638841" sldId="2147480120"/>
            <ac:spMk id="110" creationId="{E368AEDF-6EF1-0A5D-939F-C1948E929006}"/>
          </ac:spMkLst>
        </pc:spChg>
        <pc:spChg chg="mod">
          <ac:chgData name="Van der Merwe, Erik" userId="a62317fc-2486-4a25-ba5a-86c81a817e31" providerId="ADAL" clId="{D18377C2-3BEF-4210-9AEC-1D608DE45F40}" dt="2024-03-27T20:46:36.184" v="111" actId="20577"/>
          <ac:spMkLst>
            <pc:docMk/>
            <pc:sldMk cId="2801638841" sldId="2147480120"/>
            <ac:spMk id="111" creationId="{C452A4ED-7FCE-7BEC-F2DC-6BC9C92512EE}"/>
          </ac:spMkLst>
        </pc:spChg>
        <pc:spChg chg="mod">
          <ac:chgData name="Van der Merwe, Erik" userId="a62317fc-2486-4a25-ba5a-86c81a817e31" providerId="ADAL" clId="{D18377C2-3BEF-4210-9AEC-1D608DE45F40}" dt="2024-03-27T20:46:38.624" v="112" actId="20577"/>
          <ac:spMkLst>
            <pc:docMk/>
            <pc:sldMk cId="2801638841" sldId="2147480120"/>
            <ac:spMk id="112" creationId="{2F1298B4-CB41-4B91-7B66-093629709E8C}"/>
          </ac:spMkLst>
        </pc:spChg>
        <pc:spChg chg="mod">
          <ac:chgData name="Van der Merwe, Erik" userId="a62317fc-2486-4a25-ba5a-86c81a817e31" providerId="ADAL" clId="{D18377C2-3BEF-4210-9AEC-1D608DE45F40}" dt="2024-03-27T20:46:24.605" v="108" actId="20577"/>
          <ac:spMkLst>
            <pc:docMk/>
            <pc:sldMk cId="2801638841" sldId="2147480120"/>
            <ac:spMk id="113" creationId="{568625C4-9098-C4EC-7E3F-984445F4C60F}"/>
          </ac:spMkLst>
        </pc:spChg>
        <pc:cxnChg chg="add mod">
          <ac:chgData name="Van der Merwe, Erik" userId="a62317fc-2486-4a25-ba5a-86c81a817e31" providerId="ADAL" clId="{D18377C2-3BEF-4210-9AEC-1D608DE45F40}" dt="2024-03-27T21:09:18.915" v="377" actId="14100"/>
          <ac:cxnSpMkLst>
            <pc:docMk/>
            <pc:sldMk cId="2801638841" sldId="2147480120"/>
            <ac:cxnSpMk id="32" creationId="{404413F3-171E-99DD-0800-98D9057BB7C8}"/>
          </ac:cxnSpMkLst>
        </pc:cxnChg>
      </pc:sldChg>
      <pc:sldChg chg="del">
        <pc:chgData name="Van der Merwe, Erik" userId="a62317fc-2486-4a25-ba5a-86c81a817e31" providerId="ADAL" clId="{D18377C2-3BEF-4210-9AEC-1D608DE45F40}" dt="2024-03-27T20:39:51.381" v="0" actId="47"/>
        <pc:sldMkLst>
          <pc:docMk/>
          <pc:sldMk cId="1903693486" sldId="2147480122"/>
        </pc:sldMkLst>
      </pc:sldChg>
      <pc:sldChg chg="addSp delSp modSp add mod">
        <pc:chgData name="Van der Merwe, Erik" userId="a62317fc-2486-4a25-ba5a-86c81a817e31" providerId="ADAL" clId="{D18377C2-3BEF-4210-9AEC-1D608DE45F40}" dt="2024-03-27T21:12:17.101" v="388" actId="20577"/>
        <pc:sldMkLst>
          <pc:docMk/>
          <pc:sldMk cId="2638490646" sldId="2147480134"/>
        </pc:sldMkLst>
        <pc:spChg chg="mod">
          <ac:chgData name="Van der Merwe, Erik" userId="a62317fc-2486-4a25-ba5a-86c81a817e31" providerId="ADAL" clId="{D18377C2-3BEF-4210-9AEC-1D608DE45F40}" dt="2024-03-27T20:45:49.259" v="104" actId="20577"/>
          <ac:spMkLst>
            <pc:docMk/>
            <pc:sldMk cId="2638490646" sldId="2147480134"/>
            <ac:spMk id="2" creationId="{52E90A98-D3F1-1D78-13D2-5E376CC8CE97}"/>
          </ac:spMkLst>
        </pc:spChg>
        <pc:spChg chg="del mod">
          <ac:chgData name="Van der Merwe, Erik" userId="a62317fc-2486-4a25-ba5a-86c81a817e31" providerId="ADAL" clId="{D18377C2-3BEF-4210-9AEC-1D608DE45F40}" dt="2024-03-27T20:45:12.664" v="87" actId="478"/>
          <ac:spMkLst>
            <pc:docMk/>
            <pc:sldMk cId="2638490646" sldId="2147480134"/>
            <ac:spMk id="3" creationId="{AB03087E-3FCC-881F-C451-F54D631C7264}"/>
          </ac:spMkLst>
        </pc:spChg>
        <pc:spChg chg="del">
          <ac:chgData name="Van der Merwe, Erik" userId="a62317fc-2486-4a25-ba5a-86c81a817e31" providerId="ADAL" clId="{D18377C2-3BEF-4210-9AEC-1D608DE45F40}" dt="2024-03-27T20:45:20.283" v="92" actId="478"/>
          <ac:spMkLst>
            <pc:docMk/>
            <pc:sldMk cId="2638490646" sldId="2147480134"/>
            <ac:spMk id="4" creationId="{7CBA3198-2D57-13B1-F0B1-65CDCB73AAFA}"/>
          </ac:spMkLst>
        </pc:spChg>
        <pc:spChg chg="del">
          <ac:chgData name="Van der Merwe, Erik" userId="a62317fc-2486-4a25-ba5a-86c81a817e31" providerId="ADAL" clId="{D18377C2-3BEF-4210-9AEC-1D608DE45F40}" dt="2024-03-27T20:45:14.120" v="88" actId="478"/>
          <ac:spMkLst>
            <pc:docMk/>
            <pc:sldMk cId="2638490646" sldId="2147480134"/>
            <ac:spMk id="6" creationId="{34F864ED-A9E3-1E46-930A-B6D89EE05E4C}"/>
          </ac:spMkLst>
        </pc:spChg>
        <pc:spChg chg="del">
          <ac:chgData name="Van der Merwe, Erik" userId="a62317fc-2486-4a25-ba5a-86c81a817e31" providerId="ADAL" clId="{D18377C2-3BEF-4210-9AEC-1D608DE45F40}" dt="2024-03-27T20:45:15.460" v="89" actId="478"/>
          <ac:spMkLst>
            <pc:docMk/>
            <pc:sldMk cId="2638490646" sldId="2147480134"/>
            <ac:spMk id="11" creationId="{09374DBC-79C7-6582-4E47-C27805AFA592}"/>
          </ac:spMkLst>
        </pc:spChg>
        <pc:spChg chg="del">
          <ac:chgData name="Van der Merwe, Erik" userId="a62317fc-2486-4a25-ba5a-86c81a817e31" providerId="ADAL" clId="{D18377C2-3BEF-4210-9AEC-1D608DE45F40}" dt="2024-03-27T20:45:16.893" v="90" actId="478"/>
          <ac:spMkLst>
            <pc:docMk/>
            <pc:sldMk cId="2638490646" sldId="2147480134"/>
            <ac:spMk id="14" creationId="{510F1ECB-3C0D-DF33-5226-178EE22EF3E5}"/>
          </ac:spMkLst>
        </pc:spChg>
        <pc:spChg chg="del">
          <ac:chgData name="Van der Merwe, Erik" userId="a62317fc-2486-4a25-ba5a-86c81a817e31" providerId="ADAL" clId="{D18377C2-3BEF-4210-9AEC-1D608DE45F40}" dt="2024-03-27T20:45:18.785" v="91" actId="478"/>
          <ac:spMkLst>
            <pc:docMk/>
            <pc:sldMk cId="2638490646" sldId="2147480134"/>
            <ac:spMk id="16" creationId="{C6032FA0-F77A-A5CB-2B2B-A5F07C985300}"/>
          </ac:spMkLst>
        </pc:spChg>
        <pc:graphicFrameChg chg="add del mod modGraphic">
          <ac:chgData name="Van der Merwe, Erik" userId="a62317fc-2486-4a25-ba5a-86c81a817e31" providerId="ADAL" clId="{D18377C2-3BEF-4210-9AEC-1D608DE45F40}" dt="2024-03-27T20:42:32.595" v="46" actId="1032"/>
          <ac:graphicFrameMkLst>
            <pc:docMk/>
            <pc:sldMk cId="2638490646" sldId="2147480134"/>
            <ac:graphicFrameMk id="8" creationId="{F793996D-61CB-6B6E-4889-35DC296C0812}"/>
          </ac:graphicFrameMkLst>
        </pc:graphicFrameChg>
        <pc:graphicFrameChg chg="add mod modGraphic">
          <ac:chgData name="Van der Merwe, Erik" userId="a62317fc-2486-4a25-ba5a-86c81a817e31" providerId="ADAL" clId="{D18377C2-3BEF-4210-9AEC-1D608DE45F40}" dt="2024-03-27T21:12:17.101" v="388" actId="20577"/>
          <ac:graphicFrameMkLst>
            <pc:docMk/>
            <pc:sldMk cId="2638490646" sldId="2147480134"/>
            <ac:graphicFrameMk id="9" creationId="{1D77DC48-5028-B020-472E-05C3A4A8B91D}"/>
          </ac:graphicFrameMkLst>
        </pc:graphicFrameChg>
        <pc:picChg chg="del">
          <ac:chgData name="Van der Merwe, Erik" userId="a62317fc-2486-4a25-ba5a-86c81a817e31" providerId="ADAL" clId="{D18377C2-3BEF-4210-9AEC-1D608DE45F40}" dt="2024-03-27T20:45:11.140" v="85" actId="478"/>
          <ac:picMkLst>
            <pc:docMk/>
            <pc:sldMk cId="2638490646" sldId="2147480134"/>
            <ac:picMk id="5" creationId="{74BAD87B-7EF4-4706-C419-297769A0B4B3}"/>
          </ac:picMkLst>
        </pc:picChg>
        <pc:picChg chg="del">
          <ac:chgData name="Van der Merwe, Erik" userId="a62317fc-2486-4a25-ba5a-86c81a817e31" providerId="ADAL" clId="{D18377C2-3BEF-4210-9AEC-1D608DE45F40}" dt="2024-03-27T20:45:21.266" v="93" actId="478"/>
          <ac:picMkLst>
            <pc:docMk/>
            <pc:sldMk cId="2638490646" sldId="2147480134"/>
            <ac:picMk id="7" creationId="{9377A24E-E1AC-861C-3A5A-3612C1715E8C}"/>
          </ac:picMkLst>
        </pc:picChg>
        <pc:picChg chg="del">
          <ac:chgData name="Van der Merwe, Erik" userId="a62317fc-2486-4a25-ba5a-86c81a817e31" providerId="ADAL" clId="{D18377C2-3BEF-4210-9AEC-1D608DE45F40}" dt="2024-03-27T20:45:09.767" v="84" actId="478"/>
          <ac:picMkLst>
            <pc:docMk/>
            <pc:sldMk cId="2638490646" sldId="2147480134"/>
            <ac:picMk id="10" creationId="{7BD19A9C-539B-E0EB-43EE-08B7075295A1}"/>
          </ac:picMkLst>
        </pc:picChg>
        <pc:picChg chg="del">
          <ac:chgData name="Van der Merwe, Erik" userId="a62317fc-2486-4a25-ba5a-86c81a817e31" providerId="ADAL" clId="{D18377C2-3BEF-4210-9AEC-1D608DE45F40}" dt="2024-03-27T20:45:09.767" v="84" actId="478"/>
          <ac:picMkLst>
            <pc:docMk/>
            <pc:sldMk cId="2638490646" sldId="2147480134"/>
            <ac:picMk id="13" creationId="{A825DCD4-07CC-B594-CA5E-57DB08B8541C}"/>
          </ac:picMkLst>
        </pc:picChg>
        <pc:picChg chg="del">
          <ac:chgData name="Van der Merwe, Erik" userId="a62317fc-2486-4a25-ba5a-86c81a817e31" providerId="ADAL" clId="{D18377C2-3BEF-4210-9AEC-1D608DE45F40}" dt="2024-03-27T20:45:09.767" v="84" actId="478"/>
          <ac:picMkLst>
            <pc:docMk/>
            <pc:sldMk cId="2638490646" sldId="2147480134"/>
            <ac:picMk id="15" creationId="{4E2EBAE4-C5E6-51E1-4A61-7B4E864A26BB}"/>
          </ac:picMkLst>
        </pc:picChg>
        <pc:picChg chg="del">
          <ac:chgData name="Van der Merwe, Erik" userId="a62317fc-2486-4a25-ba5a-86c81a817e31" providerId="ADAL" clId="{D18377C2-3BEF-4210-9AEC-1D608DE45F40}" dt="2024-03-27T20:45:09.767" v="84" actId="478"/>
          <ac:picMkLst>
            <pc:docMk/>
            <pc:sldMk cId="2638490646" sldId="2147480134"/>
            <ac:picMk id="17" creationId="{4AD52149-5A24-4E40-F5D6-FBBAF4E85FE6}"/>
          </ac:picMkLst>
        </pc:picChg>
      </pc:sldChg>
    </pc:docChg>
  </pc:docChgLst>
  <pc:docChgLst>
    <pc:chgData name="Howell, Alexandra" userId="b24ac530-baea-4066-a1a8-5a645cdd3eb4" providerId="ADAL" clId="{1600665D-488E-4700-B174-DFA55FF12E9B}"/>
    <pc:docChg chg="addSld delSld modSld modSection">
      <pc:chgData name="Howell, Alexandra" userId="b24ac530-baea-4066-a1a8-5a645cdd3eb4" providerId="ADAL" clId="{1600665D-488E-4700-B174-DFA55FF12E9B}" dt="2024-03-15T13:58:41.074" v="62" actId="2696"/>
      <pc:docMkLst>
        <pc:docMk/>
      </pc:docMkLst>
      <pc:sldChg chg="add">
        <pc:chgData name="Howell, Alexandra" userId="b24ac530-baea-4066-a1a8-5a645cdd3eb4" providerId="ADAL" clId="{1600665D-488E-4700-B174-DFA55FF12E9B}" dt="2024-03-15T13:58:22.007" v="61"/>
        <pc:sldMkLst>
          <pc:docMk/>
          <pc:sldMk cId="2332197372" sldId="2147479982"/>
        </pc:sldMkLst>
      </pc:sldChg>
      <pc:sldChg chg="addSp modSp mod">
        <pc:chgData name="Howell, Alexandra" userId="b24ac530-baea-4066-a1a8-5a645cdd3eb4" providerId="ADAL" clId="{1600665D-488E-4700-B174-DFA55FF12E9B}" dt="2024-03-12T18:13:26.469" v="60" actId="207"/>
        <pc:sldMkLst>
          <pc:docMk/>
          <pc:sldMk cId="1360639107" sldId="2147480056"/>
        </pc:sldMkLst>
        <pc:spChg chg="add mod">
          <ac:chgData name="Howell, Alexandra" userId="b24ac530-baea-4066-a1a8-5a645cdd3eb4" providerId="ADAL" clId="{1600665D-488E-4700-B174-DFA55FF12E9B}" dt="2024-03-12T18:13:26.469" v="60" actId="207"/>
          <ac:spMkLst>
            <pc:docMk/>
            <pc:sldMk cId="1360639107" sldId="2147480056"/>
            <ac:spMk id="3" creationId="{C75C80D1-F038-6796-A12C-7BD30497E33D}"/>
          </ac:spMkLst>
        </pc:spChg>
      </pc:sldChg>
      <pc:sldChg chg="del">
        <pc:chgData name="Howell, Alexandra" userId="b24ac530-baea-4066-a1a8-5a645cdd3eb4" providerId="ADAL" clId="{1600665D-488E-4700-B174-DFA55FF12E9B}" dt="2024-03-12T18:10:43.162" v="0" actId="2696"/>
        <pc:sldMkLst>
          <pc:docMk/>
          <pc:sldMk cId="295364091" sldId="2147480099"/>
        </pc:sldMkLst>
      </pc:sldChg>
      <pc:sldChg chg="del">
        <pc:chgData name="Howell, Alexandra" userId="b24ac530-baea-4066-a1a8-5a645cdd3eb4" providerId="ADAL" clId="{1600665D-488E-4700-B174-DFA55FF12E9B}" dt="2024-03-12T18:11:33.016" v="19" actId="2696"/>
        <pc:sldMkLst>
          <pc:docMk/>
          <pc:sldMk cId="2112086780" sldId="2147480100"/>
        </pc:sldMkLst>
      </pc:sldChg>
      <pc:sldChg chg="modSp add mod">
        <pc:chgData name="Howell, Alexandra" userId="b24ac530-baea-4066-a1a8-5a645cdd3eb4" providerId="ADAL" clId="{1600665D-488E-4700-B174-DFA55FF12E9B}" dt="2024-03-12T18:11:15.144" v="17" actId="1076"/>
        <pc:sldMkLst>
          <pc:docMk/>
          <pc:sldMk cId="1506352616" sldId="2147480106"/>
        </pc:sldMkLst>
        <pc:spChg chg="mod">
          <ac:chgData name="Howell, Alexandra" userId="b24ac530-baea-4066-a1a8-5a645cdd3eb4" providerId="ADAL" clId="{1600665D-488E-4700-B174-DFA55FF12E9B}" dt="2024-03-12T18:11:15.144" v="17" actId="1076"/>
          <ac:spMkLst>
            <pc:docMk/>
            <pc:sldMk cId="1506352616" sldId="2147480106"/>
            <ac:spMk id="2" creationId="{0329E297-E798-08B1-A1CC-65371311D18E}"/>
          </ac:spMkLst>
        </pc:spChg>
      </pc:sldChg>
      <pc:sldChg chg="modSp add mod">
        <pc:chgData name="Howell, Alexandra" userId="b24ac530-baea-4066-a1a8-5a645cdd3eb4" providerId="ADAL" clId="{1600665D-488E-4700-B174-DFA55FF12E9B}" dt="2024-03-12T18:11:52.207" v="50" actId="1076"/>
        <pc:sldMkLst>
          <pc:docMk/>
          <pc:sldMk cId="50788646" sldId="2147480107"/>
        </pc:sldMkLst>
        <pc:spChg chg="mod">
          <ac:chgData name="Howell, Alexandra" userId="b24ac530-baea-4066-a1a8-5a645cdd3eb4" providerId="ADAL" clId="{1600665D-488E-4700-B174-DFA55FF12E9B}" dt="2024-03-12T18:11:52.207" v="50" actId="1076"/>
          <ac:spMkLst>
            <pc:docMk/>
            <pc:sldMk cId="50788646" sldId="2147480107"/>
            <ac:spMk id="9" creationId="{7FBA4B87-97CE-C427-F2E6-4E29EF3AAD3C}"/>
          </ac:spMkLst>
        </pc:spChg>
      </pc:sldChg>
      <pc:sldChg chg="del">
        <pc:chgData name="Howell, Alexandra" userId="b24ac530-baea-4066-a1a8-5a645cdd3eb4" providerId="ADAL" clId="{1600665D-488E-4700-B174-DFA55FF12E9B}" dt="2024-03-15T13:58:41.074" v="62" actId="2696"/>
        <pc:sldMkLst>
          <pc:docMk/>
          <pc:sldMk cId="3370766724" sldId="2147480108"/>
        </pc:sldMkLst>
      </pc:sldChg>
    </pc:docChg>
  </pc:docChgLst>
  <pc:docChgLst>
    <pc:chgData name="Karmakar, Sumit" userId="S::skarmakar@elogex.com::5d020034-ff2c-4e7e-8d00-e94708d613b2" providerId="AD" clId="Web-{66D90A12-E60F-A355-4C17-86A5E1997704}"/>
    <pc:docChg chg="modSld">
      <pc:chgData name="Karmakar, Sumit" userId="S::skarmakar@elogex.com::5d020034-ff2c-4e7e-8d00-e94708d613b2" providerId="AD" clId="Web-{66D90A12-E60F-A355-4C17-86A5E1997704}" dt="2024-04-03T14:54:38.313" v="6"/>
      <pc:docMkLst>
        <pc:docMk/>
      </pc:docMkLst>
      <pc:sldChg chg="delAnim">
        <pc:chgData name="Karmakar, Sumit" userId="S::skarmakar@elogex.com::5d020034-ff2c-4e7e-8d00-e94708d613b2" providerId="AD" clId="Web-{66D90A12-E60F-A355-4C17-86A5E1997704}" dt="2024-04-03T14:54:38.313" v="6"/>
        <pc:sldMkLst>
          <pc:docMk/>
          <pc:sldMk cId="2272208059" sldId="2147480139"/>
        </pc:sldMkLst>
      </pc:sldChg>
    </pc:docChg>
  </pc:docChgLst>
  <pc:docChgLst>
    <pc:chgData name="Karmakar, Sumit" userId="S::skarmakar@elogex.com::5d020034-ff2c-4e7e-8d00-e94708d613b2" providerId="AD" clId="Web-{FE29A5F6-D9C1-9EE8-65CE-CB8519505452}"/>
    <pc:docChg chg="addSld modSld modSection">
      <pc:chgData name="Karmakar, Sumit" userId="S::skarmakar@elogex.com::5d020034-ff2c-4e7e-8d00-e94708d613b2" providerId="AD" clId="Web-{FE29A5F6-D9C1-9EE8-65CE-CB8519505452}" dt="2024-03-19T12:49:48.702" v="11" actId="20577"/>
      <pc:docMkLst>
        <pc:docMk/>
      </pc:docMkLst>
      <pc:sldChg chg="add">
        <pc:chgData name="Karmakar, Sumit" userId="S::skarmakar@elogex.com::5d020034-ff2c-4e7e-8d00-e94708d613b2" providerId="AD" clId="Web-{FE29A5F6-D9C1-9EE8-65CE-CB8519505452}" dt="2024-03-19T12:45:54.384" v="0"/>
        <pc:sldMkLst>
          <pc:docMk/>
          <pc:sldMk cId="4239253529" sldId="4781"/>
        </pc:sldMkLst>
      </pc:sldChg>
      <pc:sldChg chg="add">
        <pc:chgData name="Karmakar, Sumit" userId="S::skarmakar@elogex.com::5d020034-ff2c-4e7e-8d00-e94708d613b2" providerId="AD" clId="Web-{FE29A5F6-D9C1-9EE8-65CE-CB8519505452}" dt="2024-03-19T12:45:56.884" v="1"/>
        <pc:sldMkLst>
          <pc:docMk/>
          <pc:sldMk cId="3043437281" sldId="2147471639"/>
        </pc:sldMkLst>
      </pc:sldChg>
      <pc:sldChg chg="addSp modSp">
        <pc:chgData name="Karmakar, Sumit" userId="S::skarmakar@elogex.com::5d020034-ff2c-4e7e-8d00-e94708d613b2" providerId="AD" clId="Web-{FE29A5F6-D9C1-9EE8-65CE-CB8519505452}" dt="2024-03-19T12:49:48.702" v="11" actId="20577"/>
        <pc:sldMkLst>
          <pc:docMk/>
          <pc:sldMk cId="2345600220" sldId="2147480105"/>
        </pc:sldMkLst>
        <pc:spChg chg="mod">
          <ac:chgData name="Karmakar, Sumit" userId="S::skarmakar@elogex.com::5d020034-ff2c-4e7e-8d00-e94708d613b2" providerId="AD" clId="Web-{FE29A5F6-D9C1-9EE8-65CE-CB8519505452}" dt="2024-03-19T12:49:48.702" v="11" actId="20577"/>
          <ac:spMkLst>
            <pc:docMk/>
            <pc:sldMk cId="2345600220" sldId="2147480105"/>
            <ac:spMk id="2" creationId="{0329E297-E798-08B1-A1CC-65371311D18E}"/>
          </ac:spMkLst>
        </pc:spChg>
        <pc:picChg chg="add mod">
          <ac:chgData name="Karmakar, Sumit" userId="S::skarmakar@elogex.com::5d020034-ff2c-4e7e-8d00-e94708d613b2" providerId="AD" clId="Web-{FE29A5F6-D9C1-9EE8-65CE-CB8519505452}" dt="2024-03-19T12:48:26.684" v="7" actId="1076"/>
          <ac:picMkLst>
            <pc:docMk/>
            <pc:sldMk cId="2345600220" sldId="2147480105"/>
            <ac:picMk id="3" creationId="{B33EB398-1229-694C-2181-A37CBD43A42C}"/>
          </ac:picMkLst>
        </pc:picChg>
        <pc:picChg chg="add mod">
          <ac:chgData name="Karmakar, Sumit" userId="S::skarmakar@elogex.com::5d020034-ff2c-4e7e-8d00-e94708d613b2" providerId="AD" clId="Web-{FE29A5F6-D9C1-9EE8-65CE-CB8519505452}" dt="2024-03-19T12:48:39.856" v="8" actId="1076"/>
          <ac:picMkLst>
            <pc:docMk/>
            <pc:sldMk cId="2345600220" sldId="2147480105"/>
            <ac:picMk id="4" creationId="{3445899A-3BE4-AB62-5CD4-02004A5BE70C}"/>
          </ac:picMkLst>
        </pc:picChg>
      </pc:sldChg>
      <pc:sldMasterChg chg="addSldLayout">
        <pc:chgData name="Karmakar, Sumit" userId="S::skarmakar@elogex.com::5d020034-ff2c-4e7e-8d00-e94708d613b2" providerId="AD" clId="Web-{FE29A5F6-D9C1-9EE8-65CE-CB8519505452}" dt="2024-03-19T12:45:56.884" v="1"/>
        <pc:sldMasterMkLst>
          <pc:docMk/>
          <pc:sldMasterMk cId="2758596200" sldId="2147484390"/>
        </pc:sldMasterMkLst>
        <pc:sldLayoutChg chg="add">
          <pc:chgData name="Karmakar, Sumit" userId="S::skarmakar@elogex.com::5d020034-ff2c-4e7e-8d00-e94708d613b2" providerId="AD" clId="Web-{FE29A5F6-D9C1-9EE8-65CE-CB8519505452}" dt="2024-03-19T12:45:54.384" v="0"/>
          <pc:sldLayoutMkLst>
            <pc:docMk/>
            <pc:sldMasterMk cId="2758596200" sldId="2147483767"/>
            <pc:sldLayoutMk cId="2508383555" sldId="2147484388"/>
          </pc:sldLayoutMkLst>
        </pc:sldLayoutChg>
        <pc:sldLayoutChg chg="add">
          <pc:chgData name="Karmakar, Sumit" userId="S::skarmakar@elogex.com::5d020034-ff2c-4e7e-8d00-e94708d613b2" providerId="AD" clId="Web-{FE29A5F6-D9C1-9EE8-65CE-CB8519505452}" dt="2024-03-19T12:45:56.884" v="1"/>
          <pc:sldLayoutMkLst>
            <pc:docMk/>
            <pc:sldMasterMk cId="2758596200" sldId="2147483767"/>
            <pc:sldLayoutMk cId="2687149038" sldId="2147484389"/>
          </pc:sldLayoutMkLst>
        </pc:sldLayoutChg>
      </pc:sldMasterChg>
    </pc:docChg>
  </pc:docChgLst>
  <pc:docChgLst>
    <pc:chgData name="Karmakar, Sumit" userId="S::skarmakar@elogex.com::5d020034-ff2c-4e7e-8d00-e94708d613b2" providerId="AD" clId="Web-{F9A6BA03-988B-6BFB-9DBE-ECB99DA3F6C5}"/>
    <pc:docChg chg="addSld delSld modSld modSection">
      <pc:chgData name="Karmakar, Sumit" userId="S::skarmakar@elogex.com::5d020034-ff2c-4e7e-8d00-e94708d613b2" providerId="AD" clId="Web-{F9A6BA03-988B-6BFB-9DBE-ECB99DA3F6C5}" dt="2024-03-19T12:58:16.495" v="8"/>
      <pc:docMkLst>
        <pc:docMk/>
      </pc:docMkLst>
      <pc:sldChg chg="add del">
        <pc:chgData name="Karmakar, Sumit" userId="S::skarmakar@elogex.com::5d020034-ff2c-4e7e-8d00-e94708d613b2" providerId="AD" clId="Web-{F9A6BA03-988B-6BFB-9DBE-ECB99DA3F6C5}" dt="2024-03-19T12:56:54.320" v="3"/>
        <pc:sldMkLst>
          <pc:docMk/>
          <pc:sldMk cId="369002401" sldId="2147480018"/>
        </pc:sldMkLst>
      </pc:sldChg>
      <pc:sldChg chg="modSp add">
        <pc:chgData name="Karmakar, Sumit" userId="S::skarmakar@elogex.com::5d020034-ff2c-4e7e-8d00-e94708d613b2" providerId="AD" clId="Web-{F9A6BA03-988B-6BFB-9DBE-ECB99DA3F6C5}" dt="2024-03-19T12:57:16.149" v="5" actId="20577"/>
        <pc:sldMkLst>
          <pc:docMk/>
          <pc:sldMk cId="1887349041" sldId="2147480082"/>
        </pc:sldMkLst>
        <pc:spChg chg="mod">
          <ac:chgData name="Karmakar, Sumit" userId="S::skarmakar@elogex.com::5d020034-ff2c-4e7e-8d00-e94708d613b2" providerId="AD" clId="Web-{F9A6BA03-988B-6BFB-9DBE-ECB99DA3F6C5}" dt="2024-03-19T12:57:16.149" v="5" actId="20577"/>
          <ac:spMkLst>
            <pc:docMk/>
            <pc:sldMk cId="1887349041" sldId="2147480082"/>
            <ac:spMk id="2" creationId="{982AACD3-D575-A4C3-6213-89A40FDAE1ED}"/>
          </ac:spMkLst>
        </pc:spChg>
      </pc:sldChg>
      <pc:sldChg chg="del">
        <pc:chgData name="Karmakar, Sumit" userId="S::skarmakar@elogex.com::5d020034-ff2c-4e7e-8d00-e94708d613b2" providerId="AD" clId="Web-{F9A6BA03-988B-6BFB-9DBE-ECB99DA3F6C5}" dt="2024-03-19T12:58:16.495" v="8"/>
        <pc:sldMkLst>
          <pc:docMk/>
          <pc:sldMk cId="212255833" sldId="2147480098"/>
        </pc:sldMkLst>
      </pc:sldChg>
      <pc:sldChg chg="modSp add">
        <pc:chgData name="Karmakar, Sumit" userId="S::skarmakar@elogex.com::5d020034-ff2c-4e7e-8d00-e94708d613b2" providerId="AD" clId="Web-{F9A6BA03-988B-6BFB-9DBE-ECB99DA3F6C5}" dt="2024-03-19T12:58:02.635" v="7" actId="20577"/>
        <pc:sldMkLst>
          <pc:docMk/>
          <pc:sldMk cId="3236129220" sldId="2147480115"/>
        </pc:sldMkLst>
        <pc:spChg chg="mod">
          <ac:chgData name="Karmakar, Sumit" userId="S::skarmakar@elogex.com::5d020034-ff2c-4e7e-8d00-e94708d613b2" providerId="AD" clId="Web-{F9A6BA03-988B-6BFB-9DBE-ECB99DA3F6C5}" dt="2024-03-19T12:58:02.635" v="7" actId="20577"/>
          <ac:spMkLst>
            <pc:docMk/>
            <pc:sldMk cId="3236129220" sldId="2147480115"/>
            <ac:spMk id="2" creationId="{982AACD3-D575-A4C3-6213-89A40FDAE1ED}"/>
          </ac:spMkLst>
        </pc:spChg>
      </pc:sldChg>
    </pc:docChg>
  </pc:docChgLst>
  <pc:docChgLst>
    <pc:chgData name="Howell, Alexandra" userId="S::ahowell@elogex.com::b24ac530-baea-4066-a1a8-5a645cdd3eb4" providerId="AD" clId="Web-{82646302-C00E-6378-C68E-238722ACE21B}"/>
    <pc:docChg chg="modSld">
      <pc:chgData name="Howell, Alexandra" userId="S::ahowell@elogex.com::b24ac530-baea-4066-a1a8-5a645cdd3eb4" providerId="AD" clId="Web-{82646302-C00E-6378-C68E-238722ACE21B}" dt="2024-04-03T15:07:47.804" v="36" actId="14100"/>
      <pc:docMkLst>
        <pc:docMk/>
      </pc:docMkLst>
      <pc:sldChg chg="modSp">
        <pc:chgData name="Howell, Alexandra" userId="S::ahowell@elogex.com::b24ac530-baea-4066-a1a8-5a645cdd3eb4" providerId="AD" clId="Web-{82646302-C00E-6378-C68E-238722ACE21B}" dt="2024-04-03T15:07:47.804" v="36" actId="14100"/>
        <pc:sldMkLst>
          <pc:docMk/>
          <pc:sldMk cId="50788646" sldId="2147480107"/>
        </pc:sldMkLst>
        <pc:spChg chg="mod">
          <ac:chgData name="Howell, Alexandra" userId="S::ahowell@elogex.com::b24ac530-baea-4066-a1a8-5a645cdd3eb4" providerId="AD" clId="Web-{82646302-C00E-6378-C68E-238722ACE21B}" dt="2024-04-03T15:07:47.804" v="36" actId="14100"/>
          <ac:spMkLst>
            <pc:docMk/>
            <pc:sldMk cId="50788646" sldId="2147480107"/>
            <ac:spMk id="15" creationId="{1F7BCB79-682D-216B-E063-16CE18D59036}"/>
          </ac:spMkLst>
        </pc:spChg>
      </pc:sldChg>
      <pc:sldChg chg="modSp">
        <pc:chgData name="Howell, Alexandra" userId="S::ahowell@elogex.com::b24ac530-baea-4066-a1a8-5a645cdd3eb4" providerId="AD" clId="Web-{82646302-C00E-6378-C68E-238722ACE21B}" dt="2024-04-03T15:07:10.037" v="26" actId="1076"/>
        <pc:sldMkLst>
          <pc:docMk/>
          <pc:sldMk cId="1577128654" sldId="2147480131"/>
        </pc:sldMkLst>
        <pc:spChg chg="mod">
          <ac:chgData name="Howell, Alexandra" userId="S::ahowell@elogex.com::b24ac530-baea-4066-a1a8-5a645cdd3eb4" providerId="AD" clId="Web-{82646302-C00E-6378-C68E-238722ACE21B}" dt="2024-04-03T15:07:03.912" v="23" actId="20577"/>
          <ac:spMkLst>
            <pc:docMk/>
            <pc:sldMk cId="1577128654" sldId="2147480131"/>
            <ac:spMk id="5" creationId="{8F6EFACD-3FB3-538A-B211-980368F57CC3}"/>
          </ac:spMkLst>
        </pc:spChg>
        <pc:picChg chg="mod">
          <ac:chgData name="Howell, Alexandra" userId="S::ahowell@elogex.com::b24ac530-baea-4066-a1a8-5a645cdd3eb4" providerId="AD" clId="Web-{82646302-C00E-6378-C68E-238722ACE21B}" dt="2024-04-03T15:07:10.037" v="26" actId="1076"/>
          <ac:picMkLst>
            <pc:docMk/>
            <pc:sldMk cId="1577128654" sldId="2147480131"/>
            <ac:picMk id="14" creationId="{686AD8A5-1D8E-5CC1-90C4-A622B761D76C}"/>
          </ac:picMkLst>
        </pc:picChg>
      </pc:sldChg>
      <pc:sldChg chg="modSp">
        <pc:chgData name="Howell, Alexandra" userId="S::ahowell@elogex.com::b24ac530-baea-4066-a1a8-5a645cdd3eb4" providerId="AD" clId="Web-{82646302-C00E-6378-C68E-238722ACE21B}" dt="2024-04-03T15:00:33.166" v="4" actId="1076"/>
        <pc:sldMkLst>
          <pc:docMk/>
          <pc:sldMk cId="568719796" sldId="2147480141"/>
        </pc:sldMkLst>
        <pc:picChg chg="mod">
          <ac:chgData name="Howell, Alexandra" userId="S::ahowell@elogex.com::b24ac530-baea-4066-a1a8-5a645cdd3eb4" providerId="AD" clId="Web-{82646302-C00E-6378-C68E-238722ACE21B}" dt="2024-04-03T15:00:33.166" v="4" actId="1076"/>
          <ac:picMkLst>
            <pc:docMk/>
            <pc:sldMk cId="568719796" sldId="2147480141"/>
            <ac:picMk id="35" creationId="{28C7CD9C-4A8F-0BB2-A3EA-F5634170334B}"/>
          </ac:picMkLst>
        </pc:picChg>
      </pc:sldChg>
    </pc:docChg>
  </pc:docChgLst>
  <pc:docChgLst>
    <pc:chgData name="Karmakar, Sumit" userId="S::skarmakar@elogex.com::5d020034-ff2c-4e7e-8d00-e94708d613b2" providerId="AD" clId="Web-{E1B0A79B-F750-F318-42E7-FDCAB09D3957}"/>
    <pc:docChg chg="modSld">
      <pc:chgData name="Karmakar, Sumit" userId="S::skarmakar@elogex.com::5d020034-ff2c-4e7e-8d00-e94708d613b2" providerId="AD" clId="Web-{E1B0A79B-F750-F318-42E7-FDCAB09D3957}" dt="2024-03-11T16:55:43.269" v="48" actId="20577"/>
      <pc:docMkLst>
        <pc:docMk/>
      </pc:docMkLst>
      <pc:sldChg chg="delSp modSp">
        <pc:chgData name="Karmakar, Sumit" userId="S::skarmakar@elogex.com::5d020034-ff2c-4e7e-8d00-e94708d613b2" providerId="AD" clId="Web-{E1B0A79B-F750-F318-42E7-FDCAB09D3957}" dt="2024-03-11T16:55:43.269" v="48" actId="20577"/>
        <pc:sldMkLst>
          <pc:docMk/>
          <pc:sldMk cId="3830398862" sldId="2147479784"/>
        </pc:sldMkLst>
        <pc:spChg chg="del">
          <ac:chgData name="Karmakar, Sumit" userId="S::skarmakar@elogex.com::5d020034-ff2c-4e7e-8d00-e94708d613b2" providerId="AD" clId="Web-{E1B0A79B-F750-F318-42E7-FDCAB09D3957}" dt="2024-03-11T16:54:22.360" v="27"/>
          <ac:spMkLst>
            <pc:docMk/>
            <pc:sldMk cId="3830398862" sldId="2147479784"/>
            <ac:spMk id="1197" creationId="{E21D7B64-F617-C3BB-63BC-0F0826B05AE7}"/>
          </ac:spMkLst>
        </pc:spChg>
        <pc:spChg chg="del mod">
          <ac:chgData name="Karmakar, Sumit" userId="S::skarmakar@elogex.com::5d020034-ff2c-4e7e-8d00-e94708d613b2" providerId="AD" clId="Web-{E1B0A79B-F750-F318-42E7-FDCAB09D3957}" dt="2024-03-11T16:54:31.814" v="29"/>
          <ac:spMkLst>
            <pc:docMk/>
            <pc:sldMk cId="3830398862" sldId="2147479784"/>
            <ac:spMk id="1488" creationId="{DA8863FA-907C-5E3C-687F-E2038E540F18}"/>
          </ac:spMkLst>
        </pc:spChg>
        <pc:spChg chg="mod">
          <ac:chgData name="Karmakar, Sumit" userId="S::skarmakar@elogex.com::5d020034-ff2c-4e7e-8d00-e94708d613b2" providerId="AD" clId="Web-{E1B0A79B-F750-F318-42E7-FDCAB09D3957}" dt="2024-03-11T16:55:07.237" v="42" actId="1076"/>
          <ac:spMkLst>
            <pc:docMk/>
            <pc:sldMk cId="3830398862" sldId="2147479784"/>
            <ac:spMk id="1490" creationId="{B0CDEDB2-485A-AAD0-63D9-063477405477}"/>
          </ac:spMkLst>
        </pc:spChg>
        <pc:graphicFrameChg chg="modGraphic">
          <ac:chgData name="Karmakar, Sumit" userId="S::skarmakar@elogex.com::5d020034-ff2c-4e7e-8d00-e94708d613b2" providerId="AD" clId="Web-{E1B0A79B-F750-F318-42E7-FDCAB09D3957}" dt="2024-03-11T16:55:43.269" v="48" actId="20577"/>
          <ac:graphicFrameMkLst>
            <pc:docMk/>
            <pc:sldMk cId="3830398862" sldId="2147479784"/>
            <ac:graphicFrameMk id="54" creationId="{A7870F2B-624A-8CF7-13B3-4C6098793AF8}"/>
          </ac:graphicFrameMkLst>
        </pc:graphicFrameChg>
      </pc:sldChg>
    </pc:docChg>
  </pc:docChgLst>
  <pc:docChgLst>
    <pc:chgData name="Karmakar, Sumit" userId="S::skarmakar@elogex.com::5d020034-ff2c-4e7e-8d00-e94708d613b2" providerId="AD" clId="Web-{91EF111E-CE30-D34B-50B9-22A6BB640A15}"/>
    <pc:docChg chg="addSld delSld modSld modSection">
      <pc:chgData name="Karmakar, Sumit" userId="S::skarmakar@elogex.com::5d020034-ff2c-4e7e-8d00-e94708d613b2" providerId="AD" clId="Web-{91EF111E-CE30-D34B-50B9-22A6BB640A15}" dt="2024-03-16T00:23:40.084" v="12"/>
      <pc:docMkLst>
        <pc:docMk/>
      </pc:docMkLst>
      <pc:sldChg chg="add">
        <pc:chgData name="Karmakar, Sumit" userId="S::skarmakar@elogex.com::5d020034-ff2c-4e7e-8d00-e94708d613b2" providerId="AD" clId="Web-{91EF111E-CE30-D34B-50B9-22A6BB640A15}" dt="2024-03-16T00:09:45.348" v="3"/>
        <pc:sldMkLst>
          <pc:docMk/>
          <pc:sldMk cId="3961352546" sldId="2671"/>
        </pc:sldMkLst>
      </pc:sldChg>
      <pc:sldChg chg="add del">
        <pc:chgData name="Karmakar, Sumit" userId="S::skarmakar@elogex.com::5d020034-ff2c-4e7e-8d00-e94708d613b2" providerId="AD" clId="Web-{91EF111E-CE30-D34B-50B9-22A6BB640A15}" dt="2024-03-16T00:23:32.771" v="11"/>
        <pc:sldMkLst>
          <pc:docMk/>
          <pc:sldMk cId="447085017" sldId="3984"/>
        </pc:sldMkLst>
      </pc:sldChg>
      <pc:sldChg chg="add">
        <pc:chgData name="Karmakar, Sumit" userId="S::skarmakar@elogex.com::5d020034-ff2c-4e7e-8d00-e94708d613b2" providerId="AD" clId="Web-{91EF111E-CE30-D34B-50B9-22A6BB640A15}" dt="2024-03-16T00:12:58.775" v="4"/>
        <pc:sldMkLst>
          <pc:docMk/>
          <pc:sldMk cId="1815430670" sldId="4199"/>
        </pc:sldMkLst>
      </pc:sldChg>
      <pc:sldChg chg="add">
        <pc:chgData name="Karmakar, Sumit" userId="S::skarmakar@elogex.com::5d020034-ff2c-4e7e-8d00-e94708d613b2" providerId="AD" clId="Web-{91EF111E-CE30-D34B-50B9-22A6BB640A15}" dt="2024-03-16T00:21:36.283" v="10"/>
        <pc:sldMkLst>
          <pc:docMk/>
          <pc:sldMk cId="1836711800" sldId="4600"/>
        </pc:sldMkLst>
      </pc:sldChg>
      <pc:sldChg chg="add del">
        <pc:chgData name="Karmakar, Sumit" userId="S::skarmakar@elogex.com::5d020034-ff2c-4e7e-8d00-e94708d613b2" providerId="AD" clId="Web-{91EF111E-CE30-D34B-50B9-22A6BB640A15}" dt="2024-03-16T00:23:40.084" v="12"/>
        <pc:sldMkLst>
          <pc:docMk/>
          <pc:sldMk cId="934605487" sldId="4606"/>
        </pc:sldMkLst>
      </pc:sldChg>
      <pc:sldChg chg="add">
        <pc:chgData name="Karmakar, Sumit" userId="S::skarmakar@elogex.com::5d020034-ff2c-4e7e-8d00-e94708d613b2" providerId="AD" clId="Web-{91EF111E-CE30-D34B-50B9-22A6BB640A15}" dt="2024-03-16T00:21:35.986" v="9"/>
        <pc:sldMkLst>
          <pc:docMk/>
          <pc:sldMk cId="115926976" sldId="4612"/>
        </pc:sldMkLst>
      </pc:sldChg>
      <pc:sldChg chg="modSp">
        <pc:chgData name="Karmakar, Sumit" userId="S::skarmakar@elogex.com::5d020034-ff2c-4e7e-8d00-e94708d613b2" providerId="AD" clId="Web-{91EF111E-CE30-D34B-50B9-22A6BB640A15}" dt="2024-03-15T23:40:27.408" v="2" actId="20577"/>
        <pc:sldMkLst>
          <pc:docMk/>
          <pc:sldMk cId="2428350765" sldId="2147480083"/>
        </pc:sldMkLst>
        <pc:spChg chg="mod">
          <ac:chgData name="Karmakar, Sumit" userId="S::skarmakar@elogex.com::5d020034-ff2c-4e7e-8d00-e94708d613b2" providerId="AD" clId="Web-{91EF111E-CE30-D34B-50B9-22A6BB640A15}" dt="2024-03-15T23:40:27.408" v="2" actId="20577"/>
          <ac:spMkLst>
            <pc:docMk/>
            <pc:sldMk cId="2428350765" sldId="2147480083"/>
            <ac:spMk id="10" creationId="{1321DB6D-0CDA-A92E-AEE9-52CA62F8942C}"/>
          </ac:spMkLst>
        </pc:spChg>
      </pc:sldChg>
      <pc:sldChg chg="add del">
        <pc:chgData name="Karmakar, Sumit" userId="S::skarmakar@elogex.com::5d020034-ff2c-4e7e-8d00-e94708d613b2" providerId="AD" clId="Web-{91EF111E-CE30-D34B-50B9-22A6BB640A15}" dt="2024-03-16T00:21:24.080" v="6"/>
        <pc:sldMkLst>
          <pc:docMk/>
          <pc:sldMk cId="2818489016" sldId="2147480114"/>
        </pc:sldMkLst>
      </pc:sldChg>
      <pc:sldMasterChg chg="addSldLayout">
        <pc:chgData name="Karmakar, Sumit" userId="S::skarmakar@elogex.com::5d020034-ff2c-4e7e-8d00-e94708d613b2" providerId="AD" clId="Web-{91EF111E-CE30-D34B-50B9-22A6BB640A15}" dt="2024-03-16T00:21:33.861" v="7"/>
        <pc:sldMasterMkLst>
          <pc:docMk/>
          <pc:sldMasterMk cId="2758596200" sldId="2147484390"/>
        </pc:sldMasterMkLst>
        <pc:sldLayoutChg chg="add">
          <pc:chgData name="Karmakar, Sumit" userId="S::skarmakar@elogex.com::5d020034-ff2c-4e7e-8d00-e94708d613b2" providerId="AD" clId="Web-{91EF111E-CE30-D34B-50B9-22A6BB640A15}" dt="2024-03-16T00:21:33.861" v="7"/>
          <pc:sldLayoutMkLst>
            <pc:docMk/>
            <pc:sldMasterMk cId="2758596200" sldId="2147483767"/>
            <pc:sldLayoutMk cId="2678334677" sldId="2147484387"/>
          </pc:sldLayoutMkLst>
        </pc:sldLayoutChg>
      </pc:sldMasterChg>
    </pc:docChg>
  </pc:docChgLst>
  <pc:docChgLst>
    <pc:chgData name="Angadi, Ravikanth" userId="S::rangadi@elogex.com::72ba6dc8-cc6a-41cf-8fd1-15fa51c0a144" providerId="AD" clId="Web-{3D741A5C-55A8-2074-2E7D-264978ECE69E}"/>
    <pc:docChg chg="modSld">
      <pc:chgData name="Angadi, Ravikanth" userId="S::rangadi@elogex.com::72ba6dc8-cc6a-41cf-8fd1-15fa51c0a144" providerId="AD" clId="Web-{3D741A5C-55A8-2074-2E7D-264978ECE69E}" dt="2024-03-25T19:19:15.380" v="43" actId="1076"/>
      <pc:docMkLst>
        <pc:docMk/>
      </pc:docMkLst>
      <pc:sldChg chg="addSp delSp modSp">
        <pc:chgData name="Angadi, Ravikanth" userId="S::rangadi@elogex.com::72ba6dc8-cc6a-41cf-8fd1-15fa51c0a144" providerId="AD" clId="Web-{3D741A5C-55A8-2074-2E7D-264978ECE69E}" dt="2024-03-25T19:19:15.380" v="43" actId="1076"/>
        <pc:sldMkLst>
          <pc:docMk/>
          <pc:sldMk cId="2345600220" sldId="2147480105"/>
        </pc:sldMkLst>
        <pc:picChg chg="del">
          <ac:chgData name="Angadi, Ravikanth" userId="S::rangadi@elogex.com::72ba6dc8-cc6a-41cf-8fd1-15fa51c0a144" providerId="AD" clId="Web-{3D741A5C-55A8-2074-2E7D-264978ECE69E}" dt="2024-03-25T18:49:15.195" v="0"/>
          <ac:picMkLst>
            <pc:docMk/>
            <pc:sldMk cId="2345600220" sldId="2147480105"/>
            <ac:picMk id="3" creationId="{B33EB398-1229-694C-2181-A37CBD43A42C}"/>
          </ac:picMkLst>
        </pc:picChg>
        <pc:picChg chg="del">
          <ac:chgData name="Angadi, Ravikanth" userId="S::rangadi@elogex.com::72ba6dc8-cc6a-41cf-8fd1-15fa51c0a144" providerId="AD" clId="Web-{3D741A5C-55A8-2074-2E7D-264978ECE69E}" dt="2024-03-25T18:50:23.603" v="7"/>
          <ac:picMkLst>
            <pc:docMk/>
            <pc:sldMk cId="2345600220" sldId="2147480105"/>
            <ac:picMk id="4" creationId="{3445899A-3BE4-AB62-5CD4-02004A5BE70C}"/>
          </ac:picMkLst>
        </pc:picChg>
        <pc:picChg chg="add del mod">
          <ac:chgData name="Angadi, Ravikanth" userId="S::rangadi@elogex.com::72ba6dc8-cc6a-41cf-8fd1-15fa51c0a144" providerId="AD" clId="Web-{3D741A5C-55A8-2074-2E7D-264978ECE69E}" dt="2024-03-25T19:10:28.132" v="18"/>
          <ac:picMkLst>
            <pc:docMk/>
            <pc:sldMk cId="2345600220" sldId="2147480105"/>
            <ac:picMk id="5" creationId="{83149990-A1F2-F480-5E0D-42B985839461}"/>
          </ac:picMkLst>
        </pc:picChg>
        <pc:picChg chg="add del mod">
          <ac:chgData name="Angadi, Ravikanth" userId="S::rangadi@elogex.com::72ba6dc8-cc6a-41cf-8fd1-15fa51c0a144" providerId="AD" clId="Web-{3D741A5C-55A8-2074-2E7D-264978ECE69E}" dt="2024-03-25T19:17:33.815" v="32"/>
          <ac:picMkLst>
            <pc:docMk/>
            <pc:sldMk cId="2345600220" sldId="2147480105"/>
            <ac:picMk id="6" creationId="{4B09E037-AF09-D013-8FC1-71D45C1BF593}"/>
          </ac:picMkLst>
        </pc:picChg>
        <pc:picChg chg="add del mod">
          <ac:chgData name="Angadi, Ravikanth" userId="S::rangadi@elogex.com::72ba6dc8-cc6a-41cf-8fd1-15fa51c0a144" providerId="AD" clId="Web-{3D741A5C-55A8-2074-2E7D-264978ECE69E}" dt="2024-03-25T19:18:03.003" v="36"/>
          <ac:picMkLst>
            <pc:docMk/>
            <pc:sldMk cId="2345600220" sldId="2147480105"/>
            <ac:picMk id="7" creationId="{D006E0F9-F0D5-17C0-F7F2-1C03A9B4AFA8}"/>
          </ac:picMkLst>
        </pc:picChg>
        <pc:picChg chg="add mod">
          <ac:chgData name="Angadi, Ravikanth" userId="S::rangadi@elogex.com::72ba6dc8-cc6a-41cf-8fd1-15fa51c0a144" providerId="AD" clId="Web-{3D741A5C-55A8-2074-2E7D-264978ECE69E}" dt="2024-03-25T19:18:30.457" v="39" actId="14100"/>
          <ac:picMkLst>
            <pc:docMk/>
            <pc:sldMk cId="2345600220" sldId="2147480105"/>
            <ac:picMk id="8" creationId="{59CA4BD9-308B-0286-94AD-EC85AB10CB37}"/>
          </ac:picMkLst>
        </pc:picChg>
        <pc:picChg chg="add mod">
          <ac:chgData name="Angadi, Ravikanth" userId="S::rangadi@elogex.com::72ba6dc8-cc6a-41cf-8fd1-15fa51c0a144" providerId="AD" clId="Web-{3D741A5C-55A8-2074-2E7D-264978ECE69E}" dt="2024-03-25T19:19:15.380" v="43" actId="1076"/>
          <ac:picMkLst>
            <pc:docMk/>
            <pc:sldMk cId="2345600220" sldId="2147480105"/>
            <ac:picMk id="9" creationId="{8F07AA6B-201B-C667-D103-745BA75D89DC}"/>
          </ac:picMkLst>
        </pc:picChg>
      </pc:sldChg>
    </pc:docChg>
  </pc:docChgLst>
  <pc:docChgLst>
    <pc:chgData name="Karmakar, Sumit" userId="S::skarmakar@elogex.com::5d020034-ff2c-4e7e-8d00-e94708d613b2" providerId="AD" clId="Web-{981F33C5-EC81-FF75-BABF-D5E49EEBDCAE}"/>
    <pc:docChg chg="delSld modSection">
      <pc:chgData name="Karmakar, Sumit" userId="S::skarmakar@elogex.com::5d020034-ff2c-4e7e-8d00-e94708d613b2" providerId="AD" clId="Web-{981F33C5-EC81-FF75-BABF-D5E49EEBDCAE}" dt="2024-04-01T15:28:33.127" v="3"/>
      <pc:docMkLst>
        <pc:docMk/>
      </pc:docMkLst>
      <pc:sldChg chg="del">
        <pc:chgData name="Karmakar, Sumit" userId="S::skarmakar@elogex.com::5d020034-ff2c-4e7e-8d00-e94708d613b2" providerId="AD" clId="Web-{981F33C5-EC81-FF75-BABF-D5E49EEBDCAE}" dt="2024-04-01T15:28:25.705" v="0"/>
        <pc:sldMkLst>
          <pc:docMk/>
          <pc:sldMk cId="3502658628" sldId="2147480127"/>
        </pc:sldMkLst>
      </pc:sldChg>
      <pc:sldChg chg="del">
        <pc:chgData name="Karmakar, Sumit" userId="S::skarmakar@elogex.com::5d020034-ff2c-4e7e-8d00-e94708d613b2" providerId="AD" clId="Web-{981F33C5-EC81-FF75-BABF-D5E49EEBDCAE}" dt="2024-04-01T15:28:27.517" v="1"/>
        <pc:sldMkLst>
          <pc:docMk/>
          <pc:sldMk cId="971165485" sldId="2147480128"/>
        </pc:sldMkLst>
      </pc:sldChg>
      <pc:sldChg chg="del">
        <pc:chgData name="Karmakar, Sumit" userId="S::skarmakar@elogex.com::5d020034-ff2c-4e7e-8d00-e94708d613b2" providerId="AD" clId="Web-{981F33C5-EC81-FF75-BABF-D5E49EEBDCAE}" dt="2024-04-01T15:28:33.127" v="3"/>
        <pc:sldMkLst>
          <pc:docMk/>
          <pc:sldMk cId="3725083184" sldId="2147480133"/>
        </pc:sldMkLst>
      </pc:sldChg>
      <pc:sldChg chg="del">
        <pc:chgData name="Karmakar, Sumit" userId="S::skarmakar@elogex.com::5d020034-ff2c-4e7e-8d00-e94708d613b2" providerId="AD" clId="Web-{981F33C5-EC81-FF75-BABF-D5E49EEBDCAE}" dt="2024-04-01T15:28:30.064" v="2"/>
        <pc:sldMkLst>
          <pc:docMk/>
          <pc:sldMk cId="2638490646" sldId="2147480135"/>
        </pc:sldMkLst>
      </pc:sldChg>
    </pc:docChg>
  </pc:docChgLst>
  <pc:docChgLst>
    <pc:chgData name="Karmakar, Sumit" userId="S::skarmakar@elogex.com::5d020034-ff2c-4e7e-8d00-e94708d613b2" providerId="AD" clId="Web-{9404EFB8-B54A-331F-1523-C9A44D625FF8}"/>
    <pc:docChg chg="addSld delSld modSld modSection">
      <pc:chgData name="Karmakar, Sumit" userId="S::skarmakar@elogex.com::5d020034-ff2c-4e7e-8d00-e94708d613b2" providerId="AD" clId="Web-{9404EFB8-B54A-331F-1523-C9A44D625FF8}" dt="2024-02-26T17:36:34.908" v="124"/>
      <pc:docMkLst>
        <pc:docMk/>
      </pc:docMkLst>
      <pc:sldChg chg="addSp delSp modSp">
        <pc:chgData name="Karmakar, Sumit" userId="S::skarmakar@elogex.com::5d020034-ff2c-4e7e-8d00-e94708d613b2" providerId="AD" clId="Web-{9404EFB8-B54A-331F-1523-C9A44D625FF8}" dt="2024-02-26T17:36:10.783" v="117"/>
        <pc:sldMkLst>
          <pc:docMk/>
          <pc:sldMk cId="3853618670" sldId="310"/>
        </pc:sldMkLst>
        <pc:spChg chg="mod">
          <ac:chgData name="Karmakar, Sumit" userId="S::skarmakar@elogex.com::5d020034-ff2c-4e7e-8d00-e94708d613b2" providerId="AD" clId="Web-{9404EFB8-B54A-331F-1523-C9A44D625FF8}" dt="2024-02-26T17:26:36.061" v="1" actId="20577"/>
          <ac:spMkLst>
            <pc:docMk/>
            <pc:sldMk cId="3853618670" sldId="310"/>
            <ac:spMk id="10" creationId="{8D4A47EA-9BE7-EF00-303D-E6AF9A73A44F}"/>
          </ac:spMkLst>
        </pc:spChg>
        <pc:grpChg chg="add del">
          <ac:chgData name="Karmakar, Sumit" userId="S::skarmakar@elogex.com::5d020034-ff2c-4e7e-8d00-e94708d613b2" providerId="AD" clId="Web-{9404EFB8-B54A-331F-1523-C9A44D625FF8}" dt="2024-02-26T17:34:16.908" v="95"/>
          <ac:grpSpMkLst>
            <pc:docMk/>
            <pc:sldMk cId="3853618670" sldId="310"/>
            <ac:grpSpMk id="12" creationId="{25B7AA8B-C046-F3D2-69B8-092BB3289D46}"/>
          </ac:grpSpMkLst>
        </pc:grpChg>
        <pc:grpChg chg="add">
          <ac:chgData name="Karmakar, Sumit" userId="S::skarmakar@elogex.com::5d020034-ff2c-4e7e-8d00-e94708d613b2" providerId="AD" clId="Web-{9404EFB8-B54A-331F-1523-C9A44D625FF8}" dt="2024-02-26T17:36:10.783" v="117"/>
          <ac:grpSpMkLst>
            <pc:docMk/>
            <pc:sldMk cId="3853618670" sldId="310"/>
            <ac:grpSpMk id="18" creationId="{70D269CF-456B-218F-B3E4-599077F41F5B}"/>
          </ac:grpSpMkLst>
        </pc:grpChg>
        <pc:picChg chg="del">
          <ac:chgData name="Karmakar, Sumit" userId="S::skarmakar@elogex.com::5d020034-ff2c-4e7e-8d00-e94708d613b2" providerId="AD" clId="Web-{9404EFB8-B54A-331F-1523-C9A44D625FF8}" dt="2024-02-26T17:29:54.812" v="63"/>
          <ac:picMkLst>
            <pc:docMk/>
            <pc:sldMk cId="3853618670" sldId="310"/>
            <ac:picMk id="16" creationId="{B7D784D0-7FE1-FB64-2846-B7380E9624C1}"/>
          </ac:picMkLst>
        </pc:picChg>
      </pc:sldChg>
      <pc:sldChg chg="addSp delSp modSp">
        <pc:chgData name="Karmakar, Sumit" userId="S::skarmakar@elogex.com::5d020034-ff2c-4e7e-8d00-e94708d613b2" providerId="AD" clId="Web-{9404EFB8-B54A-331F-1523-C9A44D625FF8}" dt="2024-02-26T17:36:24.768" v="121"/>
        <pc:sldMkLst>
          <pc:docMk/>
          <pc:sldMk cId="714085902" sldId="2147375216"/>
        </pc:sldMkLst>
        <pc:spChg chg="mod">
          <ac:chgData name="Karmakar, Sumit" userId="S::skarmakar@elogex.com::5d020034-ff2c-4e7e-8d00-e94708d613b2" providerId="AD" clId="Web-{9404EFB8-B54A-331F-1523-C9A44D625FF8}" dt="2024-02-26T17:28:03.312" v="41" actId="20577"/>
          <ac:spMkLst>
            <pc:docMk/>
            <pc:sldMk cId="714085902" sldId="2147375216"/>
            <ac:spMk id="2" creationId="{E354E9DF-CDC6-DD3D-EF28-FEAB47C7216A}"/>
          </ac:spMkLst>
        </pc:spChg>
        <pc:spChg chg="mod">
          <ac:chgData name="Karmakar, Sumit" userId="S::skarmakar@elogex.com::5d020034-ff2c-4e7e-8d00-e94708d613b2" providerId="AD" clId="Web-{9404EFB8-B54A-331F-1523-C9A44D625FF8}" dt="2024-02-26T17:27:42.280" v="31" actId="20577"/>
          <ac:spMkLst>
            <pc:docMk/>
            <pc:sldMk cId="714085902" sldId="2147375216"/>
            <ac:spMk id="9" creationId="{27F4EB86-2F20-099B-AAC5-A8A3A010FE7B}"/>
          </ac:spMkLst>
        </pc:spChg>
        <pc:grpChg chg="add del">
          <ac:chgData name="Karmakar, Sumit" userId="S::skarmakar@elogex.com::5d020034-ff2c-4e7e-8d00-e94708d613b2" providerId="AD" clId="Web-{9404EFB8-B54A-331F-1523-C9A44D625FF8}" dt="2024-02-26T17:34:37.626" v="101"/>
          <ac:grpSpMkLst>
            <pc:docMk/>
            <pc:sldMk cId="714085902" sldId="2147375216"/>
            <ac:grpSpMk id="10" creationId="{69B1EFAD-4CE0-45C6-0BC5-48A26F79FE9A}"/>
          </ac:grpSpMkLst>
        </pc:grpChg>
        <pc:grpChg chg="add">
          <ac:chgData name="Karmakar, Sumit" userId="S::skarmakar@elogex.com::5d020034-ff2c-4e7e-8d00-e94708d613b2" providerId="AD" clId="Web-{9404EFB8-B54A-331F-1523-C9A44D625FF8}" dt="2024-02-26T17:36:24.768" v="121"/>
          <ac:grpSpMkLst>
            <pc:docMk/>
            <pc:sldMk cId="714085902" sldId="2147375216"/>
            <ac:grpSpMk id="14" creationId="{DFE89F4B-92EF-1BE8-CE6E-E42632FF88D0}"/>
          </ac:grpSpMkLst>
        </pc:grpChg>
        <pc:picChg chg="del">
          <ac:chgData name="Karmakar, Sumit" userId="S::skarmakar@elogex.com::5d020034-ff2c-4e7e-8d00-e94708d613b2" providerId="AD" clId="Web-{9404EFB8-B54A-331F-1523-C9A44D625FF8}" dt="2024-02-26T17:32:38.845" v="78"/>
          <ac:picMkLst>
            <pc:docMk/>
            <pc:sldMk cId="714085902" sldId="2147375216"/>
            <ac:picMk id="7" creationId="{9B478801-8665-07E2-5D36-5D4C05124202}"/>
          </ac:picMkLst>
        </pc:picChg>
      </pc:sldChg>
      <pc:sldChg chg="addSp delSp modSp mod modClrScheme chgLayout">
        <pc:chgData name="Karmakar, Sumit" userId="S::skarmakar@elogex.com::5d020034-ff2c-4e7e-8d00-e94708d613b2" providerId="AD" clId="Web-{9404EFB8-B54A-331F-1523-C9A44D625FF8}" dt="2024-02-26T17:34:58.330" v="105"/>
        <pc:sldMkLst>
          <pc:docMk/>
          <pc:sldMk cId="281351634" sldId="2147375232"/>
        </pc:sldMkLst>
        <pc:spChg chg="mod">
          <ac:chgData name="Karmakar, Sumit" userId="S::skarmakar@elogex.com::5d020034-ff2c-4e7e-8d00-e94708d613b2" providerId="AD" clId="Web-{9404EFB8-B54A-331F-1523-C9A44D625FF8}" dt="2024-02-26T17:31:35.922" v="70"/>
          <ac:spMkLst>
            <pc:docMk/>
            <pc:sldMk cId="281351634" sldId="2147375232"/>
            <ac:spMk id="3" creationId="{911E0B7C-697C-C651-94E8-09B6A11789E4}"/>
          </ac:spMkLst>
        </pc:spChg>
        <pc:spChg chg="mod">
          <ac:chgData name="Karmakar, Sumit" userId="S::skarmakar@elogex.com::5d020034-ff2c-4e7e-8d00-e94708d613b2" providerId="AD" clId="Web-{9404EFB8-B54A-331F-1523-C9A44D625FF8}" dt="2024-02-26T17:31:35.922" v="70"/>
          <ac:spMkLst>
            <pc:docMk/>
            <pc:sldMk cId="281351634" sldId="2147375232"/>
            <ac:spMk id="6" creationId="{417C87F0-9007-7AF1-73B7-E68FB34B1F7C}"/>
          </ac:spMkLst>
        </pc:spChg>
        <pc:spChg chg="mod">
          <ac:chgData name="Karmakar, Sumit" userId="S::skarmakar@elogex.com::5d020034-ff2c-4e7e-8d00-e94708d613b2" providerId="AD" clId="Web-{9404EFB8-B54A-331F-1523-C9A44D625FF8}" dt="2024-02-26T17:31:35.922" v="70"/>
          <ac:spMkLst>
            <pc:docMk/>
            <pc:sldMk cId="281351634" sldId="2147375232"/>
            <ac:spMk id="7" creationId="{8CAF89B3-1902-3221-D916-0925E9430B8E}"/>
          </ac:spMkLst>
        </pc:spChg>
        <pc:grpChg chg="add del mod">
          <ac:chgData name="Karmakar, Sumit" userId="S::skarmakar@elogex.com::5d020034-ff2c-4e7e-8d00-e94708d613b2" providerId="AD" clId="Web-{9404EFB8-B54A-331F-1523-C9A44D625FF8}" dt="2024-02-26T17:34:58.330" v="105"/>
          <ac:grpSpMkLst>
            <pc:docMk/>
            <pc:sldMk cId="281351634" sldId="2147375232"/>
            <ac:grpSpMk id="9" creationId="{0A95D3F6-8277-CAEC-5951-A227EA94E38F}"/>
          </ac:grpSpMkLst>
        </pc:grpChg>
      </pc:sldChg>
      <pc:sldChg chg="addSp delSp">
        <pc:chgData name="Karmakar, Sumit" userId="S::skarmakar@elogex.com::5d020034-ff2c-4e7e-8d00-e94708d613b2" providerId="AD" clId="Web-{9404EFB8-B54A-331F-1523-C9A44D625FF8}" dt="2024-02-26T17:34:27.330" v="98"/>
        <pc:sldMkLst>
          <pc:docMk/>
          <pc:sldMk cId="4082499125" sldId="2147479704"/>
        </pc:sldMkLst>
        <pc:grpChg chg="add del">
          <ac:chgData name="Karmakar, Sumit" userId="S::skarmakar@elogex.com::5d020034-ff2c-4e7e-8d00-e94708d613b2" providerId="AD" clId="Web-{9404EFB8-B54A-331F-1523-C9A44D625FF8}" dt="2024-02-26T17:34:27.330" v="98"/>
          <ac:grpSpMkLst>
            <pc:docMk/>
            <pc:sldMk cId="4082499125" sldId="2147479704"/>
            <ac:grpSpMk id="17" creationId="{88A6AF7D-BD16-38DE-1D0C-E95F40E54021}"/>
          </ac:grpSpMkLst>
        </pc:grpChg>
        <pc:picChg chg="del">
          <ac:chgData name="Karmakar, Sumit" userId="S::skarmakar@elogex.com::5d020034-ff2c-4e7e-8d00-e94708d613b2" providerId="AD" clId="Web-{9404EFB8-B54A-331F-1523-C9A44D625FF8}" dt="2024-02-26T17:32:26.485" v="75"/>
          <ac:picMkLst>
            <pc:docMk/>
            <pc:sldMk cId="4082499125" sldId="2147479704"/>
            <ac:picMk id="15" creationId="{C8C395FC-65F5-BB44-E8CC-E00271EA9358}"/>
          </ac:picMkLst>
        </pc:picChg>
      </pc:sldChg>
      <pc:sldChg chg="addSp delSp">
        <pc:chgData name="Karmakar, Sumit" userId="S::skarmakar@elogex.com::5d020034-ff2c-4e7e-8d00-e94708d613b2" providerId="AD" clId="Web-{9404EFB8-B54A-331F-1523-C9A44D625FF8}" dt="2024-02-26T17:36:07.783" v="116"/>
        <pc:sldMkLst>
          <pc:docMk/>
          <pc:sldMk cId="2371631138" sldId="2147479780"/>
        </pc:sldMkLst>
        <pc:grpChg chg="add del">
          <ac:chgData name="Karmakar, Sumit" userId="S::skarmakar@elogex.com::5d020034-ff2c-4e7e-8d00-e94708d613b2" providerId="AD" clId="Web-{9404EFB8-B54A-331F-1523-C9A44D625FF8}" dt="2024-02-26T17:34:13.486" v="94"/>
          <ac:grpSpMkLst>
            <pc:docMk/>
            <pc:sldMk cId="2371631138" sldId="2147479780"/>
            <ac:grpSpMk id="8" creationId="{3E17A46F-E2C3-0158-DE13-277ABBA917EC}"/>
          </ac:grpSpMkLst>
        </pc:grpChg>
        <pc:grpChg chg="add">
          <ac:chgData name="Karmakar, Sumit" userId="S::skarmakar@elogex.com::5d020034-ff2c-4e7e-8d00-e94708d613b2" providerId="AD" clId="Web-{9404EFB8-B54A-331F-1523-C9A44D625FF8}" dt="2024-02-26T17:36:07.783" v="116"/>
          <ac:grpSpMkLst>
            <pc:docMk/>
            <pc:sldMk cId="2371631138" sldId="2147479780"/>
            <ac:grpSpMk id="12" creationId="{7C09D17D-ED50-A60A-5CE9-7D7C9071E787}"/>
          </ac:grpSpMkLst>
        </pc:grpChg>
        <pc:picChg chg="del">
          <ac:chgData name="Karmakar, Sumit" userId="S::skarmakar@elogex.com::5d020034-ff2c-4e7e-8d00-e94708d613b2" providerId="AD" clId="Web-{9404EFB8-B54A-331F-1523-C9A44D625FF8}" dt="2024-02-26T17:29:50.812" v="62"/>
          <ac:picMkLst>
            <pc:docMk/>
            <pc:sldMk cId="2371631138" sldId="2147479780"/>
            <ac:picMk id="2" creationId="{2B67A2C1-F008-A329-654C-FE479ED43E8E}"/>
          </ac:picMkLst>
        </pc:picChg>
      </pc:sldChg>
      <pc:sldChg chg="addSp delSp modSp">
        <pc:chgData name="Karmakar, Sumit" userId="S::skarmakar@elogex.com::5d020034-ff2c-4e7e-8d00-e94708d613b2" providerId="AD" clId="Web-{9404EFB8-B54A-331F-1523-C9A44D625FF8}" dt="2024-02-26T17:36:15.705" v="118"/>
        <pc:sldMkLst>
          <pc:docMk/>
          <pc:sldMk cId="2768228940" sldId="2147480034"/>
        </pc:sldMkLst>
        <pc:spChg chg="mod">
          <ac:chgData name="Karmakar, Sumit" userId="S::skarmakar@elogex.com::5d020034-ff2c-4e7e-8d00-e94708d613b2" providerId="AD" clId="Web-{9404EFB8-B54A-331F-1523-C9A44D625FF8}" dt="2024-02-26T17:26:41.952" v="3" actId="20577"/>
          <ac:spMkLst>
            <pc:docMk/>
            <pc:sldMk cId="2768228940" sldId="2147480034"/>
            <ac:spMk id="3" creationId="{5BD8F34E-7D67-1BBE-D4B2-85EE63373B51}"/>
          </ac:spMkLst>
        </pc:spChg>
        <pc:grpChg chg="add del">
          <ac:chgData name="Karmakar, Sumit" userId="S::skarmakar@elogex.com::5d020034-ff2c-4e7e-8d00-e94708d613b2" providerId="AD" clId="Web-{9404EFB8-B54A-331F-1523-C9A44D625FF8}" dt="2024-02-26T17:34:21.658" v="96"/>
          <ac:grpSpMkLst>
            <pc:docMk/>
            <pc:sldMk cId="2768228940" sldId="2147480034"/>
            <ac:grpSpMk id="7" creationId="{2631AC56-1F11-FF0A-9CD4-58BFE943E269}"/>
          </ac:grpSpMkLst>
        </pc:grpChg>
        <pc:grpChg chg="add">
          <ac:chgData name="Karmakar, Sumit" userId="S::skarmakar@elogex.com::5d020034-ff2c-4e7e-8d00-e94708d613b2" providerId="AD" clId="Web-{9404EFB8-B54A-331F-1523-C9A44D625FF8}" dt="2024-02-26T17:36:15.705" v="118"/>
          <ac:grpSpMkLst>
            <pc:docMk/>
            <pc:sldMk cId="2768228940" sldId="2147480034"/>
            <ac:grpSpMk id="11" creationId="{EDD17533-767A-6DC9-406A-9E77DB74C436}"/>
          </ac:grpSpMkLst>
        </pc:grpChg>
        <pc:picChg chg="del">
          <ac:chgData name="Karmakar, Sumit" userId="S::skarmakar@elogex.com::5d020034-ff2c-4e7e-8d00-e94708d613b2" providerId="AD" clId="Web-{9404EFB8-B54A-331F-1523-C9A44D625FF8}" dt="2024-02-26T17:32:14.454" v="73"/>
          <ac:picMkLst>
            <pc:docMk/>
            <pc:sldMk cId="2768228940" sldId="2147480034"/>
            <ac:picMk id="5" creationId="{5DE6D26D-A4C3-EED4-1367-E88B8606F0F2}"/>
          </ac:picMkLst>
        </pc:picChg>
      </pc:sldChg>
      <pc:sldChg chg="addSp delSp modSp">
        <pc:chgData name="Karmakar, Sumit" userId="S::skarmakar@elogex.com::5d020034-ff2c-4e7e-8d00-e94708d613b2" providerId="AD" clId="Web-{9404EFB8-B54A-331F-1523-C9A44D625FF8}" dt="2024-02-26T17:36:31.908" v="123"/>
        <pc:sldMkLst>
          <pc:docMk/>
          <pc:sldMk cId="3934650505" sldId="2147480035"/>
        </pc:sldMkLst>
        <pc:spChg chg="mod">
          <ac:chgData name="Karmakar, Sumit" userId="S::skarmakar@elogex.com::5d020034-ff2c-4e7e-8d00-e94708d613b2" providerId="AD" clId="Web-{9404EFB8-B54A-331F-1523-C9A44D625FF8}" dt="2024-02-26T17:28:30.265" v="56" actId="20577"/>
          <ac:spMkLst>
            <pc:docMk/>
            <pc:sldMk cId="3934650505" sldId="2147480035"/>
            <ac:spMk id="10" creationId="{DD834547-15B2-50FF-CD1E-C9F6FB93CB4A}"/>
          </ac:spMkLst>
        </pc:spChg>
        <pc:grpChg chg="add del">
          <ac:chgData name="Karmakar, Sumit" userId="S::skarmakar@elogex.com::5d020034-ff2c-4e7e-8d00-e94708d613b2" providerId="AD" clId="Web-{9404EFB8-B54A-331F-1523-C9A44D625FF8}" dt="2024-02-26T17:34:42.564" v="103"/>
          <ac:grpSpMkLst>
            <pc:docMk/>
            <pc:sldMk cId="3934650505" sldId="2147480035"/>
            <ac:grpSpMk id="8" creationId="{D5E4BF8D-8CA9-F8DF-6BDA-804252AAB973}"/>
          </ac:grpSpMkLst>
        </pc:grpChg>
        <pc:grpChg chg="add">
          <ac:chgData name="Karmakar, Sumit" userId="S::skarmakar@elogex.com::5d020034-ff2c-4e7e-8d00-e94708d613b2" providerId="AD" clId="Web-{9404EFB8-B54A-331F-1523-C9A44D625FF8}" dt="2024-02-26T17:36:31.908" v="123"/>
          <ac:grpSpMkLst>
            <pc:docMk/>
            <pc:sldMk cId="3934650505" sldId="2147480035"/>
            <ac:grpSpMk id="14" creationId="{407912E8-9879-C2D6-10E5-05A5C47E1B89}"/>
          </ac:grpSpMkLst>
        </pc:grpChg>
        <pc:picChg chg="del">
          <ac:chgData name="Karmakar, Sumit" userId="S::skarmakar@elogex.com::5d020034-ff2c-4e7e-8d00-e94708d613b2" providerId="AD" clId="Web-{9404EFB8-B54A-331F-1523-C9A44D625FF8}" dt="2024-02-26T17:32:42.657" v="79"/>
          <ac:picMkLst>
            <pc:docMk/>
            <pc:sldMk cId="3934650505" sldId="2147480035"/>
            <ac:picMk id="11" creationId="{F4A9F2D5-D238-39EB-965E-4E923E759F7D}"/>
          </ac:picMkLst>
        </pc:picChg>
      </pc:sldChg>
      <pc:sldChg chg="addSp delSp modSp">
        <pc:chgData name="Karmakar, Sumit" userId="S::skarmakar@elogex.com::5d020034-ff2c-4e7e-8d00-e94708d613b2" providerId="AD" clId="Web-{9404EFB8-B54A-331F-1523-C9A44D625FF8}" dt="2024-02-26T17:35:49.252" v="113" actId="1076"/>
        <pc:sldMkLst>
          <pc:docMk/>
          <pc:sldMk cId="2726751487" sldId="2147480051"/>
        </pc:sldMkLst>
        <pc:spChg chg="mod">
          <ac:chgData name="Karmakar, Sumit" userId="S::skarmakar@elogex.com::5d020034-ff2c-4e7e-8d00-e94708d613b2" providerId="AD" clId="Web-{9404EFB8-B54A-331F-1523-C9A44D625FF8}" dt="2024-02-26T17:26:59.421" v="6" actId="20577"/>
          <ac:spMkLst>
            <pc:docMk/>
            <pc:sldMk cId="2726751487" sldId="2147480051"/>
            <ac:spMk id="3" creationId="{C26A9C8E-A19C-B642-0966-CD47C599D327}"/>
          </ac:spMkLst>
        </pc:spChg>
        <pc:grpChg chg="add del">
          <ac:chgData name="Karmakar, Sumit" userId="S::skarmakar@elogex.com::5d020034-ff2c-4e7e-8d00-e94708d613b2" providerId="AD" clId="Web-{9404EFB8-B54A-331F-1523-C9A44D625FF8}" dt="2024-02-26T17:34:24.673" v="97"/>
          <ac:grpSpMkLst>
            <pc:docMk/>
            <pc:sldMk cId="2726751487" sldId="2147480051"/>
            <ac:grpSpMk id="9" creationId="{01F3BE44-63E2-5B2D-651A-64BAA34E6FED}"/>
          </ac:grpSpMkLst>
        </pc:grpChg>
        <pc:grpChg chg="add mod">
          <ac:chgData name="Karmakar, Sumit" userId="S::skarmakar@elogex.com::5d020034-ff2c-4e7e-8d00-e94708d613b2" providerId="AD" clId="Web-{9404EFB8-B54A-331F-1523-C9A44D625FF8}" dt="2024-02-26T17:35:49.252" v="113" actId="1076"/>
          <ac:grpSpMkLst>
            <pc:docMk/>
            <pc:sldMk cId="2726751487" sldId="2147480051"/>
            <ac:grpSpMk id="14" creationId="{53830D03-7086-6A74-23C9-0CBB72DE7E34}"/>
          </ac:grpSpMkLst>
        </pc:grpChg>
        <pc:picChg chg="del">
          <ac:chgData name="Karmakar, Sumit" userId="S::skarmakar@elogex.com::5d020034-ff2c-4e7e-8d00-e94708d613b2" providerId="AD" clId="Web-{9404EFB8-B54A-331F-1523-C9A44D625FF8}" dt="2024-02-26T17:32:30.813" v="76"/>
          <ac:picMkLst>
            <pc:docMk/>
            <pc:sldMk cId="2726751487" sldId="2147480051"/>
            <ac:picMk id="2" creationId="{C3FC0586-4630-C50C-DD35-598D0534BDB4}"/>
          </ac:picMkLst>
        </pc:picChg>
      </pc:sldChg>
      <pc:sldChg chg="addSp delSp modSp">
        <pc:chgData name="Karmakar, Sumit" userId="S::skarmakar@elogex.com::5d020034-ff2c-4e7e-8d00-e94708d613b2" providerId="AD" clId="Web-{9404EFB8-B54A-331F-1523-C9A44D625FF8}" dt="2024-02-26T17:36:18.768" v="119"/>
        <pc:sldMkLst>
          <pc:docMk/>
          <pc:sldMk cId="3227021263" sldId="2147480052"/>
        </pc:sldMkLst>
        <pc:spChg chg="mod">
          <ac:chgData name="Karmakar, Sumit" userId="S::skarmakar@elogex.com::5d020034-ff2c-4e7e-8d00-e94708d613b2" providerId="AD" clId="Web-{9404EFB8-B54A-331F-1523-C9A44D625FF8}" dt="2024-02-26T17:27:06.874" v="9" actId="20577"/>
          <ac:spMkLst>
            <pc:docMk/>
            <pc:sldMk cId="3227021263" sldId="2147480052"/>
            <ac:spMk id="9" creationId="{3FE748FA-211B-C46A-4CF9-06ACC742B074}"/>
          </ac:spMkLst>
        </pc:spChg>
        <pc:grpChg chg="add del">
          <ac:chgData name="Karmakar, Sumit" userId="S::skarmakar@elogex.com::5d020034-ff2c-4e7e-8d00-e94708d613b2" providerId="AD" clId="Web-{9404EFB8-B54A-331F-1523-C9A44D625FF8}" dt="2024-02-26T17:34:31.205" v="99"/>
          <ac:grpSpMkLst>
            <pc:docMk/>
            <pc:sldMk cId="3227021263" sldId="2147480052"/>
            <ac:grpSpMk id="11" creationId="{7CDED493-D804-C35E-E9A1-B80C7319BB69}"/>
          </ac:grpSpMkLst>
        </pc:grpChg>
        <pc:grpChg chg="add">
          <ac:chgData name="Karmakar, Sumit" userId="S::skarmakar@elogex.com::5d020034-ff2c-4e7e-8d00-e94708d613b2" providerId="AD" clId="Web-{9404EFB8-B54A-331F-1523-C9A44D625FF8}" dt="2024-02-26T17:36:18.768" v="119"/>
          <ac:grpSpMkLst>
            <pc:docMk/>
            <pc:sldMk cId="3227021263" sldId="2147480052"/>
            <ac:grpSpMk id="15" creationId="{FD92F3D0-AAD4-75F7-52F4-2C716B2287C2}"/>
          </ac:grpSpMkLst>
        </pc:grpChg>
        <pc:picChg chg="del">
          <ac:chgData name="Karmakar, Sumit" userId="S::skarmakar@elogex.com::5d020034-ff2c-4e7e-8d00-e94708d613b2" providerId="AD" clId="Web-{9404EFB8-B54A-331F-1523-C9A44D625FF8}" dt="2024-02-26T17:32:34.235" v="77"/>
          <ac:picMkLst>
            <pc:docMk/>
            <pc:sldMk cId="3227021263" sldId="2147480052"/>
            <ac:picMk id="2" creationId="{076476F4-689A-C9AA-66E6-EC1B80632138}"/>
          </ac:picMkLst>
        </pc:picChg>
      </pc:sldChg>
      <pc:sldChg chg="addSp delSp modSp">
        <pc:chgData name="Karmakar, Sumit" userId="S::skarmakar@elogex.com::5d020034-ff2c-4e7e-8d00-e94708d613b2" providerId="AD" clId="Web-{9404EFB8-B54A-331F-1523-C9A44D625FF8}" dt="2024-02-26T17:36:21.721" v="120"/>
        <pc:sldMkLst>
          <pc:docMk/>
          <pc:sldMk cId="1256363016" sldId="2147480053"/>
        </pc:sldMkLst>
        <pc:spChg chg="mod">
          <ac:chgData name="Karmakar, Sumit" userId="S::skarmakar@elogex.com::5d020034-ff2c-4e7e-8d00-e94708d613b2" providerId="AD" clId="Web-{9404EFB8-B54A-331F-1523-C9A44D625FF8}" dt="2024-02-26T17:27:17.968" v="13" actId="20577"/>
          <ac:spMkLst>
            <pc:docMk/>
            <pc:sldMk cId="1256363016" sldId="2147480053"/>
            <ac:spMk id="2" creationId="{1F3ACA6A-A3FC-4A53-FA25-14B4F15E0A4E}"/>
          </ac:spMkLst>
        </pc:spChg>
        <pc:grpChg chg="add del">
          <ac:chgData name="Karmakar, Sumit" userId="S::skarmakar@elogex.com::5d020034-ff2c-4e7e-8d00-e94708d613b2" providerId="AD" clId="Web-{9404EFB8-B54A-331F-1523-C9A44D625FF8}" dt="2024-02-26T17:34:35.064" v="100"/>
          <ac:grpSpMkLst>
            <pc:docMk/>
            <pc:sldMk cId="1256363016" sldId="2147480053"/>
            <ac:grpSpMk id="8" creationId="{B717C9FD-EE82-199C-DEF3-D4CF02BF4839}"/>
          </ac:grpSpMkLst>
        </pc:grpChg>
        <pc:grpChg chg="add">
          <ac:chgData name="Karmakar, Sumit" userId="S::skarmakar@elogex.com::5d020034-ff2c-4e7e-8d00-e94708d613b2" providerId="AD" clId="Web-{9404EFB8-B54A-331F-1523-C9A44D625FF8}" dt="2024-02-26T17:36:21.721" v="120"/>
          <ac:grpSpMkLst>
            <pc:docMk/>
            <pc:sldMk cId="1256363016" sldId="2147480053"/>
            <ac:grpSpMk id="13" creationId="{C5237A68-EE38-62F5-40CF-A566CF93BAAC}"/>
          </ac:grpSpMkLst>
        </pc:grpChg>
        <pc:picChg chg="del">
          <ac:chgData name="Karmakar, Sumit" userId="S::skarmakar@elogex.com::5d020034-ff2c-4e7e-8d00-e94708d613b2" providerId="AD" clId="Web-{9404EFB8-B54A-331F-1523-C9A44D625FF8}" dt="2024-02-26T17:32:54.501" v="82"/>
          <ac:picMkLst>
            <pc:docMk/>
            <pc:sldMk cId="1256363016" sldId="2147480053"/>
            <ac:picMk id="4" creationId="{2125C89F-ABEF-6D09-629F-204D420E5BDC}"/>
          </ac:picMkLst>
        </pc:picChg>
      </pc:sldChg>
      <pc:sldChg chg="addSp delSp modSp">
        <pc:chgData name="Karmakar, Sumit" userId="S::skarmakar@elogex.com::5d020034-ff2c-4e7e-8d00-e94708d613b2" providerId="AD" clId="Web-{9404EFB8-B54A-331F-1523-C9A44D625FF8}" dt="2024-02-26T17:36:28.721" v="122"/>
        <pc:sldMkLst>
          <pc:docMk/>
          <pc:sldMk cId="4120199038" sldId="2147480054"/>
        </pc:sldMkLst>
        <pc:spChg chg="mod">
          <ac:chgData name="Karmakar, Sumit" userId="S::skarmakar@elogex.com::5d020034-ff2c-4e7e-8d00-e94708d613b2" providerId="AD" clId="Web-{9404EFB8-B54A-331F-1523-C9A44D625FF8}" dt="2024-02-26T17:28:14.280" v="49" actId="20577"/>
          <ac:spMkLst>
            <pc:docMk/>
            <pc:sldMk cId="4120199038" sldId="2147480054"/>
            <ac:spMk id="28" creationId="{B6A815B0-61D4-BF39-24FB-17B394083FB3}"/>
          </ac:spMkLst>
        </pc:spChg>
        <pc:grpChg chg="add del">
          <ac:chgData name="Karmakar, Sumit" userId="S::skarmakar@elogex.com::5d020034-ff2c-4e7e-8d00-e94708d613b2" providerId="AD" clId="Web-{9404EFB8-B54A-331F-1523-C9A44D625FF8}" dt="2024-02-26T17:34:40.330" v="102"/>
          <ac:grpSpMkLst>
            <pc:docMk/>
            <pc:sldMk cId="4120199038" sldId="2147480054"/>
            <ac:grpSpMk id="23" creationId="{4F7A492F-1F83-6EE9-00BA-6A4302E16907}"/>
          </ac:grpSpMkLst>
        </pc:grpChg>
        <pc:grpChg chg="add">
          <ac:chgData name="Karmakar, Sumit" userId="S::skarmakar@elogex.com::5d020034-ff2c-4e7e-8d00-e94708d613b2" providerId="AD" clId="Web-{9404EFB8-B54A-331F-1523-C9A44D625FF8}" dt="2024-02-26T17:36:28.721" v="122"/>
          <ac:grpSpMkLst>
            <pc:docMk/>
            <pc:sldMk cId="4120199038" sldId="2147480054"/>
            <ac:grpSpMk id="30" creationId="{FEEDC6CE-4BC8-6CD8-CC06-970765AFB47E}"/>
          </ac:grpSpMkLst>
        </pc:grpChg>
        <pc:picChg chg="del">
          <ac:chgData name="Karmakar, Sumit" userId="S::skarmakar@elogex.com::5d020034-ff2c-4e7e-8d00-e94708d613b2" providerId="AD" clId="Web-{9404EFB8-B54A-331F-1523-C9A44D625FF8}" dt="2024-02-26T17:32:45.907" v="80"/>
          <ac:picMkLst>
            <pc:docMk/>
            <pc:sldMk cId="4120199038" sldId="2147480054"/>
            <ac:picMk id="29" creationId="{C21F256A-6AA3-77AE-1DB7-4EA951E96ACE}"/>
          </ac:picMkLst>
        </pc:picChg>
      </pc:sldChg>
      <pc:sldChg chg="addSp delSp modSp">
        <pc:chgData name="Karmakar, Sumit" userId="S::skarmakar@elogex.com::5d020034-ff2c-4e7e-8d00-e94708d613b2" providerId="AD" clId="Web-{9404EFB8-B54A-331F-1523-C9A44D625FF8}" dt="2024-02-26T17:36:34.908" v="124"/>
        <pc:sldMkLst>
          <pc:docMk/>
          <pc:sldMk cId="1360639107" sldId="2147480056"/>
        </pc:sldMkLst>
        <pc:spChg chg="mod">
          <ac:chgData name="Karmakar, Sumit" userId="S::skarmakar@elogex.com::5d020034-ff2c-4e7e-8d00-e94708d613b2" providerId="AD" clId="Web-{9404EFB8-B54A-331F-1523-C9A44D625FF8}" dt="2024-02-26T17:28:49.062" v="58" actId="20577"/>
          <ac:spMkLst>
            <pc:docMk/>
            <pc:sldMk cId="1360639107" sldId="2147480056"/>
            <ac:spMk id="21" creationId="{4494828C-8AFC-5F21-F8A7-03594E2C6A89}"/>
          </ac:spMkLst>
        </pc:spChg>
        <pc:grpChg chg="add del">
          <ac:chgData name="Karmakar, Sumit" userId="S::skarmakar@elogex.com::5d020034-ff2c-4e7e-8d00-e94708d613b2" providerId="AD" clId="Web-{9404EFB8-B54A-331F-1523-C9A44D625FF8}" dt="2024-02-26T17:34:46.095" v="104"/>
          <ac:grpSpMkLst>
            <pc:docMk/>
            <pc:sldMk cId="1360639107" sldId="2147480056"/>
            <ac:grpSpMk id="5" creationId="{04F12708-BADD-466D-179A-4F310C60F5E8}"/>
          </ac:grpSpMkLst>
        </pc:grpChg>
        <pc:grpChg chg="add">
          <ac:chgData name="Karmakar, Sumit" userId="S::skarmakar@elogex.com::5d020034-ff2c-4e7e-8d00-e94708d613b2" providerId="AD" clId="Web-{9404EFB8-B54A-331F-1523-C9A44D625FF8}" dt="2024-02-26T17:36:34.908" v="124"/>
          <ac:grpSpMkLst>
            <pc:docMk/>
            <pc:sldMk cId="1360639107" sldId="2147480056"/>
            <ac:grpSpMk id="10" creationId="{D5400C7C-171B-CD0B-EFCA-6D001A228FBA}"/>
          </ac:grpSpMkLst>
        </pc:grpChg>
        <pc:picChg chg="del">
          <ac:chgData name="Karmakar, Sumit" userId="S::skarmakar@elogex.com::5d020034-ff2c-4e7e-8d00-e94708d613b2" providerId="AD" clId="Web-{9404EFB8-B54A-331F-1523-C9A44D625FF8}" dt="2024-02-26T17:32:48.798" v="81"/>
          <ac:picMkLst>
            <pc:docMk/>
            <pc:sldMk cId="1360639107" sldId="2147480056"/>
            <ac:picMk id="39" creationId="{A997C858-00EA-A6AC-BAD8-52785D11C283}"/>
          </ac:picMkLst>
        </pc:picChg>
      </pc:sldChg>
      <pc:sldChg chg="addSp delSp modSp">
        <pc:chgData name="Karmakar, Sumit" userId="S::skarmakar@elogex.com::5d020034-ff2c-4e7e-8d00-e94708d613b2" providerId="AD" clId="Web-{9404EFB8-B54A-331F-1523-C9A44D625FF8}" dt="2024-02-26T17:36:03.377" v="115"/>
        <pc:sldMkLst>
          <pc:docMk/>
          <pc:sldMk cId="3899884770" sldId="2147480057"/>
        </pc:sldMkLst>
        <pc:grpChg chg="add">
          <ac:chgData name="Karmakar, Sumit" userId="S::skarmakar@elogex.com::5d020034-ff2c-4e7e-8d00-e94708d613b2" providerId="AD" clId="Web-{9404EFB8-B54A-331F-1523-C9A44D625FF8}" dt="2024-02-26T17:36:00.111" v="114"/>
          <ac:grpSpMkLst>
            <pc:docMk/>
            <pc:sldMk cId="3899884770" sldId="2147480057"/>
            <ac:grpSpMk id="22" creationId="{75389EA4-6E56-80B2-63D0-E538AAABF0B0}"/>
          </ac:grpSpMkLst>
        </pc:grpChg>
        <pc:grpChg chg="del">
          <ac:chgData name="Karmakar, Sumit" userId="S::skarmakar@elogex.com::5d020034-ff2c-4e7e-8d00-e94708d613b2" providerId="AD" clId="Web-{9404EFB8-B54A-331F-1523-C9A44D625FF8}" dt="2024-02-26T17:29:43.750" v="61"/>
          <ac:grpSpMkLst>
            <pc:docMk/>
            <pc:sldMk cId="3899884770" sldId="2147480057"/>
            <ac:grpSpMk id="23" creationId="{F32102A0-312A-9B06-9D01-E106A2723F76}"/>
          </ac:grpSpMkLst>
        </pc:grpChg>
        <pc:grpChg chg="del mod">
          <ac:chgData name="Karmakar, Sumit" userId="S::skarmakar@elogex.com::5d020034-ff2c-4e7e-8d00-e94708d613b2" providerId="AD" clId="Web-{9404EFB8-B54A-331F-1523-C9A44D625FF8}" dt="2024-02-26T17:36:03.377" v="115"/>
          <ac:grpSpMkLst>
            <pc:docMk/>
            <pc:sldMk cId="3899884770" sldId="2147480057"/>
            <ac:grpSpMk id="26" creationId="{F32102A0-312A-9B06-9D01-E106A2723F76}"/>
          </ac:grpSpMkLst>
        </pc:grpChg>
      </pc:sldChg>
      <pc:sldChg chg="add del">
        <pc:chgData name="Karmakar, Sumit" userId="S::skarmakar@elogex.com::5d020034-ff2c-4e7e-8d00-e94708d613b2" providerId="AD" clId="Web-{9404EFB8-B54A-331F-1523-C9A44D625FF8}" dt="2024-02-26T17:29:02.515" v="60"/>
        <pc:sldMkLst>
          <pc:docMk/>
          <pc:sldMk cId="2476771074" sldId="2147480058"/>
        </pc:sldMkLst>
      </pc:sldChg>
    </pc:docChg>
  </pc:docChgLst>
  <pc:docChgLst>
    <pc:chgData name="Karmakar, Sumit" userId="S::skarmakar@elogex.com::5d020034-ff2c-4e7e-8d00-e94708d613b2" providerId="AD" clId="Web-{6C06A0EF-E225-4B09-F876-BAFBC002EBEE}"/>
    <pc:docChg chg="addSld delSld modSld modSection">
      <pc:chgData name="Karmakar, Sumit" userId="S::skarmakar@elogex.com::5d020034-ff2c-4e7e-8d00-e94708d613b2" providerId="AD" clId="Web-{6C06A0EF-E225-4B09-F876-BAFBC002EBEE}" dt="2024-03-28T13:18:41.298" v="80" actId="20577"/>
      <pc:docMkLst>
        <pc:docMk/>
      </pc:docMkLst>
      <pc:sldChg chg="modSp">
        <pc:chgData name="Karmakar, Sumit" userId="S::skarmakar@elogex.com::5d020034-ff2c-4e7e-8d00-e94708d613b2" providerId="AD" clId="Web-{6C06A0EF-E225-4B09-F876-BAFBC002EBEE}" dt="2024-03-28T13:14:23.383" v="72" actId="20577"/>
        <pc:sldMkLst>
          <pc:docMk/>
          <pc:sldMk cId="3118094164" sldId="2147480101"/>
        </pc:sldMkLst>
        <pc:spChg chg="mod">
          <ac:chgData name="Karmakar, Sumit" userId="S::skarmakar@elogex.com::5d020034-ff2c-4e7e-8d00-e94708d613b2" providerId="AD" clId="Web-{6C06A0EF-E225-4B09-F876-BAFBC002EBEE}" dt="2024-03-28T13:14:23.383" v="72" actId="20577"/>
          <ac:spMkLst>
            <pc:docMk/>
            <pc:sldMk cId="3118094164" sldId="2147480101"/>
            <ac:spMk id="9" creationId="{7FBA4B87-97CE-C427-F2E6-4E29EF3AAD3C}"/>
          </ac:spMkLst>
        </pc:spChg>
      </pc:sldChg>
      <pc:sldChg chg="modSp add">
        <pc:chgData name="Karmakar, Sumit" userId="S::skarmakar@elogex.com::5d020034-ff2c-4e7e-8d00-e94708d613b2" providerId="AD" clId="Web-{6C06A0EF-E225-4B09-F876-BAFBC002EBEE}" dt="2024-03-28T13:16:00.605" v="76" actId="20577"/>
        <pc:sldMkLst>
          <pc:docMk/>
          <pc:sldMk cId="480133652" sldId="2147480109"/>
        </pc:sldMkLst>
        <pc:spChg chg="mod">
          <ac:chgData name="Karmakar, Sumit" userId="S::skarmakar@elogex.com::5d020034-ff2c-4e7e-8d00-e94708d613b2" providerId="AD" clId="Web-{6C06A0EF-E225-4B09-F876-BAFBC002EBEE}" dt="2024-03-28T13:16:00.605" v="76" actId="20577"/>
          <ac:spMkLst>
            <pc:docMk/>
            <pc:sldMk cId="480133652" sldId="2147480109"/>
            <ac:spMk id="4" creationId="{0316E24A-36E5-F9DC-64A3-504BD87305DA}"/>
          </ac:spMkLst>
        </pc:spChg>
      </pc:sldChg>
      <pc:sldChg chg="modSp">
        <pc:chgData name="Karmakar, Sumit" userId="S::skarmakar@elogex.com::5d020034-ff2c-4e7e-8d00-e94708d613b2" providerId="AD" clId="Web-{6C06A0EF-E225-4B09-F876-BAFBC002EBEE}" dt="2024-03-28T13:18:41.298" v="80" actId="20577"/>
        <pc:sldMkLst>
          <pc:docMk/>
          <pc:sldMk cId="2511647518" sldId="2147480110"/>
        </pc:sldMkLst>
        <pc:spChg chg="mod">
          <ac:chgData name="Karmakar, Sumit" userId="S::skarmakar@elogex.com::5d020034-ff2c-4e7e-8d00-e94708d613b2" providerId="AD" clId="Web-{6C06A0EF-E225-4B09-F876-BAFBC002EBEE}" dt="2024-03-28T13:18:41.298" v="80" actId="20577"/>
          <ac:spMkLst>
            <pc:docMk/>
            <pc:sldMk cId="2511647518" sldId="2147480110"/>
            <ac:spMk id="6" creationId="{2BF0ABF6-C04A-85B8-E4A7-8EC337656637}"/>
          </ac:spMkLst>
        </pc:spChg>
      </pc:sldChg>
      <pc:sldChg chg="del">
        <pc:chgData name="Karmakar, Sumit" userId="S::skarmakar@elogex.com::5d020034-ff2c-4e7e-8d00-e94708d613b2" providerId="AD" clId="Web-{6C06A0EF-E225-4B09-F876-BAFBC002EBEE}" dt="2024-03-28T13:11:12.361" v="0"/>
        <pc:sldMkLst>
          <pc:docMk/>
          <pc:sldMk cId="3342602019" sldId="2147480117"/>
        </pc:sldMkLst>
      </pc:sldChg>
      <pc:sldChg chg="del">
        <pc:chgData name="Karmakar, Sumit" userId="S::skarmakar@elogex.com::5d020034-ff2c-4e7e-8d00-e94708d613b2" providerId="AD" clId="Web-{6C06A0EF-E225-4B09-F876-BAFBC002EBEE}" dt="2024-03-28T13:11:13.877" v="2"/>
        <pc:sldMkLst>
          <pc:docMk/>
          <pc:sldMk cId="2273137630" sldId="2147480121"/>
        </pc:sldMkLst>
      </pc:sldChg>
      <pc:sldChg chg="del">
        <pc:chgData name="Karmakar, Sumit" userId="S::skarmakar@elogex.com::5d020034-ff2c-4e7e-8d00-e94708d613b2" providerId="AD" clId="Web-{6C06A0EF-E225-4B09-F876-BAFBC002EBEE}" dt="2024-03-28T13:11:12.971" v="1"/>
        <pc:sldMkLst>
          <pc:docMk/>
          <pc:sldMk cId="1903693486" sldId="2147480122"/>
        </pc:sldMkLst>
      </pc:sldChg>
      <pc:sldChg chg="modSp">
        <pc:chgData name="Karmakar, Sumit" userId="S::skarmakar@elogex.com::5d020034-ff2c-4e7e-8d00-e94708d613b2" providerId="AD" clId="Web-{6C06A0EF-E225-4B09-F876-BAFBC002EBEE}" dt="2024-03-28T13:17:38.608" v="79" actId="20577"/>
        <pc:sldMkLst>
          <pc:docMk/>
          <pc:sldMk cId="1943466375" sldId="2147480132"/>
        </pc:sldMkLst>
        <pc:spChg chg="mod">
          <ac:chgData name="Karmakar, Sumit" userId="S::skarmakar@elogex.com::5d020034-ff2c-4e7e-8d00-e94708d613b2" providerId="AD" clId="Web-{6C06A0EF-E225-4B09-F876-BAFBC002EBEE}" dt="2024-03-28T13:17:38.608" v="79" actId="20577"/>
          <ac:spMkLst>
            <pc:docMk/>
            <pc:sldMk cId="1943466375" sldId="2147480132"/>
            <ac:spMk id="6" creationId="{67198E3D-3C9A-5220-0DC7-94E7ACF46720}"/>
          </ac:spMkLst>
        </pc:spChg>
      </pc:sldChg>
    </pc:docChg>
  </pc:docChgLst>
  <pc:docChgLst>
    <pc:chgData name="Karmakar, Sumit" userId="S::skarmakar@elogex.com::5d020034-ff2c-4e7e-8d00-e94708d613b2" providerId="AD" clId="Web-{7B484889-D21D-52B5-6B71-A0A980F691B3}"/>
    <pc:docChg chg="addSld modSld sldOrd modSection">
      <pc:chgData name="Karmakar, Sumit" userId="S::skarmakar@elogex.com::5d020034-ff2c-4e7e-8d00-e94708d613b2" providerId="AD" clId="Web-{7B484889-D21D-52B5-6B71-A0A980F691B3}" dt="2024-03-28T11:42:45.626" v="396" actId="20577"/>
      <pc:docMkLst>
        <pc:docMk/>
      </pc:docMkLst>
      <pc:sldChg chg="ord">
        <pc:chgData name="Karmakar, Sumit" userId="S::skarmakar@elogex.com::5d020034-ff2c-4e7e-8d00-e94708d613b2" providerId="AD" clId="Web-{7B484889-D21D-52B5-6B71-A0A980F691B3}" dt="2024-03-28T11:11:59.309" v="4"/>
        <pc:sldMkLst>
          <pc:docMk/>
          <pc:sldMk cId="3342602019" sldId="2147480117"/>
        </pc:sldMkLst>
      </pc:sldChg>
      <pc:sldChg chg="ord">
        <pc:chgData name="Karmakar, Sumit" userId="S::skarmakar@elogex.com::5d020034-ff2c-4e7e-8d00-e94708d613b2" providerId="AD" clId="Web-{7B484889-D21D-52B5-6B71-A0A980F691B3}" dt="2024-03-28T11:11:59.309" v="2"/>
        <pc:sldMkLst>
          <pc:docMk/>
          <pc:sldMk cId="2273137630" sldId="2147480121"/>
        </pc:sldMkLst>
      </pc:sldChg>
      <pc:sldChg chg="ord">
        <pc:chgData name="Karmakar, Sumit" userId="S::skarmakar@elogex.com::5d020034-ff2c-4e7e-8d00-e94708d613b2" providerId="AD" clId="Web-{7B484889-D21D-52B5-6B71-A0A980F691B3}" dt="2024-03-28T11:11:59.309" v="3"/>
        <pc:sldMkLst>
          <pc:docMk/>
          <pc:sldMk cId="1903693486" sldId="2147480122"/>
        </pc:sldMkLst>
      </pc:sldChg>
      <pc:sldChg chg="ord">
        <pc:chgData name="Karmakar, Sumit" userId="S::skarmakar@elogex.com::5d020034-ff2c-4e7e-8d00-e94708d613b2" providerId="AD" clId="Web-{7B484889-D21D-52B5-6B71-A0A980F691B3}" dt="2024-03-28T11:33:32.123" v="367"/>
        <pc:sldMkLst>
          <pc:docMk/>
          <pc:sldMk cId="3502658628" sldId="2147480127"/>
        </pc:sldMkLst>
      </pc:sldChg>
      <pc:sldChg chg="ord">
        <pc:chgData name="Karmakar, Sumit" userId="S::skarmakar@elogex.com::5d020034-ff2c-4e7e-8d00-e94708d613b2" providerId="AD" clId="Web-{7B484889-D21D-52B5-6B71-A0A980F691B3}" dt="2024-03-28T11:33:32.123" v="366"/>
        <pc:sldMkLst>
          <pc:docMk/>
          <pc:sldMk cId="971165485" sldId="2147480128"/>
        </pc:sldMkLst>
      </pc:sldChg>
      <pc:sldChg chg="addSp delSp modSp">
        <pc:chgData name="Karmakar, Sumit" userId="S::skarmakar@elogex.com::5d020034-ff2c-4e7e-8d00-e94708d613b2" providerId="AD" clId="Web-{7B484889-D21D-52B5-6B71-A0A980F691B3}" dt="2024-03-28T11:31:59.010" v="363" actId="20577"/>
        <pc:sldMkLst>
          <pc:docMk/>
          <pc:sldMk cId="452994539" sldId="2147480130"/>
        </pc:sldMkLst>
        <pc:spChg chg="mod">
          <ac:chgData name="Karmakar, Sumit" userId="S::skarmakar@elogex.com::5d020034-ff2c-4e7e-8d00-e94708d613b2" providerId="AD" clId="Web-{7B484889-D21D-52B5-6B71-A0A980F691B3}" dt="2024-03-28T11:26:51.687" v="327" actId="1076"/>
          <ac:spMkLst>
            <pc:docMk/>
            <pc:sldMk cId="452994539" sldId="2147480130"/>
            <ac:spMk id="3" creationId="{F3DA6107-33E1-9438-D065-7B23A77E442B}"/>
          </ac:spMkLst>
        </pc:spChg>
        <pc:spChg chg="add mod">
          <ac:chgData name="Karmakar, Sumit" userId="S::skarmakar@elogex.com::5d020034-ff2c-4e7e-8d00-e94708d613b2" providerId="AD" clId="Web-{7B484889-D21D-52B5-6B71-A0A980F691B3}" dt="2024-03-28T11:26:41.593" v="319" actId="1076"/>
          <ac:spMkLst>
            <pc:docMk/>
            <pc:sldMk cId="452994539" sldId="2147480130"/>
            <ac:spMk id="4" creationId="{3FA4D4D7-997F-BE63-6699-1F9A65742FC8}"/>
          </ac:spMkLst>
        </pc:spChg>
        <pc:spChg chg="mod">
          <ac:chgData name="Karmakar, Sumit" userId="S::skarmakar@elogex.com::5d020034-ff2c-4e7e-8d00-e94708d613b2" providerId="AD" clId="Web-{7B484889-D21D-52B5-6B71-A0A980F691B3}" dt="2024-03-28T11:27:19.516" v="343" actId="1076"/>
          <ac:spMkLst>
            <pc:docMk/>
            <pc:sldMk cId="452994539" sldId="2147480130"/>
            <ac:spMk id="5" creationId="{9EC53D68-A263-06FE-93B4-B648803621B0}"/>
          </ac:spMkLst>
        </pc:spChg>
        <pc:spChg chg="add mod">
          <ac:chgData name="Karmakar, Sumit" userId="S::skarmakar@elogex.com::5d020034-ff2c-4e7e-8d00-e94708d613b2" providerId="AD" clId="Web-{7B484889-D21D-52B5-6B71-A0A980F691B3}" dt="2024-03-28T11:29:27.568" v="358" actId="20577"/>
          <ac:spMkLst>
            <pc:docMk/>
            <pc:sldMk cId="452994539" sldId="2147480130"/>
            <ac:spMk id="7" creationId="{2592571E-C527-D800-DE04-1503460587DD}"/>
          </ac:spMkLst>
        </pc:spChg>
        <pc:spChg chg="mod">
          <ac:chgData name="Karmakar, Sumit" userId="S::skarmakar@elogex.com::5d020034-ff2c-4e7e-8d00-e94708d613b2" providerId="AD" clId="Web-{7B484889-D21D-52B5-6B71-A0A980F691B3}" dt="2024-03-28T11:26:51.625" v="324" actId="1076"/>
          <ac:spMkLst>
            <pc:docMk/>
            <pc:sldMk cId="452994539" sldId="2147480130"/>
            <ac:spMk id="9" creationId="{07CE4040-D44C-B20B-3297-1B5F090F8C99}"/>
          </ac:spMkLst>
        </pc:spChg>
        <pc:spChg chg="mod">
          <ac:chgData name="Karmakar, Sumit" userId="S::skarmakar@elogex.com::5d020034-ff2c-4e7e-8d00-e94708d613b2" providerId="AD" clId="Web-{7B484889-D21D-52B5-6B71-A0A980F691B3}" dt="2024-03-28T11:30:26.960" v="359" actId="1076"/>
          <ac:spMkLst>
            <pc:docMk/>
            <pc:sldMk cId="452994539" sldId="2147480130"/>
            <ac:spMk id="11" creationId="{9B8733AF-1ACA-0817-500E-BF850E95ECC4}"/>
          </ac:spMkLst>
        </pc:spChg>
        <pc:spChg chg="mod">
          <ac:chgData name="Karmakar, Sumit" userId="S::skarmakar@elogex.com::5d020034-ff2c-4e7e-8d00-e94708d613b2" providerId="AD" clId="Web-{7B484889-D21D-52B5-6B71-A0A980F691B3}" dt="2024-03-28T11:27:41.798" v="348" actId="1076"/>
          <ac:spMkLst>
            <pc:docMk/>
            <pc:sldMk cId="452994539" sldId="2147480130"/>
            <ac:spMk id="20" creationId="{EF3CC311-68AE-AC78-C191-00D4A319D760}"/>
          </ac:spMkLst>
        </pc:spChg>
        <pc:spChg chg="mod">
          <ac:chgData name="Karmakar, Sumit" userId="S::skarmakar@elogex.com::5d020034-ff2c-4e7e-8d00-e94708d613b2" providerId="AD" clId="Web-{7B484889-D21D-52B5-6B71-A0A980F691B3}" dt="2024-03-28T11:31:59.010" v="363" actId="20577"/>
          <ac:spMkLst>
            <pc:docMk/>
            <pc:sldMk cId="452994539" sldId="2147480130"/>
            <ac:spMk id="23" creationId="{920ABBEB-F283-196D-8086-99FAA1F4F9B3}"/>
          </ac:spMkLst>
        </pc:spChg>
        <pc:spChg chg="mod">
          <ac:chgData name="Karmakar, Sumit" userId="S::skarmakar@elogex.com::5d020034-ff2c-4e7e-8d00-e94708d613b2" providerId="AD" clId="Web-{7B484889-D21D-52B5-6B71-A0A980F691B3}" dt="2024-03-28T11:30:26.976" v="360" actId="1076"/>
          <ac:spMkLst>
            <pc:docMk/>
            <pc:sldMk cId="452994539" sldId="2147480130"/>
            <ac:spMk id="29" creationId="{4E17A846-0BA2-FE67-6117-4A9F9C2AC2DA}"/>
          </ac:spMkLst>
        </pc:spChg>
        <pc:spChg chg="mod">
          <ac:chgData name="Karmakar, Sumit" userId="S::skarmakar@elogex.com::5d020034-ff2c-4e7e-8d00-e94708d613b2" providerId="AD" clId="Web-{7B484889-D21D-52B5-6B71-A0A980F691B3}" dt="2024-03-28T11:27:25.454" v="346" actId="1076"/>
          <ac:spMkLst>
            <pc:docMk/>
            <pc:sldMk cId="452994539" sldId="2147480130"/>
            <ac:spMk id="31" creationId="{2A2E292A-770E-6EEE-F097-5898A1C6FC1E}"/>
          </ac:spMkLst>
        </pc:spChg>
        <pc:spChg chg="mod">
          <ac:chgData name="Karmakar, Sumit" userId="S::skarmakar@elogex.com::5d020034-ff2c-4e7e-8d00-e94708d613b2" providerId="AD" clId="Web-{7B484889-D21D-52B5-6B71-A0A980F691B3}" dt="2024-03-28T11:26:51.703" v="328" actId="1076"/>
          <ac:spMkLst>
            <pc:docMk/>
            <pc:sldMk cId="452994539" sldId="2147480130"/>
            <ac:spMk id="36" creationId="{FF7EFBA6-7FEE-4E7C-4E1B-F79810FEA08C}"/>
          </ac:spMkLst>
        </pc:spChg>
        <pc:spChg chg="mod">
          <ac:chgData name="Karmakar, Sumit" userId="S::skarmakar@elogex.com::5d020034-ff2c-4e7e-8d00-e94708d613b2" providerId="AD" clId="Web-{7B484889-D21D-52B5-6B71-A0A980F691B3}" dt="2024-03-28T11:26:51.719" v="329" actId="1076"/>
          <ac:spMkLst>
            <pc:docMk/>
            <pc:sldMk cId="452994539" sldId="2147480130"/>
            <ac:spMk id="37" creationId="{3A78E755-226B-64CB-C001-C2A7DEA2CD4B}"/>
          </ac:spMkLst>
        </pc:spChg>
        <pc:picChg chg="add del mod">
          <ac:chgData name="Karmakar, Sumit" userId="S::skarmakar@elogex.com::5d020034-ff2c-4e7e-8d00-e94708d613b2" providerId="AD" clId="Web-{7B484889-D21D-52B5-6B71-A0A980F691B3}" dt="2024-03-28T11:16:00.259" v="85"/>
          <ac:picMkLst>
            <pc:docMk/>
            <pc:sldMk cId="452994539" sldId="2147480130"/>
            <ac:picMk id="6" creationId="{3D470884-CFE1-648D-7591-DFE22DA72A6D}"/>
          </ac:picMkLst>
        </pc:picChg>
        <pc:picChg chg="mod">
          <ac:chgData name="Karmakar, Sumit" userId="S::skarmakar@elogex.com::5d020034-ff2c-4e7e-8d00-e94708d613b2" providerId="AD" clId="Web-{7B484889-D21D-52B5-6B71-A0A980F691B3}" dt="2024-03-28T11:27:19.532" v="344" actId="1076"/>
          <ac:picMkLst>
            <pc:docMk/>
            <pc:sldMk cId="452994539" sldId="2147480130"/>
            <ac:picMk id="8" creationId="{1781B0B7-43CD-DBB4-66E6-BB6A6CA4A975}"/>
          </ac:picMkLst>
        </pc:picChg>
        <pc:picChg chg="add mod">
          <ac:chgData name="Karmakar, Sumit" userId="S::skarmakar@elogex.com::5d020034-ff2c-4e7e-8d00-e94708d613b2" providerId="AD" clId="Web-{7B484889-D21D-52B5-6B71-A0A980F691B3}" dt="2024-03-28T11:27:42.048" v="352" actId="1076"/>
          <ac:picMkLst>
            <pc:docMk/>
            <pc:sldMk cId="452994539" sldId="2147480130"/>
            <ac:picMk id="10" creationId="{1FC87D89-CFA0-0025-225E-674118A5AB6A}"/>
          </ac:picMkLst>
        </pc:picChg>
        <pc:picChg chg="add mod">
          <ac:chgData name="Karmakar, Sumit" userId="S::skarmakar@elogex.com::5d020034-ff2c-4e7e-8d00-e94708d613b2" providerId="AD" clId="Web-{7B484889-D21D-52B5-6B71-A0A980F691B3}" dt="2024-03-28T11:27:42.064" v="353" actId="1076"/>
          <ac:picMkLst>
            <pc:docMk/>
            <pc:sldMk cId="452994539" sldId="2147480130"/>
            <ac:picMk id="12" creationId="{0C5E442D-EEC3-7A8D-8DF0-060883341AEF}"/>
          </ac:picMkLst>
        </pc:picChg>
        <pc:picChg chg="mod">
          <ac:chgData name="Karmakar, Sumit" userId="S::skarmakar@elogex.com::5d020034-ff2c-4e7e-8d00-e94708d613b2" providerId="AD" clId="Web-{7B484889-D21D-52B5-6B71-A0A980F691B3}" dt="2024-03-28T11:27:07.282" v="336" actId="1076"/>
          <ac:picMkLst>
            <pc:docMk/>
            <pc:sldMk cId="452994539" sldId="2147480130"/>
            <ac:picMk id="13" creationId="{3C4DD23C-7239-D5D5-AE16-9D77AB671FEF}"/>
          </ac:picMkLst>
        </pc:picChg>
        <pc:picChg chg="mod">
          <ac:chgData name="Karmakar, Sumit" userId="S::skarmakar@elogex.com::5d020034-ff2c-4e7e-8d00-e94708d613b2" providerId="AD" clId="Web-{7B484889-D21D-52B5-6B71-A0A980F691B3}" dt="2024-03-28T11:27:19.501" v="342" actId="1076"/>
          <ac:picMkLst>
            <pc:docMk/>
            <pc:sldMk cId="452994539" sldId="2147480130"/>
            <ac:picMk id="15" creationId="{E69098DF-9CDE-7326-7E61-F70F19AAEC39}"/>
          </ac:picMkLst>
        </pc:picChg>
        <pc:picChg chg="mod">
          <ac:chgData name="Karmakar, Sumit" userId="S::skarmakar@elogex.com::5d020034-ff2c-4e7e-8d00-e94708d613b2" providerId="AD" clId="Web-{7B484889-D21D-52B5-6B71-A0A980F691B3}" dt="2024-03-28T11:30:27.010" v="362" actId="1076"/>
          <ac:picMkLst>
            <pc:docMk/>
            <pc:sldMk cId="452994539" sldId="2147480130"/>
            <ac:picMk id="17" creationId="{B4574D46-489B-0FD9-51E0-9E7C8C591B9A}"/>
          </ac:picMkLst>
        </pc:picChg>
        <pc:picChg chg="mod">
          <ac:chgData name="Karmakar, Sumit" userId="S::skarmakar@elogex.com::5d020034-ff2c-4e7e-8d00-e94708d613b2" providerId="AD" clId="Web-{7B484889-D21D-52B5-6B71-A0A980F691B3}" dt="2024-03-28T11:27:25.438" v="345" actId="1076"/>
          <ac:picMkLst>
            <pc:docMk/>
            <pc:sldMk cId="452994539" sldId="2147480130"/>
            <ac:picMk id="33" creationId="{CCCEEF42-824C-91BC-C8FA-A3CE14B23C9E}"/>
          </ac:picMkLst>
        </pc:picChg>
        <pc:picChg chg="mod">
          <ac:chgData name="Karmakar, Sumit" userId="S::skarmakar@elogex.com::5d020034-ff2c-4e7e-8d00-e94708d613b2" providerId="AD" clId="Web-{7B484889-D21D-52B5-6B71-A0A980F691B3}" dt="2024-03-28T11:27:41.814" v="349" actId="1076"/>
          <ac:picMkLst>
            <pc:docMk/>
            <pc:sldMk cId="452994539" sldId="2147480130"/>
            <ac:picMk id="35" creationId="{28C7CD9C-4A8F-0BB2-A3EA-F5634170334B}"/>
          </ac:picMkLst>
        </pc:picChg>
        <pc:picChg chg="mod">
          <ac:chgData name="Karmakar, Sumit" userId="S::skarmakar@elogex.com::5d020034-ff2c-4e7e-8d00-e94708d613b2" providerId="AD" clId="Web-{7B484889-D21D-52B5-6B71-A0A980F691B3}" dt="2024-03-28T11:27:41.830" v="350" actId="1076"/>
          <ac:picMkLst>
            <pc:docMk/>
            <pc:sldMk cId="452994539" sldId="2147480130"/>
            <ac:picMk id="38" creationId="{F8EE571C-8599-588A-3ABB-73143F46726C}"/>
          </ac:picMkLst>
        </pc:picChg>
        <pc:picChg chg="mod">
          <ac:chgData name="Karmakar, Sumit" userId="S::skarmakar@elogex.com::5d020034-ff2c-4e7e-8d00-e94708d613b2" providerId="AD" clId="Web-{7B484889-D21D-52B5-6B71-A0A980F691B3}" dt="2024-03-28T11:27:25.470" v="347" actId="1076"/>
          <ac:picMkLst>
            <pc:docMk/>
            <pc:sldMk cId="452994539" sldId="2147480130"/>
            <ac:picMk id="39" creationId="{7389973B-012B-A2FD-8E4C-13A282967B8C}"/>
          </ac:picMkLst>
        </pc:picChg>
        <pc:picChg chg="mod">
          <ac:chgData name="Karmakar, Sumit" userId="S::skarmakar@elogex.com::5d020034-ff2c-4e7e-8d00-e94708d613b2" providerId="AD" clId="Web-{7B484889-D21D-52B5-6B71-A0A980F691B3}" dt="2024-03-28T11:27:07.328" v="338" actId="1076"/>
          <ac:picMkLst>
            <pc:docMk/>
            <pc:sldMk cId="452994539" sldId="2147480130"/>
            <ac:picMk id="48" creationId="{C214F85E-9E03-BBF1-C7A1-9B77DDE3A3F9}"/>
          </ac:picMkLst>
        </pc:picChg>
        <pc:picChg chg="mod">
          <ac:chgData name="Karmakar, Sumit" userId="S::skarmakar@elogex.com::5d020034-ff2c-4e7e-8d00-e94708d613b2" providerId="AD" clId="Web-{7B484889-D21D-52B5-6B71-A0A980F691B3}" dt="2024-03-28T11:30:26.992" v="361" actId="1076"/>
          <ac:picMkLst>
            <pc:docMk/>
            <pc:sldMk cId="452994539" sldId="2147480130"/>
            <ac:picMk id="52" creationId="{BA4BA1F2-EA5A-2C6C-6D6C-0BB978DEA1C8}"/>
          </ac:picMkLst>
        </pc:picChg>
      </pc:sldChg>
      <pc:sldChg chg="modSp add ord">
        <pc:chgData name="Karmakar, Sumit" userId="S::skarmakar@elogex.com::5d020034-ff2c-4e7e-8d00-e94708d613b2" providerId="AD" clId="Web-{7B484889-D21D-52B5-6B71-A0A980F691B3}" dt="2024-03-28T11:36:37.145" v="381" actId="20577"/>
        <pc:sldMkLst>
          <pc:docMk/>
          <pc:sldMk cId="1943466375" sldId="2147480132"/>
        </pc:sldMkLst>
        <pc:spChg chg="mod">
          <ac:chgData name="Karmakar, Sumit" userId="S::skarmakar@elogex.com::5d020034-ff2c-4e7e-8d00-e94708d613b2" providerId="AD" clId="Web-{7B484889-D21D-52B5-6B71-A0A980F691B3}" dt="2024-03-28T11:36:00.315" v="379" actId="20577"/>
          <ac:spMkLst>
            <pc:docMk/>
            <pc:sldMk cId="1943466375" sldId="2147480132"/>
            <ac:spMk id="6" creationId="{67198E3D-3C9A-5220-0DC7-94E7ACF46720}"/>
          </ac:spMkLst>
        </pc:spChg>
        <pc:spChg chg="mod">
          <ac:chgData name="Karmakar, Sumit" userId="S::skarmakar@elogex.com::5d020034-ff2c-4e7e-8d00-e94708d613b2" providerId="AD" clId="Web-{7B484889-D21D-52B5-6B71-A0A980F691B3}" dt="2024-03-28T11:36:37.145" v="381" actId="20577"/>
          <ac:spMkLst>
            <pc:docMk/>
            <pc:sldMk cId="1943466375" sldId="2147480132"/>
            <ac:spMk id="7" creationId="{6B6625C7-C764-022A-AE1D-8A27119DEADF}"/>
          </ac:spMkLst>
        </pc:spChg>
      </pc:sldChg>
      <pc:sldChg chg="ord">
        <pc:chgData name="Karmakar, Sumit" userId="S::skarmakar@elogex.com::5d020034-ff2c-4e7e-8d00-e94708d613b2" providerId="AD" clId="Web-{7B484889-D21D-52B5-6B71-A0A980F691B3}" dt="2024-03-28T11:35:18.720" v="369"/>
        <pc:sldMkLst>
          <pc:docMk/>
          <pc:sldMk cId="3725083184" sldId="2147480133"/>
        </pc:sldMkLst>
      </pc:sldChg>
      <pc:sldChg chg="modSp">
        <pc:chgData name="Karmakar, Sumit" userId="S::skarmakar@elogex.com::5d020034-ff2c-4e7e-8d00-e94708d613b2" providerId="AD" clId="Web-{7B484889-D21D-52B5-6B71-A0A980F691B3}" dt="2024-03-28T11:42:45.626" v="396" actId="20577"/>
        <pc:sldMkLst>
          <pc:docMk/>
          <pc:sldMk cId="1287349681" sldId="2147480137"/>
        </pc:sldMkLst>
        <pc:spChg chg="mod">
          <ac:chgData name="Karmakar, Sumit" userId="S::skarmakar@elogex.com::5d020034-ff2c-4e7e-8d00-e94708d613b2" providerId="AD" clId="Web-{7B484889-D21D-52B5-6B71-A0A980F691B3}" dt="2024-03-28T11:42:45.626" v="396" actId="20577"/>
          <ac:spMkLst>
            <pc:docMk/>
            <pc:sldMk cId="1287349681" sldId="2147480137"/>
            <ac:spMk id="6" creationId="{ACA393EB-151A-701E-E8B1-131408E18CDC}"/>
          </ac:spMkLst>
        </pc:spChg>
      </pc:sldChg>
      <pc:sldChg chg="modSp add ord">
        <pc:chgData name="Karmakar, Sumit" userId="S::skarmakar@elogex.com::5d020034-ff2c-4e7e-8d00-e94708d613b2" providerId="AD" clId="Web-{7B484889-D21D-52B5-6B71-A0A980F691B3}" dt="2024-03-28T11:36:44.458" v="383" actId="20577"/>
        <pc:sldMkLst>
          <pc:docMk/>
          <pc:sldMk cId="954045621" sldId="2147480138"/>
        </pc:sldMkLst>
        <pc:spChg chg="mod">
          <ac:chgData name="Karmakar, Sumit" userId="S::skarmakar@elogex.com::5d020034-ff2c-4e7e-8d00-e94708d613b2" providerId="AD" clId="Web-{7B484889-D21D-52B5-6B71-A0A980F691B3}" dt="2024-03-28T11:35:40.752" v="374" actId="20577"/>
          <ac:spMkLst>
            <pc:docMk/>
            <pc:sldMk cId="954045621" sldId="2147480138"/>
            <ac:spMk id="3" creationId="{95EACCFC-1AB4-E705-39CF-082950901B82}"/>
          </ac:spMkLst>
        </pc:spChg>
        <pc:spChg chg="mod">
          <ac:chgData name="Karmakar, Sumit" userId="S::skarmakar@elogex.com::5d020034-ff2c-4e7e-8d00-e94708d613b2" providerId="AD" clId="Web-{7B484889-D21D-52B5-6B71-A0A980F691B3}" dt="2024-03-28T11:36:44.458" v="383" actId="20577"/>
          <ac:spMkLst>
            <pc:docMk/>
            <pc:sldMk cId="954045621" sldId="2147480138"/>
            <ac:spMk id="7" creationId="{6B6625C7-C764-022A-AE1D-8A27119DEADF}"/>
          </ac:spMkLst>
        </pc:spChg>
      </pc:sldChg>
      <pc:sldChg chg="modSp">
        <pc:chgData name="Karmakar, Sumit" userId="S::skarmakar@elogex.com::5d020034-ff2c-4e7e-8d00-e94708d613b2" providerId="AD" clId="Web-{7B484889-D21D-52B5-6B71-A0A980F691B3}" dt="2024-03-28T11:37:31.397" v="384" actId="1076"/>
        <pc:sldMkLst>
          <pc:docMk/>
          <pc:sldMk cId="2272208059" sldId="2147480139"/>
        </pc:sldMkLst>
        <pc:spChg chg="mod">
          <ac:chgData name="Karmakar, Sumit" userId="S::skarmakar@elogex.com::5d020034-ff2c-4e7e-8d00-e94708d613b2" providerId="AD" clId="Web-{7B484889-D21D-52B5-6B71-A0A980F691B3}" dt="2024-03-28T11:37:31.397" v="384" actId="1076"/>
          <ac:spMkLst>
            <pc:docMk/>
            <pc:sldMk cId="2272208059" sldId="2147480139"/>
            <ac:spMk id="37" creationId="{2BC1BB96-5E69-9E49-FFEF-B8486102AFD0}"/>
          </ac:spMkLst>
        </pc:spChg>
      </pc:sldChg>
    </pc:docChg>
  </pc:docChgLst>
  <pc:docChgLst>
    <pc:chgData name="Karmakar, Sumit" userId="S::skarmakar@elogex.com::5d020034-ff2c-4e7e-8d00-e94708d613b2" providerId="AD" clId="Web-{13B32FD7-EAF7-0D6B-0370-1C0EA12D55E2}"/>
    <pc:docChg chg="modSld">
      <pc:chgData name="Karmakar, Sumit" userId="S::skarmakar@elogex.com::5d020034-ff2c-4e7e-8d00-e94708d613b2" providerId="AD" clId="Web-{13B32FD7-EAF7-0D6B-0370-1C0EA12D55E2}" dt="2024-03-26T12:29:56.878" v="106" actId="20577"/>
      <pc:docMkLst>
        <pc:docMk/>
      </pc:docMkLst>
      <pc:sldChg chg="addSp delSp modSp">
        <pc:chgData name="Karmakar, Sumit" userId="S::skarmakar@elogex.com::5d020034-ff2c-4e7e-8d00-e94708d613b2" providerId="AD" clId="Web-{13B32FD7-EAF7-0D6B-0370-1C0EA12D55E2}" dt="2024-03-26T12:29:56.878" v="106" actId="20577"/>
        <pc:sldMkLst>
          <pc:docMk/>
          <pc:sldMk cId="2511647518" sldId="2147480110"/>
        </pc:sldMkLst>
        <pc:spChg chg="add del mod">
          <ac:chgData name="Karmakar, Sumit" userId="S::skarmakar@elogex.com::5d020034-ff2c-4e7e-8d00-e94708d613b2" providerId="AD" clId="Web-{13B32FD7-EAF7-0D6B-0370-1C0EA12D55E2}" dt="2024-03-26T12:26:26.619" v="61"/>
          <ac:spMkLst>
            <pc:docMk/>
            <pc:sldMk cId="2511647518" sldId="2147480110"/>
            <ac:spMk id="4" creationId="{A399B253-8F7B-D16B-1600-3D7AE26C323B}"/>
          </ac:spMkLst>
        </pc:spChg>
        <pc:spChg chg="add del mod">
          <ac:chgData name="Karmakar, Sumit" userId="S::skarmakar@elogex.com::5d020034-ff2c-4e7e-8d00-e94708d613b2" providerId="AD" clId="Web-{13B32FD7-EAF7-0D6B-0370-1C0EA12D55E2}" dt="2024-03-26T12:26:24.369" v="60"/>
          <ac:spMkLst>
            <pc:docMk/>
            <pc:sldMk cId="2511647518" sldId="2147480110"/>
            <ac:spMk id="5" creationId="{1B33687C-5E74-A982-F9C5-A884E44ED179}"/>
          </ac:spMkLst>
        </pc:spChg>
        <pc:spChg chg="add mod">
          <ac:chgData name="Karmakar, Sumit" userId="S::skarmakar@elogex.com::5d020034-ff2c-4e7e-8d00-e94708d613b2" providerId="AD" clId="Web-{13B32FD7-EAF7-0D6B-0370-1C0EA12D55E2}" dt="2024-03-26T12:29:56.878" v="106" actId="20577"/>
          <ac:spMkLst>
            <pc:docMk/>
            <pc:sldMk cId="2511647518" sldId="2147480110"/>
            <ac:spMk id="6" creationId="{2BF0ABF6-C04A-85B8-E4A7-8EC337656637}"/>
          </ac:spMkLst>
        </pc:spChg>
        <pc:spChg chg="del">
          <ac:chgData name="Karmakar, Sumit" userId="S::skarmakar@elogex.com::5d020034-ff2c-4e7e-8d00-e94708d613b2" providerId="AD" clId="Web-{13B32FD7-EAF7-0D6B-0370-1C0EA12D55E2}" dt="2024-03-26T12:22:26.020" v="12"/>
          <ac:spMkLst>
            <pc:docMk/>
            <pc:sldMk cId="2511647518" sldId="2147480110"/>
            <ac:spMk id="7" creationId="{3C738EEC-B9BD-7398-1235-887026C23A4D}"/>
          </ac:spMkLst>
        </pc:spChg>
        <pc:spChg chg="add mod">
          <ac:chgData name="Karmakar, Sumit" userId="S::skarmakar@elogex.com::5d020034-ff2c-4e7e-8d00-e94708d613b2" providerId="AD" clId="Web-{13B32FD7-EAF7-0D6B-0370-1C0EA12D55E2}" dt="2024-03-26T12:28:42.548" v="99" actId="20577"/>
          <ac:spMkLst>
            <pc:docMk/>
            <pc:sldMk cId="2511647518" sldId="2147480110"/>
            <ac:spMk id="8" creationId="{A959E77F-CF64-3333-84F1-2FB02F203F6E}"/>
          </ac:spMkLst>
        </pc:spChg>
        <pc:picChg chg="add del mod modCrop">
          <ac:chgData name="Karmakar, Sumit" userId="S::skarmakar@elogex.com::5d020034-ff2c-4e7e-8d00-e94708d613b2" providerId="AD" clId="Web-{13B32FD7-EAF7-0D6B-0370-1C0EA12D55E2}" dt="2024-03-26T12:24:34.898" v="21"/>
          <ac:picMkLst>
            <pc:docMk/>
            <pc:sldMk cId="2511647518" sldId="2147480110"/>
            <ac:picMk id="2" creationId="{C21EA7DC-0CEE-8BAB-3A3F-E6EEFAA528E3}"/>
          </ac:picMkLst>
        </pc:picChg>
      </pc:sldChg>
      <pc:sldChg chg="delSp modSp">
        <pc:chgData name="Karmakar, Sumit" userId="S::skarmakar@elogex.com::5d020034-ff2c-4e7e-8d00-e94708d613b2" providerId="AD" clId="Web-{13B32FD7-EAF7-0D6B-0370-1C0EA12D55E2}" dt="2024-03-26T12:18:37.641" v="10" actId="1076"/>
        <pc:sldMkLst>
          <pc:docMk/>
          <pc:sldMk cId="124787207" sldId="2147480125"/>
        </pc:sldMkLst>
        <pc:spChg chg="mod">
          <ac:chgData name="Karmakar, Sumit" userId="S::skarmakar@elogex.com::5d020034-ff2c-4e7e-8d00-e94708d613b2" providerId="AD" clId="Web-{13B32FD7-EAF7-0D6B-0370-1C0EA12D55E2}" dt="2024-03-26T12:18:33.093" v="6" actId="1076"/>
          <ac:spMkLst>
            <pc:docMk/>
            <pc:sldMk cId="124787207" sldId="2147480125"/>
            <ac:spMk id="11" creationId="{9B8733AF-1ACA-0817-500E-BF850E95ECC4}"/>
          </ac:spMkLst>
        </pc:spChg>
        <pc:spChg chg="mod">
          <ac:chgData name="Karmakar, Sumit" userId="S::skarmakar@elogex.com::5d020034-ff2c-4e7e-8d00-e94708d613b2" providerId="AD" clId="Web-{13B32FD7-EAF7-0D6B-0370-1C0EA12D55E2}" dt="2024-03-26T12:18:33.109" v="7" actId="1076"/>
          <ac:spMkLst>
            <pc:docMk/>
            <pc:sldMk cId="124787207" sldId="2147480125"/>
            <ac:spMk id="29" creationId="{4E17A846-0BA2-FE67-6117-4A9F9C2AC2DA}"/>
          </ac:spMkLst>
        </pc:spChg>
        <pc:picChg chg="mod">
          <ac:chgData name="Karmakar, Sumit" userId="S::skarmakar@elogex.com::5d020034-ff2c-4e7e-8d00-e94708d613b2" providerId="AD" clId="Web-{13B32FD7-EAF7-0D6B-0370-1C0EA12D55E2}" dt="2024-03-26T12:18:03.796" v="4" actId="1076"/>
          <ac:picMkLst>
            <pc:docMk/>
            <pc:sldMk cId="124787207" sldId="2147480125"/>
            <ac:picMk id="35" creationId="{28C7CD9C-4A8F-0BB2-A3EA-F5634170334B}"/>
          </ac:picMkLst>
        </pc:picChg>
        <pc:picChg chg="mod">
          <ac:chgData name="Karmakar, Sumit" userId="S::skarmakar@elogex.com::5d020034-ff2c-4e7e-8d00-e94708d613b2" providerId="AD" clId="Web-{13B32FD7-EAF7-0D6B-0370-1C0EA12D55E2}" dt="2024-03-26T12:18:09.218" v="5" actId="1076"/>
          <ac:picMkLst>
            <pc:docMk/>
            <pc:sldMk cId="124787207" sldId="2147480125"/>
            <ac:picMk id="38" creationId="{F8EE571C-8599-588A-3ABB-73143F46726C}"/>
          </ac:picMkLst>
        </pc:picChg>
        <pc:picChg chg="del">
          <ac:chgData name="Karmakar, Sumit" userId="S::skarmakar@elogex.com::5d020034-ff2c-4e7e-8d00-e94708d613b2" providerId="AD" clId="Web-{13B32FD7-EAF7-0D6B-0370-1C0EA12D55E2}" dt="2024-03-26T12:17:42.436" v="0"/>
          <ac:picMkLst>
            <pc:docMk/>
            <pc:sldMk cId="124787207" sldId="2147480125"/>
            <ac:picMk id="40" creationId="{2BAFA6A6-E3B9-3D37-893E-20491376F319}"/>
          </ac:picMkLst>
        </pc:picChg>
        <pc:picChg chg="mod">
          <ac:chgData name="Karmakar, Sumit" userId="S::skarmakar@elogex.com::5d020034-ff2c-4e7e-8d00-e94708d613b2" providerId="AD" clId="Web-{13B32FD7-EAF7-0D6B-0370-1C0EA12D55E2}" dt="2024-03-26T12:18:37.641" v="10" actId="1076"/>
          <ac:picMkLst>
            <pc:docMk/>
            <pc:sldMk cId="124787207" sldId="2147480125"/>
            <ac:picMk id="52" creationId="{BA4BA1F2-EA5A-2C6C-6D6C-0BB978DEA1C8}"/>
          </ac:picMkLst>
        </pc:picChg>
        <pc:picChg chg="mod">
          <ac:chgData name="Karmakar, Sumit" userId="S::skarmakar@elogex.com::5d020034-ff2c-4e7e-8d00-e94708d613b2" providerId="AD" clId="Web-{13B32FD7-EAF7-0D6B-0370-1C0EA12D55E2}" dt="2024-03-26T12:18:33.140" v="9" actId="1076"/>
          <ac:picMkLst>
            <pc:docMk/>
            <pc:sldMk cId="124787207" sldId="2147480125"/>
            <ac:picMk id="54" creationId="{5F4AE74D-BB62-4130-F0A2-3FAA4A7D8817}"/>
          </ac:picMkLst>
        </pc:picChg>
      </pc:sldChg>
    </pc:docChg>
  </pc:docChgLst>
  <pc:docChgLst>
    <pc:chgData name="Karmakar, Sumit" userId="S::skarmakar@elogex.com::5d020034-ff2c-4e7e-8d00-e94708d613b2" providerId="AD" clId="Web-{D61E26CA-9721-8D56-B7D9-7BAB776E07AE}"/>
    <pc:docChg chg="addSld delSld modSld sldOrd modSection">
      <pc:chgData name="Karmakar, Sumit" userId="S::skarmakar@elogex.com::5d020034-ff2c-4e7e-8d00-e94708d613b2" providerId="AD" clId="Web-{D61E26CA-9721-8D56-B7D9-7BAB776E07AE}" dt="2024-03-19T18:42:36.544" v="261"/>
      <pc:docMkLst>
        <pc:docMk/>
      </pc:docMkLst>
      <pc:sldChg chg="ord">
        <pc:chgData name="Karmakar, Sumit" userId="S::skarmakar@elogex.com::5d020034-ff2c-4e7e-8d00-e94708d613b2" providerId="AD" clId="Web-{D61E26CA-9721-8D56-B7D9-7BAB776E07AE}" dt="2024-03-19T18:41:59.089" v="257"/>
        <pc:sldMkLst>
          <pc:docMk/>
          <pc:sldMk cId="3961352546" sldId="2671"/>
        </pc:sldMkLst>
      </pc:sldChg>
      <pc:sldChg chg="ord">
        <pc:chgData name="Karmakar, Sumit" userId="S::skarmakar@elogex.com::5d020034-ff2c-4e7e-8d00-e94708d613b2" providerId="AD" clId="Web-{D61E26CA-9721-8D56-B7D9-7BAB776E07AE}" dt="2024-03-19T18:41:59.089" v="258"/>
        <pc:sldMkLst>
          <pc:docMk/>
          <pc:sldMk cId="4239253529" sldId="4781"/>
        </pc:sldMkLst>
      </pc:sldChg>
      <pc:sldChg chg="delSp modSp ord">
        <pc:chgData name="Karmakar, Sumit" userId="S::skarmakar@elogex.com::5d020034-ff2c-4e7e-8d00-e94708d613b2" providerId="AD" clId="Web-{D61E26CA-9721-8D56-B7D9-7BAB776E07AE}" dt="2024-03-19T18:41:59.089" v="259"/>
        <pc:sldMkLst>
          <pc:docMk/>
          <pc:sldMk cId="3043437281" sldId="2147471639"/>
        </pc:sldMkLst>
        <pc:spChg chg="mod">
          <ac:chgData name="Karmakar, Sumit" userId="S::skarmakar@elogex.com::5d020034-ff2c-4e7e-8d00-e94708d613b2" providerId="AD" clId="Web-{D61E26CA-9721-8D56-B7D9-7BAB776E07AE}" dt="2024-03-19T17:12:09.697" v="100" actId="20577"/>
          <ac:spMkLst>
            <pc:docMk/>
            <pc:sldMk cId="3043437281" sldId="2147471639"/>
            <ac:spMk id="4" creationId="{7818288B-FB17-A849-848D-0E4B238F1C8C}"/>
          </ac:spMkLst>
        </pc:spChg>
        <pc:spChg chg="del">
          <ac:chgData name="Karmakar, Sumit" userId="S::skarmakar@elogex.com::5d020034-ff2c-4e7e-8d00-e94708d613b2" providerId="AD" clId="Web-{D61E26CA-9721-8D56-B7D9-7BAB776E07AE}" dt="2024-03-19T17:14:26.922" v="129"/>
          <ac:spMkLst>
            <pc:docMk/>
            <pc:sldMk cId="3043437281" sldId="2147471639"/>
            <ac:spMk id="59" creationId="{4F6120AC-B788-9740-8E51-044012D25D6C}"/>
          </ac:spMkLst>
        </pc:spChg>
        <pc:spChg chg="del">
          <ac:chgData name="Karmakar, Sumit" userId="S::skarmakar@elogex.com::5d020034-ff2c-4e7e-8d00-e94708d613b2" providerId="AD" clId="Web-{D61E26CA-9721-8D56-B7D9-7BAB776E07AE}" dt="2024-03-19T17:12:47.543" v="101"/>
          <ac:spMkLst>
            <pc:docMk/>
            <pc:sldMk cId="3043437281" sldId="2147471639"/>
            <ac:spMk id="64" creationId="{82943D9B-8C60-3A74-24B9-AC31E1AFB7D8}"/>
          </ac:spMkLst>
        </pc:spChg>
      </pc:sldChg>
      <pc:sldChg chg="del">
        <pc:chgData name="Karmakar, Sumit" userId="S::skarmakar@elogex.com::5d020034-ff2c-4e7e-8d00-e94708d613b2" providerId="AD" clId="Web-{D61E26CA-9721-8D56-B7D9-7BAB776E07AE}" dt="2024-03-19T17:15:22.581" v="140"/>
        <pc:sldMkLst>
          <pc:docMk/>
          <pc:sldMk cId="1360639107" sldId="2147480056"/>
        </pc:sldMkLst>
      </pc:sldChg>
      <pc:sldChg chg="ord">
        <pc:chgData name="Karmakar, Sumit" userId="S::skarmakar@elogex.com::5d020034-ff2c-4e7e-8d00-e94708d613b2" providerId="AD" clId="Web-{D61E26CA-9721-8D56-B7D9-7BAB776E07AE}" dt="2024-03-19T18:36:58.173" v="247"/>
        <pc:sldMkLst>
          <pc:docMk/>
          <pc:sldMk cId="1887349041" sldId="2147480082"/>
        </pc:sldMkLst>
      </pc:sldChg>
      <pc:sldChg chg="del">
        <pc:chgData name="Karmakar, Sumit" userId="S::skarmakar@elogex.com::5d020034-ff2c-4e7e-8d00-e94708d613b2" providerId="AD" clId="Web-{D61E26CA-9721-8D56-B7D9-7BAB776E07AE}" dt="2024-03-19T17:13:55.108" v="127"/>
        <pc:sldMkLst>
          <pc:docMk/>
          <pc:sldMk cId="2428350765" sldId="2147480083"/>
        </pc:sldMkLst>
      </pc:sldChg>
      <pc:sldChg chg="ord">
        <pc:chgData name="Karmakar, Sumit" userId="S::skarmakar@elogex.com::5d020034-ff2c-4e7e-8d00-e94708d613b2" providerId="AD" clId="Web-{D61E26CA-9721-8D56-B7D9-7BAB776E07AE}" dt="2024-03-19T18:42:36.544" v="261"/>
        <pc:sldMkLst>
          <pc:docMk/>
          <pc:sldMk cId="3611435049" sldId="2147480097"/>
        </pc:sldMkLst>
      </pc:sldChg>
      <pc:sldChg chg="addSp delSp modSp">
        <pc:chgData name="Karmakar, Sumit" userId="S::skarmakar@elogex.com::5d020034-ff2c-4e7e-8d00-e94708d613b2" providerId="AD" clId="Web-{D61E26CA-9721-8D56-B7D9-7BAB776E07AE}" dt="2024-03-19T17:15:29.410" v="142"/>
        <pc:sldMkLst>
          <pc:docMk/>
          <pc:sldMk cId="2511647518" sldId="2147480110"/>
        </pc:sldMkLst>
        <pc:spChg chg="add mod">
          <ac:chgData name="Karmakar, Sumit" userId="S::skarmakar@elogex.com::5d020034-ff2c-4e7e-8d00-e94708d613b2" providerId="AD" clId="Web-{D61E26CA-9721-8D56-B7D9-7BAB776E07AE}" dt="2024-03-19T17:14:57.721" v="137" actId="20577"/>
          <ac:spMkLst>
            <pc:docMk/>
            <pc:sldMk cId="2511647518" sldId="2147480110"/>
            <ac:spMk id="3" creationId="{245AEFFC-310E-725E-C6BB-54C2096FD0BD}"/>
          </ac:spMkLst>
        </pc:spChg>
        <pc:spChg chg="add del mod">
          <ac:chgData name="Karmakar, Sumit" userId="S::skarmakar@elogex.com::5d020034-ff2c-4e7e-8d00-e94708d613b2" providerId="AD" clId="Web-{D61E26CA-9721-8D56-B7D9-7BAB776E07AE}" dt="2024-03-19T17:15:29.410" v="142"/>
          <ac:spMkLst>
            <pc:docMk/>
            <pc:sldMk cId="2511647518" sldId="2147480110"/>
            <ac:spMk id="5" creationId="{3E35D4EA-AE68-7D11-EE92-F756CE398E93}"/>
          </ac:spMkLst>
        </pc:spChg>
        <pc:spChg chg="add">
          <ac:chgData name="Karmakar, Sumit" userId="S::skarmakar@elogex.com::5d020034-ff2c-4e7e-8d00-e94708d613b2" providerId="AD" clId="Web-{D61E26CA-9721-8D56-B7D9-7BAB776E07AE}" dt="2024-03-19T17:15:12.315" v="139"/>
          <ac:spMkLst>
            <pc:docMk/>
            <pc:sldMk cId="2511647518" sldId="2147480110"/>
            <ac:spMk id="7" creationId="{3C738EEC-B9BD-7398-1235-887026C23A4D}"/>
          </ac:spMkLst>
        </pc:spChg>
        <pc:spChg chg="del">
          <ac:chgData name="Karmakar, Sumit" userId="S::skarmakar@elogex.com::5d020034-ff2c-4e7e-8d00-e94708d613b2" providerId="AD" clId="Web-{D61E26CA-9721-8D56-B7D9-7BAB776E07AE}" dt="2024-03-19T17:15:04.377" v="138"/>
          <ac:spMkLst>
            <pc:docMk/>
            <pc:sldMk cId="2511647518" sldId="2147480110"/>
            <ac:spMk id="9" creationId="{7FBA4B87-97CE-C427-F2E6-4E29EF3AAD3C}"/>
          </ac:spMkLst>
        </pc:spChg>
      </pc:sldChg>
      <pc:sldChg chg="ord">
        <pc:chgData name="Karmakar, Sumit" userId="S::skarmakar@elogex.com::5d020034-ff2c-4e7e-8d00-e94708d613b2" providerId="AD" clId="Web-{D61E26CA-9721-8D56-B7D9-7BAB776E07AE}" dt="2024-03-19T18:36:12.499" v="243"/>
        <pc:sldMkLst>
          <pc:docMk/>
          <pc:sldMk cId="1920257705" sldId="2147480112"/>
        </pc:sldMkLst>
      </pc:sldChg>
      <pc:sldChg chg="ord">
        <pc:chgData name="Karmakar, Sumit" userId="S::skarmakar@elogex.com::5d020034-ff2c-4e7e-8d00-e94708d613b2" providerId="AD" clId="Web-{D61E26CA-9721-8D56-B7D9-7BAB776E07AE}" dt="2024-03-19T18:40:17.523" v="254"/>
        <pc:sldMkLst>
          <pc:docMk/>
          <pc:sldMk cId="1765818760" sldId="2147480113"/>
        </pc:sldMkLst>
      </pc:sldChg>
      <pc:sldChg chg="addSp delSp modSp del">
        <pc:chgData name="Karmakar, Sumit" userId="S::skarmakar@elogex.com::5d020034-ff2c-4e7e-8d00-e94708d613b2" providerId="AD" clId="Web-{D61E26CA-9721-8D56-B7D9-7BAB776E07AE}" dt="2024-03-19T17:19:30.608" v="242"/>
        <pc:sldMkLst>
          <pc:docMk/>
          <pc:sldMk cId="3114691178" sldId="2147480114"/>
        </pc:sldMkLst>
        <pc:spChg chg="mod">
          <ac:chgData name="Karmakar, Sumit" userId="S::skarmakar@elogex.com::5d020034-ff2c-4e7e-8d00-e94708d613b2" providerId="AD" clId="Web-{D61E26CA-9721-8D56-B7D9-7BAB776E07AE}" dt="2024-03-19T17:16:35.475" v="195" actId="20577"/>
          <ac:spMkLst>
            <pc:docMk/>
            <pc:sldMk cId="3114691178" sldId="2147480114"/>
            <ac:spMk id="2" creationId="{5429BBFA-3801-9631-FFE5-70B7418F24FD}"/>
          </ac:spMkLst>
        </pc:spChg>
        <pc:spChg chg="del">
          <ac:chgData name="Karmakar, Sumit" userId="S::skarmakar@elogex.com::5d020034-ff2c-4e7e-8d00-e94708d613b2" providerId="AD" clId="Web-{D61E26CA-9721-8D56-B7D9-7BAB776E07AE}" dt="2024-03-19T17:16:08.193" v="190"/>
          <ac:spMkLst>
            <pc:docMk/>
            <pc:sldMk cId="3114691178" sldId="2147480114"/>
            <ac:spMk id="4" creationId="{7D4BF2ED-AC5B-0D24-516C-84EE34EF0F26}"/>
          </ac:spMkLst>
        </pc:spChg>
        <pc:spChg chg="del">
          <ac:chgData name="Karmakar, Sumit" userId="S::skarmakar@elogex.com::5d020034-ff2c-4e7e-8d00-e94708d613b2" providerId="AD" clId="Web-{D61E26CA-9721-8D56-B7D9-7BAB776E07AE}" dt="2024-03-19T17:16:08.193" v="188"/>
          <ac:spMkLst>
            <pc:docMk/>
            <pc:sldMk cId="3114691178" sldId="2147480114"/>
            <ac:spMk id="8" creationId="{9A8AFD97-6548-3F4A-4D20-68484CE3E0C6}"/>
          </ac:spMkLst>
        </pc:spChg>
        <pc:spChg chg="del">
          <ac:chgData name="Karmakar, Sumit" userId="S::skarmakar@elogex.com::5d020034-ff2c-4e7e-8d00-e94708d613b2" providerId="AD" clId="Web-{D61E26CA-9721-8D56-B7D9-7BAB776E07AE}" dt="2024-03-19T17:16:08.193" v="187"/>
          <ac:spMkLst>
            <pc:docMk/>
            <pc:sldMk cId="3114691178" sldId="2147480114"/>
            <ac:spMk id="9" creationId="{4920E92B-7718-8222-9BFE-94A6716A8881}"/>
          </ac:spMkLst>
        </pc:spChg>
        <pc:spChg chg="del">
          <ac:chgData name="Karmakar, Sumit" userId="S::skarmakar@elogex.com::5d020034-ff2c-4e7e-8d00-e94708d613b2" providerId="AD" clId="Web-{D61E26CA-9721-8D56-B7D9-7BAB776E07AE}" dt="2024-03-19T17:16:08.193" v="186"/>
          <ac:spMkLst>
            <pc:docMk/>
            <pc:sldMk cId="3114691178" sldId="2147480114"/>
            <ac:spMk id="12" creationId="{3C0CEDD4-EBFB-353C-5303-0FB361E05818}"/>
          </ac:spMkLst>
        </pc:spChg>
        <pc:spChg chg="del">
          <ac:chgData name="Karmakar, Sumit" userId="S::skarmakar@elogex.com::5d020034-ff2c-4e7e-8d00-e94708d613b2" providerId="AD" clId="Web-{D61E26CA-9721-8D56-B7D9-7BAB776E07AE}" dt="2024-03-19T17:16:08.193" v="185"/>
          <ac:spMkLst>
            <pc:docMk/>
            <pc:sldMk cId="3114691178" sldId="2147480114"/>
            <ac:spMk id="18" creationId="{91B30D9E-4251-EC41-7D02-76659175E10D}"/>
          </ac:spMkLst>
        </pc:spChg>
        <pc:spChg chg="del">
          <ac:chgData name="Karmakar, Sumit" userId="S::skarmakar@elogex.com::5d020034-ff2c-4e7e-8d00-e94708d613b2" providerId="AD" clId="Web-{D61E26CA-9721-8D56-B7D9-7BAB776E07AE}" dt="2024-03-19T17:16:08.193" v="184"/>
          <ac:spMkLst>
            <pc:docMk/>
            <pc:sldMk cId="3114691178" sldId="2147480114"/>
            <ac:spMk id="19" creationId="{58EE22D9-D66C-2075-3E64-FA6499E1196E}"/>
          </ac:spMkLst>
        </pc:spChg>
        <pc:spChg chg="del">
          <ac:chgData name="Karmakar, Sumit" userId="S::skarmakar@elogex.com::5d020034-ff2c-4e7e-8d00-e94708d613b2" providerId="AD" clId="Web-{D61E26CA-9721-8D56-B7D9-7BAB776E07AE}" dt="2024-03-19T17:16:08.193" v="183"/>
          <ac:spMkLst>
            <pc:docMk/>
            <pc:sldMk cId="3114691178" sldId="2147480114"/>
            <ac:spMk id="20" creationId="{A6CE2B40-6661-D9FD-362E-58C38727DCF2}"/>
          </ac:spMkLst>
        </pc:spChg>
        <pc:spChg chg="del">
          <ac:chgData name="Karmakar, Sumit" userId="S::skarmakar@elogex.com::5d020034-ff2c-4e7e-8d00-e94708d613b2" providerId="AD" clId="Web-{D61E26CA-9721-8D56-B7D9-7BAB776E07AE}" dt="2024-03-19T17:16:08.193" v="182"/>
          <ac:spMkLst>
            <pc:docMk/>
            <pc:sldMk cId="3114691178" sldId="2147480114"/>
            <ac:spMk id="21" creationId="{674277F3-C042-22B9-1C33-4BEEB500FE9D}"/>
          </ac:spMkLst>
        </pc:spChg>
        <pc:spChg chg="del">
          <ac:chgData name="Karmakar, Sumit" userId="S::skarmakar@elogex.com::5d020034-ff2c-4e7e-8d00-e94708d613b2" providerId="AD" clId="Web-{D61E26CA-9721-8D56-B7D9-7BAB776E07AE}" dt="2024-03-19T17:16:08.193" v="181"/>
          <ac:spMkLst>
            <pc:docMk/>
            <pc:sldMk cId="3114691178" sldId="2147480114"/>
            <ac:spMk id="22" creationId="{EE65AA3E-1D2C-06EC-6222-393E1D64B3E0}"/>
          </ac:spMkLst>
        </pc:spChg>
        <pc:spChg chg="del">
          <ac:chgData name="Karmakar, Sumit" userId="S::skarmakar@elogex.com::5d020034-ff2c-4e7e-8d00-e94708d613b2" providerId="AD" clId="Web-{D61E26CA-9721-8D56-B7D9-7BAB776E07AE}" dt="2024-03-19T17:16:08.193" v="180"/>
          <ac:spMkLst>
            <pc:docMk/>
            <pc:sldMk cId="3114691178" sldId="2147480114"/>
            <ac:spMk id="23" creationId="{31CC89F3-EB2C-B655-7F42-FE691354439C}"/>
          </ac:spMkLst>
        </pc:spChg>
        <pc:spChg chg="del">
          <ac:chgData name="Karmakar, Sumit" userId="S::skarmakar@elogex.com::5d020034-ff2c-4e7e-8d00-e94708d613b2" providerId="AD" clId="Web-{D61E26CA-9721-8D56-B7D9-7BAB776E07AE}" dt="2024-03-19T17:16:08.193" v="179"/>
          <ac:spMkLst>
            <pc:docMk/>
            <pc:sldMk cId="3114691178" sldId="2147480114"/>
            <ac:spMk id="24" creationId="{E851DD55-8C84-B0EF-B66C-453A4C2C0326}"/>
          </ac:spMkLst>
        </pc:spChg>
        <pc:spChg chg="del">
          <ac:chgData name="Karmakar, Sumit" userId="S::skarmakar@elogex.com::5d020034-ff2c-4e7e-8d00-e94708d613b2" providerId="AD" clId="Web-{D61E26CA-9721-8D56-B7D9-7BAB776E07AE}" dt="2024-03-19T17:16:08.193" v="174"/>
          <ac:spMkLst>
            <pc:docMk/>
            <pc:sldMk cId="3114691178" sldId="2147480114"/>
            <ac:spMk id="37" creationId="{C5FB6E55-1B8E-6DE2-30C2-9EE8DAED77F3}"/>
          </ac:spMkLst>
        </pc:spChg>
        <pc:spChg chg="del">
          <ac:chgData name="Karmakar, Sumit" userId="S::skarmakar@elogex.com::5d020034-ff2c-4e7e-8d00-e94708d613b2" providerId="AD" clId="Web-{D61E26CA-9721-8D56-B7D9-7BAB776E07AE}" dt="2024-03-19T17:16:08.193" v="173"/>
          <ac:spMkLst>
            <pc:docMk/>
            <pc:sldMk cId="3114691178" sldId="2147480114"/>
            <ac:spMk id="38" creationId="{11D1149B-6BB8-E5C3-36AD-14B387877A62}"/>
          </ac:spMkLst>
        </pc:spChg>
        <pc:spChg chg="del">
          <ac:chgData name="Karmakar, Sumit" userId="S::skarmakar@elogex.com::5d020034-ff2c-4e7e-8d00-e94708d613b2" providerId="AD" clId="Web-{D61E26CA-9721-8D56-B7D9-7BAB776E07AE}" dt="2024-03-19T17:16:08.193" v="170"/>
          <ac:spMkLst>
            <pc:docMk/>
            <pc:sldMk cId="3114691178" sldId="2147480114"/>
            <ac:spMk id="43" creationId="{CEC9A718-A993-FDB7-72C0-2A235CC11330}"/>
          </ac:spMkLst>
        </pc:spChg>
        <pc:spChg chg="del">
          <ac:chgData name="Karmakar, Sumit" userId="S::skarmakar@elogex.com::5d020034-ff2c-4e7e-8d00-e94708d613b2" providerId="AD" clId="Web-{D61E26CA-9721-8D56-B7D9-7BAB776E07AE}" dt="2024-03-19T17:16:08.193" v="169"/>
          <ac:spMkLst>
            <pc:docMk/>
            <pc:sldMk cId="3114691178" sldId="2147480114"/>
            <ac:spMk id="44" creationId="{AC458972-9D28-948A-0351-870DDCBBF36F}"/>
          </ac:spMkLst>
        </pc:spChg>
        <pc:spChg chg="del">
          <ac:chgData name="Karmakar, Sumit" userId="S::skarmakar@elogex.com::5d020034-ff2c-4e7e-8d00-e94708d613b2" providerId="AD" clId="Web-{D61E26CA-9721-8D56-B7D9-7BAB776E07AE}" dt="2024-03-19T17:16:08.193" v="189"/>
          <ac:spMkLst>
            <pc:docMk/>
            <pc:sldMk cId="3114691178" sldId="2147480114"/>
            <ac:spMk id="53" creationId="{21CDA126-CE71-8226-A1C3-4B3F2C86924E}"/>
          </ac:spMkLst>
        </pc:spChg>
        <pc:spChg chg="del">
          <ac:chgData name="Karmakar, Sumit" userId="S::skarmakar@elogex.com::5d020034-ff2c-4e7e-8d00-e94708d613b2" providerId="AD" clId="Web-{D61E26CA-9721-8D56-B7D9-7BAB776E07AE}" dt="2024-03-19T17:16:08.193" v="165"/>
          <ac:spMkLst>
            <pc:docMk/>
            <pc:sldMk cId="3114691178" sldId="2147480114"/>
            <ac:spMk id="61" creationId="{69290EC0-DD63-9CD7-BE84-7E3D85C38158}"/>
          </ac:spMkLst>
        </pc:spChg>
        <pc:spChg chg="del">
          <ac:chgData name="Karmakar, Sumit" userId="S::skarmakar@elogex.com::5d020034-ff2c-4e7e-8d00-e94708d613b2" providerId="AD" clId="Web-{D61E26CA-9721-8D56-B7D9-7BAB776E07AE}" dt="2024-03-19T17:16:08.193" v="164"/>
          <ac:spMkLst>
            <pc:docMk/>
            <pc:sldMk cId="3114691178" sldId="2147480114"/>
            <ac:spMk id="62" creationId="{D0298E2B-0E7B-38AA-DFAA-A6320C4591C2}"/>
          </ac:spMkLst>
        </pc:spChg>
        <pc:spChg chg="del">
          <ac:chgData name="Karmakar, Sumit" userId="S::skarmakar@elogex.com::5d020034-ff2c-4e7e-8d00-e94708d613b2" providerId="AD" clId="Web-{D61E26CA-9721-8D56-B7D9-7BAB776E07AE}" dt="2024-03-19T17:16:08.193" v="163"/>
          <ac:spMkLst>
            <pc:docMk/>
            <pc:sldMk cId="3114691178" sldId="2147480114"/>
            <ac:spMk id="63" creationId="{23D662CA-FC75-AE3B-81F9-620F85D254AD}"/>
          </ac:spMkLst>
        </pc:spChg>
        <pc:spChg chg="del">
          <ac:chgData name="Karmakar, Sumit" userId="S::skarmakar@elogex.com::5d020034-ff2c-4e7e-8d00-e94708d613b2" providerId="AD" clId="Web-{D61E26CA-9721-8D56-B7D9-7BAB776E07AE}" dt="2024-03-19T17:16:08.193" v="159"/>
          <ac:spMkLst>
            <pc:docMk/>
            <pc:sldMk cId="3114691178" sldId="2147480114"/>
            <ac:spMk id="79" creationId="{2EAD56B9-8A7E-BF47-79F2-AB010E670D57}"/>
          </ac:spMkLst>
        </pc:spChg>
        <pc:spChg chg="del">
          <ac:chgData name="Karmakar, Sumit" userId="S::skarmakar@elogex.com::5d020034-ff2c-4e7e-8d00-e94708d613b2" providerId="AD" clId="Web-{D61E26CA-9721-8D56-B7D9-7BAB776E07AE}" dt="2024-03-19T17:16:08.193" v="157"/>
          <ac:spMkLst>
            <pc:docMk/>
            <pc:sldMk cId="3114691178" sldId="2147480114"/>
            <ac:spMk id="87" creationId="{1FB4989B-574E-6579-DCEB-CFAEB695FA67}"/>
          </ac:spMkLst>
        </pc:spChg>
        <pc:spChg chg="del">
          <ac:chgData name="Karmakar, Sumit" userId="S::skarmakar@elogex.com::5d020034-ff2c-4e7e-8d00-e94708d613b2" providerId="AD" clId="Web-{D61E26CA-9721-8D56-B7D9-7BAB776E07AE}" dt="2024-03-19T17:16:08.193" v="156"/>
          <ac:spMkLst>
            <pc:docMk/>
            <pc:sldMk cId="3114691178" sldId="2147480114"/>
            <ac:spMk id="88" creationId="{E512E3A1-739B-2C3B-D1A1-632729E3975A}"/>
          </ac:spMkLst>
        </pc:spChg>
        <pc:spChg chg="del">
          <ac:chgData name="Karmakar, Sumit" userId="S::skarmakar@elogex.com::5d020034-ff2c-4e7e-8d00-e94708d613b2" providerId="AD" clId="Web-{D61E26CA-9721-8D56-B7D9-7BAB776E07AE}" dt="2024-03-19T17:16:08.193" v="153"/>
          <ac:spMkLst>
            <pc:docMk/>
            <pc:sldMk cId="3114691178" sldId="2147480114"/>
            <ac:spMk id="101" creationId="{BB9A562E-288C-E586-8EA9-71A20451A5CA}"/>
          </ac:spMkLst>
        </pc:spChg>
        <pc:spChg chg="del">
          <ac:chgData name="Karmakar, Sumit" userId="S::skarmakar@elogex.com::5d020034-ff2c-4e7e-8d00-e94708d613b2" providerId="AD" clId="Web-{D61E26CA-9721-8D56-B7D9-7BAB776E07AE}" dt="2024-03-19T17:16:08.193" v="152"/>
          <ac:spMkLst>
            <pc:docMk/>
            <pc:sldMk cId="3114691178" sldId="2147480114"/>
            <ac:spMk id="102" creationId="{6CD56641-AAC3-800F-86EB-1C5A6FC80FF4}"/>
          </ac:spMkLst>
        </pc:spChg>
        <pc:spChg chg="del">
          <ac:chgData name="Karmakar, Sumit" userId="S::skarmakar@elogex.com::5d020034-ff2c-4e7e-8d00-e94708d613b2" providerId="AD" clId="Web-{D61E26CA-9721-8D56-B7D9-7BAB776E07AE}" dt="2024-03-19T17:16:08.193" v="151"/>
          <ac:spMkLst>
            <pc:docMk/>
            <pc:sldMk cId="3114691178" sldId="2147480114"/>
            <ac:spMk id="103" creationId="{2736B58A-9EC5-8159-6DCD-C1400851552F}"/>
          </ac:spMkLst>
        </pc:spChg>
        <pc:spChg chg="del">
          <ac:chgData name="Karmakar, Sumit" userId="S::skarmakar@elogex.com::5d020034-ff2c-4e7e-8d00-e94708d613b2" providerId="AD" clId="Web-{D61E26CA-9721-8D56-B7D9-7BAB776E07AE}" dt="2024-03-19T17:16:08.177" v="150"/>
          <ac:spMkLst>
            <pc:docMk/>
            <pc:sldMk cId="3114691178" sldId="2147480114"/>
            <ac:spMk id="107" creationId="{E74B5A5C-6896-645E-557D-4823CBB26C7A}"/>
          </ac:spMkLst>
        </pc:spChg>
        <pc:spChg chg="del">
          <ac:chgData name="Karmakar, Sumit" userId="S::skarmakar@elogex.com::5d020034-ff2c-4e7e-8d00-e94708d613b2" providerId="AD" clId="Web-{D61E26CA-9721-8D56-B7D9-7BAB776E07AE}" dt="2024-03-19T17:16:08.177" v="149"/>
          <ac:spMkLst>
            <pc:docMk/>
            <pc:sldMk cId="3114691178" sldId="2147480114"/>
            <ac:spMk id="108" creationId="{8273D790-5762-4ECC-8068-40E72BEECADE}"/>
          </ac:spMkLst>
        </pc:spChg>
        <pc:spChg chg="del">
          <ac:chgData name="Karmakar, Sumit" userId="S::skarmakar@elogex.com::5d020034-ff2c-4e7e-8d00-e94708d613b2" providerId="AD" clId="Web-{D61E26CA-9721-8D56-B7D9-7BAB776E07AE}" dt="2024-03-19T17:16:08.177" v="148"/>
          <ac:spMkLst>
            <pc:docMk/>
            <pc:sldMk cId="3114691178" sldId="2147480114"/>
            <ac:spMk id="109" creationId="{0371E441-B796-4E41-3FB1-8A2EDFCEFF78}"/>
          </ac:spMkLst>
        </pc:spChg>
        <pc:spChg chg="del">
          <ac:chgData name="Karmakar, Sumit" userId="S::skarmakar@elogex.com::5d020034-ff2c-4e7e-8d00-e94708d613b2" providerId="AD" clId="Web-{D61E26CA-9721-8D56-B7D9-7BAB776E07AE}" dt="2024-03-19T17:16:08.177" v="147"/>
          <ac:spMkLst>
            <pc:docMk/>
            <pc:sldMk cId="3114691178" sldId="2147480114"/>
            <ac:spMk id="110" creationId="{E368AEDF-6EF1-0A5D-939F-C1948E929006}"/>
          </ac:spMkLst>
        </pc:spChg>
        <pc:spChg chg="del">
          <ac:chgData name="Karmakar, Sumit" userId="S::skarmakar@elogex.com::5d020034-ff2c-4e7e-8d00-e94708d613b2" providerId="AD" clId="Web-{D61E26CA-9721-8D56-B7D9-7BAB776E07AE}" dt="2024-03-19T17:16:08.177" v="146"/>
          <ac:spMkLst>
            <pc:docMk/>
            <pc:sldMk cId="3114691178" sldId="2147480114"/>
            <ac:spMk id="111" creationId="{C452A4ED-7FCE-7BEC-F2DC-6BC9C92512EE}"/>
          </ac:spMkLst>
        </pc:spChg>
        <pc:spChg chg="del">
          <ac:chgData name="Karmakar, Sumit" userId="S::skarmakar@elogex.com::5d020034-ff2c-4e7e-8d00-e94708d613b2" providerId="AD" clId="Web-{D61E26CA-9721-8D56-B7D9-7BAB776E07AE}" dt="2024-03-19T17:16:08.177" v="145"/>
          <ac:spMkLst>
            <pc:docMk/>
            <pc:sldMk cId="3114691178" sldId="2147480114"/>
            <ac:spMk id="112" creationId="{2F1298B4-CB41-4B91-7B66-093629709E8C}"/>
          </ac:spMkLst>
        </pc:spChg>
        <pc:spChg chg="del">
          <ac:chgData name="Karmakar, Sumit" userId="S::skarmakar@elogex.com::5d020034-ff2c-4e7e-8d00-e94708d613b2" providerId="AD" clId="Web-{D61E26CA-9721-8D56-B7D9-7BAB776E07AE}" dt="2024-03-19T17:16:08.177" v="144"/>
          <ac:spMkLst>
            <pc:docMk/>
            <pc:sldMk cId="3114691178" sldId="2147480114"/>
            <ac:spMk id="113" creationId="{568625C4-9098-C4EC-7E3F-984445F4C60F}"/>
          </ac:spMkLst>
        </pc:spChg>
        <pc:grpChg chg="add">
          <ac:chgData name="Karmakar, Sumit" userId="S::skarmakar@elogex.com::5d020034-ff2c-4e7e-8d00-e94708d613b2" providerId="AD" clId="Web-{D61E26CA-9721-8D56-B7D9-7BAB776E07AE}" dt="2024-03-19T17:16:50.820" v="197"/>
          <ac:grpSpMkLst>
            <pc:docMk/>
            <pc:sldMk cId="3114691178" sldId="2147480114"/>
            <ac:grpSpMk id="11" creationId="{94D39A26-23E6-6D62-A55D-F92954744D2D}"/>
          </ac:grpSpMkLst>
        </pc:grpChg>
        <pc:grpChg chg="add">
          <ac:chgData name="Karmakar, Sumit" userId="S::skarmakar@elogex.com::5d020034-ff2c-4e7e-8d00-e94708d613b2" providerId="AD" clId="Web-{D61E26CA-9721-8D56-B7D9-7BAB776E07AE}" dt="2024-03-19T17:16:50.851" v="198"/>
          <ac:grpSpMkLst>
            <pc:docMk/>
            <pc:sldMk cId="3114691178" sldId="2147480114"/>
            <ac:grpSpMk id="16" creationId="{388527DB-5741-CDC9-2A0F-2A8A2918520D}"/>
          </ac:grpSpMkLst>
        </pc:grpChg>
        <pc:grpChg chg="add">
          <ac:chgData name="Karmakar, Sumit" userId="S::skarmakar@elogex.com::5d020034-ff2c-4e7e-8d00-e94708d613b2" providerId="AD" clId="Web-{D61E26CA-9721-8D56-B7D9-7BAB776E07AE}" dt="2024-03-19T17:16:50.882" v="199"/>
          <ac:grpSpMkLst>
            <pc:docMk/>
            <pc:sldMk cId="3114691178" sldId="2147480114"/>
            <ac:grpSpMk id="29" creationId="{FA3C9B58-36C4-32E4-E284-42DF78710B8E}"/>
          </ac:grpSpMkLst>
        </pc:grpChg>
        <pc:grpChg chg="add">
          <ac:chgData name="Karmakar, Sumit" userId="S::skarmakar@elogex.com::5d020034-ff2c-4e7e-8d00-e94708d613b2" providerId="AD" clId="Web-{D61E26CA-9721-8D56-B7D9-7BAB776E07AE}" dt="2024-03-19T17:16:50.913" v="200"/>
          <ac:grpSpMkLst>
            <pc:docMk/>
            <pc:sldMk cId="3114691178" sldId="2147480114"/>
            <ac:grpSpMk id="35" creationId="{428052D9-C141-8579-A465-1F033F1D1768}"/>
          </ac:grpSpMkLst>
        </pc:grpChg>
        <pc:grpChg chg="add">
          <ac:chgData name="Karmakar, Sumit" userId="S::skarmakar@elogex.com::5d020034-ff2c-4e7e-8d00-e94708d613b2" providerId="AD" clId="Web-{D61E26CA-9721-8D56-B7D9-7BAB776E07AE}" dt="2024-03-19T17:16:50.945" v="201"/>
          <ac:grpSpMkLst>
            <pc:docMk/>
            <pc:sldMk cId="3114691178" sldId="2147480114"/>
            <ac:grpSpMk id="45" creationId="{C5C281E6-6357-53CC-C51B-A00365E76718}"/>
          </ac:grpSpMkLst>
        </pc:grpChg>
        <pc:grpChg chg="add">
          <ac:chgData name="Karmakar, Sumit" userId="S::skarmakar@elogex.com::5d020034-ff2c-4e7e-8d00-e94708d613b2" providerId="AD" clId="Web-{D61E26CA-9721-8D56-B7D9-7BAB776E07AE}" dt="2024-03-19T17:16:50.976" v="202"/>
          <ac:grpSpMkLst>
            <pc:docMk/>
            <pc:sldMk cId="3114691178" sldId="2147480114"/>
            <ac:grpSpMk id="51" creationId="{BF0235B1-3B21-A92C-A51E-E3812B90F9D4}"/>
          </ac:grpSpMkLst>
        </pc:grpChg>
        <pc:grpChg chg="add">
          <ac:chgData name="Karmakar, Sumit" userId="S::skarmakar@elogex.com::5d020034-ff2c-4e7e-8d00-e94708d613b2" providerId="AD" clId="Web-{D61E26CA-9721-8D56-B7D9-7BAB776E07AE}" dt="2024-03-19T17:16:51.007" v="203"/>
          <ac:grpSpMkLst>
            <pc:docMk/>
            <pc:sldMk cId="3114691178" sldId="2147480114"/>
            <ac:grpSpMk id="57" creationId="{5C65F9A1-03DA-2F6D-6C46-EC6A62374078}"/>
          </ac:grpSpMkLst>
        </pc:grpChg>
        <pc:grpChg chg="add">
          <ac:chgData name="Karmakar, Sumit" userId="S::skarmakar@elogex.com::5d020034-ff2c-4e7e-8d00-e94708d613b2" providerId="AD" clId="Web-{D61E26CA-9721-8D56-B7D9-7BAB776E07AE}" dt="2024-03-19T17:16:51.038" v="204"/>
          <ac:grpSpMkLst>
            <pc:docMk/>
            <pc:sldMk cId="3114691178" sldId="2147480114"/>
            <ac:grpSpMk id="65" creationId="{E3939EF5-9151-545B-C288-0CFE08762EE9}"/>
          </ac:grpSpMkLst>
        </pc:grpChg>
        <pc:grpChg chg="add">
          <ac:chgData name="Karmakar, Sumit" userId="S::skarmakar@elogex.com::5d020034-ff2c-4e7e-8d00-e94708d613b2" providerId="AD" clId="Web-{D61E26CA-9721-8D56-B7D9-7BAB776E07AE}" dt="2024-03-19T17:16:51.070" v="205"/>
          <ac:grpSpMkLst>
            <pc:docMk/>
            <pc:sldMk cId="3114691178" sldId="2147480114"/>
            <ac:grpSpMk id="70" creationId="{9D10C20D-FF3C-40AA-D8F5-764FCD8AB0B6}"/>
          </ac:grpSpMkLst>
        </pc:grpChg>
        <pc:grpChg chg="add">
          <ac:chgData name="Karmakar, Sumit" userId="S::skarmakar@elogex.com::5d020034-ff2c-4e7e-8d00-e94708d613b2" providerId="AD" clId="Web-{D61E26CA-9721-8D56-B7D9-7BAB776E07AE}" dt="2024-03-19T17:16:51.101" v="206"/>
          <ac:grpSpMkLst>
            <pc:docMk/>
            <pc:sldMk cId="3114691178" sldId="2147480114"/>
            <ac:grpSpMk id="75" creationId="{88D14A51-845C-1BDF-22BC-60CAB9A4C374}"/>
          </ac:grpSpMkLst>
        </pc:grpChg>
        <pc:grpChg chg="add">
          <ac:chgData name="Karmakar, Sumit" userId="S::skarmakar@elogex.com::5d020034-ff2c-4e7e-8d00-e94708d613b2" providerId="AD" clId="Web-{D61E26CA-9721-8D56-B7D9-7BAB776E07AE}" dt="2024-03-19T17:16:51.116" v="207"/>
          <ac:grpSpMkLst>
            <pc:docMk/>
            <pc:sldMk cId="3114691178" sldId="2147480114"/>
            <ac:grpSpMk id="81" creationId="{7AF8269B-5E0D-6E34-50E9-9565239B9F47}"/>
          </ac:grpSpMkLst>
        </pc:grpChg>
        <pc:grpChg chg="add">
          <ac:chgData name="Karmakar, Sumit" userId="S::skarmakar@elogex.com::5d020034-ff2c-4e7e-8d00-e94708d613b2" providerId="AD" clId="Web-{D61E26CA-9721-8D56-B7D9-7BAB776E07AE}" dt="2024-03-19T17:16:51.148" v="208"/>
          <ac:grpSpMkLst>
            <pc:docMk/>
            <pc:sldMk cId="3114691178" sldId="2147480114"/>
            <ac:grpSpMk id="85" creationId="{674E00F8-5419-9316-D856-C1CCB5D65C55}"/>
          </ac:grpSpMkLst>
        </pc:grpChg>
        <pc:grpChg chg="add">
          <ac:chgData name="Karmakar, Sumit" userId="S::skarmakar@elogex.com::5d020034-ff2c-4e7e-8d00-e94708d613b2" providerId="AD" clId="Web-{D61E26CA-9721-8D56-B7D9-7BAB776E07AE}" dt="2024-03-19T17:16:51.179" v="209"/>
          <ac:grpSpMkLst>
            <pc:docMk/>
            <pc:sldMk cId="3114691178" sldId="2147480114"/>
            <ac:grpSpMk id="93" creationId="{FF96FE7D-7A0D-3043-33D9-86A145E785C4}"/>
          </ac:grpSpMkLst>
        </pc:grpChg>
        <pc:grpChg chg="add">
          <ac:chgData name="Karmakar, Sumit" userId="S::skarmakar@elogex.com::5d020034-ff2c-4e7e-8d00-e94708d613b2" providerId="AD" clId="Web-{D61E26CA-9721-8D56-B7D9-7BAB776E07AE}" dt="2024-03-19T17:16:51.210" v="210"/>
          <ac:grpSpMkLst>
            <pc:docMk/>
            <pc:sldMk cId="3114691178" sldId="2147480114"/>
            <ac:grpSpMk id="97" creationId="{86421FCE-4D3D-7E2C-93D9-2C90B39300B3}"/>
          </ac:grpSpMkLst>
        </pc:grpChg>
        <pc:grpChg chg="add">
          <ac:chgData name="Karmakar, Sumit" userId="S::skarmakar@elogex.com::5d020034-ff2c-4e7e-8d00-e94708d613b2" providerId="AD" clId="Web-{D61E26CA-9721-8D56-B7D9-7BAB776E07AE}" dt="2024-03-19T17:16:51.241" v="211"/>
          <ac:grpSpMkLst>
            <pc:docMk/>
            <pc:sldMk cId="3114691178" sldId="2147480114"/>
            <ac:grpSpMk id="104" creationId="{728285D3-76B9-863D-BD3A-93AF2B1171F1}"/>
          </ac:grpSpMkLst>
        </pc:grpChg>
        <pc:grpChg chg="add">
          <ac:chgData name="Karmakar, Sumit" userId="S::skarmakar@elogex.com::5d020034-ff2c-4e7e-8d00-e94708d613b2" providerId="AD" clId="Web-{D61E26CA-9721-8D56-B7D9-7BAB776E07AE}" dt="2024-03-19T17:16:51.257" v="212"/>
          <ac:grpSpMkLst>
            <pc:docMk/>
            <pc:sldMk cId="3114691178" sldId="2147480114"/>
            <ac:grpSpMk id="115" creationId="{8030C895-805F-7671-A8BD-EA8D292FB4C8}"/>
          </ac:grpSpMkLst>
        </pc:grpChg>
        <pc:grpChg chg="add">
          <ac:chgData name="Karmakar, Sumit" userId="S::skarmakar@elogex.com::5d020034-ff2c-4e7e-8d00-e94708d613b2" providerId="AD" clId="Web-{D61E26CA-9721-8D56-B7D9-7BAB776E07AE}" dt="2024-03-19T17:16:51.288" v="213"/>
          <ac:grpSpMkLst>
            <pc:docMk/>
            <pc:sldMk cId="3114691178" sldId="2147480114"/>
            <ac:grpSpMk id="119" creationId="{801FBC23-5E9B-EBA6-D8C5-05B0C2207873}"/>
          </ac:grpSpMkLst>
        </pc:grpChg>
        <pc:grpChg chg="add">
          <ac:chgData name="Karmakar, Sumit" userId="S::skarmakar@elogex.com::5d020034-ff2c-4e7e-8d00-e94708d613b2" providerId="AD" clId="Web-{D61E26CA-9721-8D56-B7D9-7BAB776E07AE}" dt="2024-03-19T17:16:51.320" v="214"/>
          <ac:grpSpMkLst>
            <pc:docMk/>
            <pc:sldMk cId="3114691178" sldId="2147480114"/>
            <ac:grpSpMk id="123" creationId="{27B47E3C-61C0-99AF-5BEE-2A12E21D8313}"/>
          </ac:grpSpMkLst>
        </pc:grpChg>
        <pc:grpChg chg="add">
          <ac:chgData name="Karmakar, Sumit" userId="S::skarmakar@elogex.com::5d020034-ff2c-4e7e-8d00-e94708d613b2" providerId="AD" clId="Web-{D61E26CA-9721-8D56-B7D9-7BAB776E07AE}" dt="2024-03-19T17:16:51.351" v="215"/>
          <ac:grpSpMkLst>
            <pc:docMk/>
            <pc:sldMk cId="3114691178" sldId="2147480114"/>
            <ac:grpSpMk id="127" creationId="{73EAD0F9-9742-7C40-6E16-0BCE86A6B459}"/>
          </ac:grpSpMkLst>
        </pc:grpChg>
        <pc:grpChg chg="add">
          <ac:chgData name="Karmakar, Sumit" userId="S::skarmakar@elogex.com::5d020034-ff2c-4e7e-8d00-e94708d613b2" providerId="AD" clId="Web-{D61E26CA-9721-8D56-B7D9-7BAB776E07AE}" dt="2024-03-19T17:16:51.382" v="216"/>
          <ac:grpSpMkLst>
            <pc:docMk/>
            <pc:sldMk cId="3114691178" sldId="2147480114"/>
            <ac:grpSpMk id="131" creationId="{BA3BDE9E-8454-871D-64F5-4F9608E25A74}"/>
          </ac:grpSpMkLst>
        </pc:grpChg>
        <pc:graphicFrameChg chg="add mod modGraphic">
          <ac:chgData name="Karmakar, Sumit" userId="S::skarmakar@elogex.com::5d020034-ff2c-4e7e-8d00-e94708d613b2" providerId="AD" clId="Web-{D61E26CA-9721-8D56-B7D9-7BAB776E07AE}" dt="2024-03-19T17:19:23.030" v="241"/>
          <ac:graphicFrameMkLst>
            <pc:docMk/>
            <pc:sldMk cId="3114691178" sldId="2147480114"/>
            <ac:graphicFrameMk id="5" creationId="{DD127A59-4ACA-8D1F-6F37-AC0DC7CEFA6A}"/>
          </ac:graphicFrameMkLst>
        </pc:graphicFrameChg>
        <pc:cxnChg chg="del mod">
          <ac:chgData name="Karmakar, Sumit" userId="S::skarmakar@elogex.com::5d020034-ff2c-4e7e-8d00-e94708d613b2" providerId="AD" clId="Web-{D61E26CA-9721-8D56-B7D9-7BAB776E07AE}" dt="2024-03-19T17:16:08.193" v="178"/>
          <ac:cxnSpMkLst>
            <pc:docMk/>
            <pc:sldMk cId="3114691178" sldId="2147480114"/>
            <ac:cxnSpMk id="26" creationId="{E5D15895-2EB3-A137-3BCA-EF18D07BDD9D}"/>
          </ac:cxnSpMkLst>
        </pc:cxnChg>
        <pc:cxnChg chg="del mod">
          <ac:chgData name="Karmakar, Sumit" userId="S::skarmakar@elogex.com::5d020034-ff2c-4e7e-8d00-e94708d613b2" providerId="AD" clId="Web-{D61E26CA-9721-8D56-B7D9-7BAB776E07AE}" dt="2024-03-19T17:16:08.193" v="177"/>
          <ac:cxnSpMkLst>
            <pc:docMk/>
            <pc:sldMk cId="3114691178" sldId="2147480114"/>
            <ac:cxnSpMk id="27" creationId="{0BA0F07B-2033-D99C-8546-D403CA00FE1C}"/>
          </ac:cxnSpMkLst>
        </pc:cxnChg>
        <pc:cxnChg chg="del">
          <ac:chgData name="Karmakar, Sumit" userId="S::skarmakar@elogex.com::5d020034-ff2c-4e7e-8d00-e94708d613b2" providerId="AD" clId="Web-{D61E26CA-9721-8D56-B7D9-7BAB776E07AE}" dt="2024-03-19T17:16:08.193" v="176"/>
          <ac:cxnSpMkLst>
            <pc:docMk/>
            <pc:sldMk cId="3114691178" sldId="2147480114"/>
            <ac:cxnSpMk id="30" creationId="{30E0BCF3-E935-B96A-404E-CDE487B4350E}"/>
          </ac:cxnSpMkLst>
        </pc:cxnChg>
        <pc:cxnChg chg="del mod">
          <ac:chgData name="Karmakar, Sumit" userId="S::skarmakar@elogex.com::5d020034-ff2c-4e7e-8d00-e94708d613b2" providerId="AD" clId="Web-{D61E26CA-9721-8D56-B7D9-7BAB776E07AE}" dt="2024-03-19T17:16:08.193" v="175"/>
          <ac:cxnSpMkLst>
            <pc:docMk/>
            <pc:sldMk cId="3114691178" sldId="2147480114"/>
            <ac:cxnSpMk id="34" creationId="{C0036012-5DDB-CDC4-C88D-51F48935827F}"/>
          </ac:cxnSpMkLst>
        </pc:cxnChg>
        <pc:cxnChg chg="del mod">
          <ac:chgData name="Karmakar, Sumit" userId="S::skarmakar@elogex.com::5d020034-ff2c-4e7e-8d00-e94708d613b2" providerId="AD" clId="Web-{D61E26CA-9721-8D56-B7D9-7BAB776E07AE}" dt="2024-03-19T17:16:08.193" v="172"/>
          <ac:cxnSpMkLst>
            <pc:docMk/>
            <pc:sldMk cId="3114691178" sldId="2147480114"/>
            <ac:cxnSpMk id="39" creationId="{6A4AFD20-F302-BB91-3EC4-7A628A938F0C}"/>
          </ac:cxnSpMkLst>
        </pc:cxnChg>
        <pc:cxnChg chg="del mod">
          <ac:chgData name="Karmakar, Sumit" userId="S::skarmakar@elogex.com::5d020034-ff2c-4e7e-8d00-e94708d613b2" providerId="AD" clId="Web-{D61E26CA-9721-8D56-B7D9-7BAB776E07AE}" dt="2024-03-19T17:16:08.193" v="171"/>
          <ac:cxnSpMkLst>
            <pc:docMk/>
            <pc:sldMk cId="3114691178" sldId="2147480114"/>
            <ac:cxnSpMk id="42" creationId="{38EF021E-5BF3-06FF-8386-901D5D663D75}"/>
          </ac:cxnSpMkLst>
        </pc:cxnChg>
        <pc:cxnChg chg="del mod">
          <ac:chgData name="Karmakar, Sumit" userId="S::skarmakar@elogex.com::5d020034-ff2c-4e7e-8d00-e94708d613b2" providerId="AD" clId="Web-{D61E26CA-9721-8D56-B7D9-7BAB776E07AE}" dt="2024-03-19T17:16:08.193" v="168"/>
          <ac:cxnSpMkLst>
            <pc:docMk/>
            <pc:sldMk cId="3114691178" sldId="2147480114"/>
            <ac:cxnSpMk id="47" creationId="{5B9437E2-8384-4D33-6517-44872F062E9A}"/>
          </ac:cxnSpMkLst>
        </pc:cxnChg>
        <pc:cxnChg chg="del mod">
          <ac:chgData name="Karmakar, Sumit" userId="S::skarmakar@elogex.com::5d020034-ff2c-4e7e-8d00-e94708d613b2" providerId="AD" clId="Web-{D61E26CA-9721-8D56-B7D9-7BAB776E07AE}" dt="2024-03-19T17:16:08.193" v="167"/>
          <ac:cxnSpMkLst>
            <pc:docMk/>
            <pc:sldMk cId="3114691178" sldId="2147480114"/>
            <ac:cxnSpMk id="50" creationId="{3A5DFC1D-5241-2A5B-2763-07330303F70D}"/>
          </ac:cxnSpMkLst>
        </pc:cxnChg>
        <pc:cxnChg chg="del">
          <ac:chgData name="Karmakar, Sumit" userId="S::skarmakar@elogex.com::5d020034-ff2c-4e7e-8d00-e94708d613b2" providerId="AD" clId="Web-{D61E26CA-9721-8D56-B7D9-7BAB776E07AE}" dt="2024-03-19T17:16:08.193" v="166"/>
          <ac:cxnSpMkLst>
            <pc:docMk/>
            <pc:sldMk cId="3114691178" sldId="2147480114"/>
            <ac:cxnSpMk id="54" creationId="{C715A097-43BA-78C7-EB85-D60AE8341F32}"/>
          </ac:cxnSpMkLst>
        </pc:cxnChg>
        <pc:cxnChg chg="del mod">
          <ac:chgData name="Karmakar, Sumit" userId="S::skarmakar@elogex.com::5d020034-ff2c-4e7e-8d00-e94708d613b2" providerId="AD" clId="Web-{D61E26CA-9721-8D56-B7D9-7BAB776E07AE}" dt="2024-03-19T17:16:08.193" v="162"/>
          <ac:cxnSpMkLst>
            <pc:docMk/>
            <pc:sldMk cId="3114691178" sldId="2147480114"/>
            <ac:cxnSpMk id="64" creationId="{FB414208-2974-6A2C-EA4A-E3342514DF74}"/>
          </ac:cxnSpMkLst>
        </pc:cxnChg>
        <pc:cxnChg chg="del mod">
          <ac:chgData name="Karmakar, Sumit" userId="S::skarmakar@elogex.com::5d020034-ff2c-4e7e-8d00-e94708d613b2" providerId="AD" clId="Web-{D61E26CA-9721-8D56-B7D9-7BAB776E07AE}" dt="2024-03-19T17:16:08.193" v="161"/>
          <ac:cxnSpMkLst>
            <pc:docMk/>
            <pc:sldMk cId="3114691178" sldId="2147480114"/>
            <ac:cxnSpMk id="67" creationId="{F1C3D8F2-7512-CCFB-3C2C-64562F861106}"/>
          </ac:cxnSpMkLst>
        </pc:cxnChg>
        <pc:cxnChg chg="del mod">
          <ac:chgData name="Karmakar, Sumit" userId="S::skarmakar@elogex.com::5d020034-ff2c-4e7e-8d00-e94708d613b2" providerId="AD" clId="Web-{D61E26CA-9721-8D56-B7D9-7BAB776E07AE}" dt="2024-03-19T17:16:08.193" v="160"/>
          <ac:cxnSpMkLst>
            <pc:docMk/>
            <pc:sldMk cId="3114691178" sldId="2147480114"/>
            <ac:cxnSpMk id="73" creationId="{EAFD2E44-CD48-6AD2-93DF-DA8B91E8913C}"/>
          </ac:cxnSpMkLst>
        </pc:cxnChg>
        <pc:cxnChg chg="del mod">
          <ac:chgData name="Karmakar, Sumit" userId="S::skarmakar@elogex.com::5d020034-ff2c-4e7e-8d00-e94708d613b2" providerId="AD" clId="Web-{D61E26CA-9721-8D56-B7D9-7BAB776E07AE}" dt="2024-03-19T17:16:08.193" v="158"/>
          <ac:cxnSpMkLst>
            <pc:docMk/>
            <pc:sldMk cId="3114691178" sldId="2147480114"/>
            <ac:cxnSpMk id="80" creationId="{D4556A28-0806-BC88-34CA-00144D2586E1}"/>
          </ac:cxnSpMkLst>
        </pc:cxnChg>
        <pc:cxnChg chg="del mod">
          <ac:chgData name="Karmakar, Sumit" userId="S::skarmakar@elogex.com::5d020034-ff2c-4e7e-8d00-e94708d613b2" providerId="AD" clId="Web-{D61E26CA-9721-8D56-B7D9-7BAB776E07AE}" dt="2024-03-19T17:16:08.193" v="155"/>
          <ac:cxnSpMkLst>
            <pc:docMk/>
            <pc:sldMk cId="3114691178" sldId="2147480114"/>
            <ac:cxnSpMk id="89" creationId="{7EF07E63-BDB2-02E4-F0B2-4241E4634C01}"/>
          </ac:cxnSpMkLst>
        </pc:cxnChg>
        <pc:cxnChg chg="del mod">
          <ac:chgData name="Karmakar, Sumit" userId="S::skarmakar@elogex.com::5d020034-ff2c-4e7e-8d00-e94708d613b2" providerId="AD" clId="Web-{D61E26CA-9721-8D56-B7D9-7BAB776E07AE}" dt="2024-03-19T17:16:08.193" v="154"/>
          <ac:cxnSpMkLst>
            <pc:docMk/>
            <pc:sldMk cId="3114691178" sldId="2147480114"/>
            <ac:cxnSpMk id="92" creationId="{707960CB-CA74-A428-BFAF-C2F279389F5D}"/>
          </ac:cxnSpMkLst>
        </pc:cxnChg>
      </pc:sldChg>
      <pc:sldChg chg="ord">
        <pc:chgData name="Karmakar, Sumit" userId="S::skarmakar@elogex.com::5d020034-ff2c-4e7e-8d00-e94708d613b2" providerId="AD" clId="Web-{D61E26CA-9721-8D56-B7D9-7BAB776E07AE}" dt="2024-03-19T18:36:58.173" v="246"/>
        <pc:sldMkLst>
          <pc:docMk/>
          <pc:sldMk cId="3236129220" sldId="2147480115"/>
        </pc:sldMkLst>
      </pc:sldChg>
      <pc:sldChg chg="addSp delSp modSp add del replId">
        <pc:chgData name="Karmakar, Sumit" userId="S::skarmakar@elogex.com::5d020034-ff2c-4e7e-8d00-e94708d613b2" providerId="AD" clId="Web-{D61E26CA-9721-8D56-B7D9-7BAB776E07AE}" dt="2024-03-19T17:13:35.748" v="126"/>
        <pc:sldMkLst>
          <pc:docMk/>
          <pc:sldMk cId="458473134" sldId="2147480116"/>
        </pc:sldMkLst>
        <pc:spChg chg="mod">
          <ac:chgData name="Karmakar, Sumit" userId="S::skarmakar@elogex.com::5d020034-ff2c-4e7e-8d00-e94708d613b2" providerId="AD" clId="Web-{D61E26CA-9721-8D56-B7D9-7BAB776E07AE}" dt="2024-03-19T17:09:04.689" v="12" actId="14100"/>
          <ac:spMkLst>
            <pc:docMk/>
            <pc:sldMk cId="458473134" sldId="2147480116"/>
            <ac:spMk id="2" creationId="{0329E297-E798-08B1-A1CC-65371311D18E}"/>
          </ac:spMkLst>
        </pc:spChg>
        <pc:spChg chg="del">
          <ac:chgData name="Karmakar, Sumit" userId="S::skarmakar@elogex.com::5d020034-ff2c-4e7e-8d00-e94708d613b2" providerId="AD" clId="Web-{D61E26CA-9721-8D56-B7D9-7BAB776E07AE}" dt="2024-03-19T17:07:41.326" v="1"/>
          <ac:spMkLst>
            <pc:docMk/>
            <pc:sldMk cId="458473134" sldId="2147480116"/>
            <ac:spMk id="4" creationId="{0316E24A-36E5-F9DC-64A3-504BD87305DA}"/>
          </ac:spMkLst>
        </pc:spChg>
        <pc:spChg chg="add mod">
          <ac:chgData name="Karmakar, Sumit" userId="S::skarmakar@elogex.com::5d020034-ff2c-4e7e-8d00-e94708d613b2" providerId="AD" clId="Web-{D61E26CA-9721-8D56-B7D9-7BAB776E07AE}" dt="2024-03-19T17:09:29.753" v="32" actId="1076"/>
          <ac:spMkLst>
            <pc:docMk/>
            <pc:sldMk cId="458473134" sldId="2147480116"/>
            <ac:spMk id="15" creationId="{D37098AA-72A0-7C9F-18DD-91BF528A5644}"/>
          </ac:spMkLst>
        </pc:spChg>
        <pc:spChg chg="add mod">
          <ac:chgData name="Karmakar, Sumit" userId="S::skarmakar@elogex.com::5d020034-ff2c-4e7e-8d00-e94708d613b2" providerId="AD" clId="Web-{D61E26CA-9721-8D56-B7D9-7BAB776E07AE}" dt="2024-03-19T17:09:29.815" v="35" actId="1076"/>
          <ac:spMkLst>
            <pc:docMk/>
            <pc:sldMk cId="458473134" sldId="2147480116"/>
            <ac:spMk id="35" creationId="{029628B3-9464-54B7-0211-567DE1418F59}"/>
          </ac:spMkLst>
        </pc:spChg>
        <pc:spChg chg="add mod">
          <ac:chgData name="Karmakar, Sumit" userId="S::skarmakar@elogex.com::5d020034-ff2c-4e7e-8d00-e94708d613b2" providerId="AD" clId="Web-{D61E26CA-9721-8D56-B7D9-7BAB776E07AE}" dt="2024-03-19T17:09:29.831" v="36" actId="1076"/>
          <ac:spMkLst>
            <pc:docMk/>
            <pc:sldMk cId="458473134" sldId="2147480116"/>
            <ac:spMk id="37" creationId="{1687F3BB-9FD0-62EC-153A-45B187D770E9}"/>
          </ac:spMkLst>
        </pc:spChg>
        <pc:spChg chg="add mod">
          <ac:chgData name="Karmakar, Sumit" userId="S::skarmakar@elogex.com::5d020034-ff2c-4e7e-8d00-e94708d613b2" providerId="AD" clId="Web-{D61E26CA-9721-8D56-B7D9-7BAB776E07AE}" dt="2024-03-19T17:09:29.846" v="37" actId="1076"/>
          <ac:spMkLst>
            <pc:docMk/>
            <pc:sldMk cId="458473134" sldId="2147480116"/>
            <ac:spMk id="39" creationId="{A32669C4-39A9-6942-4941-4832A6805422}"/>
          </ac:spMkLst>
        </pc:spChg>
        <pc:spChg chg="add mod">
          <ac:chgData name="Karmakar, Sumit" userId="S::skarmakar@elogex.com::5d020034-ff2c-4e7e-8d00-e94708d613b2" providerId="AD" clId="Web-{D61E26CA-9721-8D56-B7D9-7BAB776E07AE}" dt="2024-03-19T17:09:29.862" v="38" actId="1076"/>
          <ac:spMkLst>
            <pc:docMk/>
            <pc:sldMk cId="458473134" sldId="2147480116"/>
            <ac:spMk id="41" creationId="{92FE8EC4-25F4-6172-550C-350C87D02F0B}"/>
          </ac:spMkLst>
        </pc:spChg>
        <pc:spChg chg="add mod">
          <ac:chgData name="Karmakar, Sumit" userId="S::skarmakar@elogex.com::5d020034-ff2c-4e7e-8d00-e94708d613b2" providerId="AD" clId="Web-{D61E26CA-9721-8D56-B7D9-7BAB776E07AE}" dt="2024-03-19T17:09:29.878" v="39" actId="1076"/>
          <ac:spMkLst>
            <pc:docMk/>
            <pc:sldMk cId="458473134" sldId="2147480116"/>
            <ac:spMk id="43" creationId="{01DF0A4D-C17D-AF9F-B107-5CAAA520D20C}"/>
          </ac:spMkLst>
        </pc:spChg>
        <pc:spChg chg="add mod">
          <ac:chgData name="Karmakar, Sumit" userId="S::skarmakar@elogex.com::5d020034-ff2c-4e7e-8d00-e94708d613b2" providerId="AD" clId="Web-{D61E26CA-9721-8D56-B7D9-7BAB776E07AE}" dt="2024-03-19T17:09:29.893" v="40" actId="1076"/>
          <ac:spMkLst>
            <pc:docMk/>
            <pc:sldMk cId="458473134" sldId="2147480116"/>
            <ac:spMk id="45" creationId="{8D64AF50-6C8A-C05D-0F57-6BBCCDC9648E}"/>
          </ac:spMkLst>
        </pc:spChg>
        <pc:spChg chg="add mod">
          <ac:chgData name="Karmakar, Sumit" userId="S::skarmakar@elogex.com::5d020034-ff2c-4e7e-8d00-e94708d613b2" providerId="AD" clId="Web-{D61E26CA-9721-8D56-B7D9-7BAB776E07AE}" dt="2024-03-19T17:09:29.909" v="41" actId="1076"/>
          <ac:spMkLst>
            <pc:docMk/>
            <pc:sldMk cId="458473134" sldId="2147480116"/>
            <ac:spMk id="47" creationId="{3EDC3DDE-5193-C274-6664-6E1AF77AFFA9}"/>
          </ac:spMkLst>
        </pc:spChg>
        <pc:spChg chg="add mod">
          <ac:chgData name="Karmakar, Sumit" userId="S::skarmakar@elogex.com::5d020034-ff2c-4e7e-8d00-e94708d613b2" providerId="AD" clId="Web-{D61E26CA-9721-8D56-B7D9-7BAB776E07AE}" dt="2024-03-19T17:09:29.925" v="42" actId="1076"/>
          <ac:spMkLst>
            <pc:docMk/>
            <pc:sldMk cId="458473134" sldId="2147480116"/>
            <ac:spMk id="49" creationId="{731DCEA5-8984-84BE-E787-3160364DB5AE}"/>
          </ac:spMkLst>
        </pc:spChg>
        <pc:spChg chg="add del mod">
          <ac:chgData name="Karmakar, Sumit" userId="S::skarmakar@elogex.com::5d020034-ff2c-4e7e-8d00-e94708d613b2" providerId="AD" clId="Web-{D61E26CA-9721-8D56-B7D9-7BAB776E07AE}" dt="2024-03-19T17:09:55.066" v="69"/>
          <ac:spMkLst>
            <pc:docMk/>
            <pc:sldMk cId="458473134" sldId="2147480116"/>
            <ac:spMk id="51" creationId="{EC264CD0-AE68-F1A5-1570-9332AB652612}"/>
          </ac:spMkLst>
        </pc:spChg>
        <pc:spChg chg="add del mod">
          <ac:chgData name="Karmakar, Sumit" userId="S::skarmakar@elogex.com::5d020034-ff2c-4e7e-8d00-e94708d613b2" providerId="AD" clId="Web-{D61E26CA-9721-8D56-B7D9-7BAB776E07AE}" dt="2024-03-19T17:09:55.066" v="68"/>
          <ac:spMkLst>
            <pc:docMk/>
            <pc:sldMk cId="458473134" sldId="2147480116"/>
            <ac:spMk id="53" creationId="{2C25B254-E354-034D-9ABB-9987B3E973E9}"/>
          </ac:spMkLst>
        </pc:spChg>
        <pc:spChg chg="add del mod">
          <ac:chgData name="Karmakar, Sumit" userId="S::skarmakar@elogex.com::5d020034-ff2c-4e7e-8d00-e94708d613b2" providerId="AD" clId="Web-{D61E26CA-9721-8D56-B7D9-7BAB776E07AE}" dt="2024-03-19T17:09:55.066" v="67"/>
          <ac:spMkLst>
            <pc:docMk/>
            <pc:sldMk cId="458473134" sldId="2147480116"/>
            <ac:spMk id="55" creationId="{3A012A72-8A00-B740-06BF-FD0DF7BC13AD}"/>
          </ac:spMkLst>
        </pc:spChg>
        <pc:spChg chg="add del mod">
          <ac:chgData name="Karmakar, Sumit" userId="S::skarmakar@elogex.com::5d020034-ff2c-4e7e-8d00-e94708d613b2" providerId="AD" clId="Web-{D61E26CA-9721-8D56-B7D9-7BAB776E07AE}" dt="2024-03-19T17:09:55.066" v="66"/>
          <ac:spMkLst>
            <pc:docMk/>
            <pc:sldMk cId="458473134" sldId="2147480116"/>
            <ac:spMk id="57" creationId="{ABCBD63E-8D41-1B2B-593F-B5032FD122F2}"/>
          </ac:spMkLst>
        </pc:spChg>
        <pc:spChg chg="add del mod">
          <ac:chgData name="Karmakar, Sumit" userId="S::skarmakar@elogex.com::5d020034-ff2c-4e7e-8d00-e94708d613b2" providerId="AD" clId="Web-{D61E26CA-9721-8D56-B7D9-7BAB776E07AE}" dt="2024-03-19T17:09:55.066" v="65"/>
          <ac:spMkLst>
            <pc:docMk/>
            <pc:sldMk cId="458473134" sldId="2147480116"/>
            <ac:spMk id="59" creationId="{3FDA58CB-6EE0-03C3-5BEF-2F0DF69810DD}"/>
          </ac:spMkLst>
        </pc:spChg>
        <pc:spChg chg="add del mod">
          <ac:chgData name="Karmakar, Sumit" userId="S::skarmakar@elogex.com::5d020034-ff2c-4e7e-8d00-e94708d613b2" providerId="AD" clId="Web-{D61E26CA-9721-8D56-B7D9-7BAB776E07AE}" dt="2024-03-19T17:09:55.066" v="64"/>
          <ac:spMkLst>
            <pc:docMk/>
            <pc:sldMk cId="458473134" sldId="2147480116"/>
            <ac:spMk id="61" creationId="{7DEE5EF0-3406-20C1-9AF0-9911532870C0}"/>
          </ac:spMkLst>
        </pc:spChg>
        <pc:spChg chg="add del mod">
          <ac:chgData name="Karmakar, Sumit" userId="S::skarmakar@elogex.com::5d020034-ff2c-4e7e-8d00-e94708d613b2" providerId="AD" clId="Web-{D61E26CA-9721-8D56-B7D9-7BAB776E07AE}" dt="2024-03-19T17:09:55.066" v="63"/>
          <ac:spMkLst>
            <pc:docMk/>
            <pc:sldMk cId="458473134" sldId="2147480116"/>
            <ac:spMk id="63" creationId="{F386C67D-A6D1-36FC-38FE-CCDD735E2183}"/>
          </ac:spMkLst>
        </pc:spChg>
        <pc:spChg chg="add del mod">
          <ac:chgData name="Karmakar, Sumit" userId="S::skarmakar@elogex.com::5d020034-ff2c-4e7e-8d00-e94708d613b2" providerId="AD" clId="Web-{D61E26CA-9721-8D56-B7D9-7BAB776E07AE}" dt="2024-03-19T17:09:55.066" v="62"/>
          <ac:spMkLst>
            <pc:docMk/>
            <pc:sldMk cId="458473134" sldId="2147480116"/>
            <ac:spMk id="65" creationId="{50EC8041-AD6D-F986-F615-4716133593DE}"/>
          </ac:spMkLst>
        </pc:spChg>
        <pc:spChg chg="add del mod">
          <ac:chgData name="Karmakar, Sumit" userId="S::skarmakar@elogex.com::5d020034-ff2c-4e7e-8d00-e94708d613b2" providerId="AD" clId="Web-{D61E26CA-9721-8D56-B7D9-7BAB776E07AE}" dt="2024-03-19T17:09:55.066" v="61"/>
          <ac:spMkLst>
            <pc:docMk/>
            <pc:sldMk cId="458473134" sldId="2147480116"/>
            <ac:spMk id="67" creationId="{9CA9D24B-A237-5C95-BC37-79E80B30FEC4}"/>
          </ac:spMkLst>
        </pc:spChg>
        <pc:spChg chg="add del mod">
          <ac:chgData name="Karmakar, Sumit" userId="S::skarmakar@elogex.com::5d020034-ff2c-4e7e-8d00-e94708d613b2" providerId="AD" clId="Web-{D61E26CA-9721-8D56-B7D9-7BAB776E07AE}" dt="2024-03-19T17:11:43.087" v="96"/>
          <ac:spMkLst>
            <pc:docMk/>
            <pc:sldMk cId="458473134" sldId="2147480116"/>
            <ac:spMk id="69" creationId="{A9E126B3-A6F0-7397-1F4C-00B7460F6C16}"/>
          </ac:spMkLst>
        </pc:spChg>
        <pc:spChg chg="add del">
          <ac:chgData name="Karmakar, Sumit" userId="S::skarmakar@elogex.com::5d020034-ff2c-4e7e-8d00-e94708d613b2" providerId="AD" clId="Web-{D61E26CA-9721-8D56-B7D9-7BAB776E07AE}" dt="2024-03-19T17:11:09.695" v="92"/>
          <ac:spMkLst>
            <pc:docMk/>
            <pc:sldMk cId="458473134" sldId="2147480116"/>
            <ac:spMk id="71" creationId="{82BA94CD-30E1-AE86-04E0-60A3EC7A2134}"/>
          </ac:spMkLst>
        </pc:spChg>
        <pc:spChg chg="add del">
          <ac:chgData name="Karmakar, Sumit" userId="S::skarmakar@elogex.com::5d020034-ff2c-4e7e-8d00-e94708d613b2" providerId="AD" clId="Web-{D61E26CA-9721-8D56-B7D9-7BAB776E07AE}" dt="2024-03-19T17:11:09.695" v="91"/>
          <ac:spMkLst>
            <pc:docMk/>
            <pc:sldMk cId="458473134" sldId="2147480116"/>
            <ac:spMk id="73" creationId="{2102D317-0BC1-F021-D6BA-0BA7E1BE0ED2}"/>
          </ac:spMkLst>
        </pc:spChg>
        <pc:spChg chg="add del">
          <ac:chgData name="Karmakar, Sumit" userId="S::skarmakar@elogex.com::5d020034-ff2c-4e7e-8d00-e94708d613b2" providerId="AD" clId="Web-{D61E26CA-9721-8D56-B7D9-7BAB776E07AE}" dt="2024-03-19T17:11:09.695" v="90"/>
          <ac:spMkLst>
            <pc:docMk/>
            <pc:sldMk cId="458473134" sldId="2147480116"/>
            <ac:spMk id="75" creationId="{DAD514BC-74D8-00AD-793A-091CC9A2A320}"/>
          </ac:spMkLst>
        </pc:spChg>
        <pc:spChg chg="add del">
          <ac:chgData name="Karmakar, Sumit" userId="S::skarmakar@elogex.com::5d020034-ff2c-4e7e-8d00-e94708d613b2" providerId="AD" clId="Web-{D61E26CA-9721-8D56-B7D9-7BAB776E07AE}" dt="2024-03-19T17:11:09.695" v="89"/>
          <ac:spMkLst>
            <pc:docMk/>
            <pc:sldMk cId="458473134" sldId="2147480116"/>
            <ac:spMk id="77" creationId="{AAAC6FD6-C9C4-1F59-ADB9-F376547B0686}"/>
          </ac:spMkLst>
        </pc:spChg>
        <pc:spChg chg="add del">
          <ac:chgData name="Karmakar, Sumit" userId="S::skarmakar@elogex.com::5d020034-ff2c-4e7e-8d00-e94708d613b2" providerId="AD" clId="Web-{D61E26CA-9721-8D56-B7D9-7BAB776E07AE}" dt="2024-03-19T17:11:09.695" v="88"/>
          <ac:spMkLst>
            <pc:docMk/>
            <pc:sldMk cId="458473134" sldId="2147480116"/>
            <ac:spMk id="79" creationId="{24775EB1-FEC9-7743-5192-B93C92574394}"/>
          </ac:spMkLst>
        </pc:spChg>
        <pc:spChg chg="add del">
          <ac:chgData name="Karmakar, Sumit" userId="S::skarmakar@elogex.com::5d020034-ff2c-4e7e-8d00-e94708d613b2" providerId="AD" clId="Web-{D61E26CA-9721-8D56-B7D9-7BAB776E07AE}" dt="2024-03-19T17:11:09.695" v="87"/>
          <ac:spMkLst>
            <pc:docMk/>
            <pc:sldMk cId="458473134" sldId="2147480116"/>
            <ac:spMk id="81" creationId="{A6EABE6D-DCA0-23B7-27A6-8CBD0ED8D4D3}"/>
          </ac:spMkLst>
        </pc:spChg>
        <pc:spChg chg="add del">
          <ac:chgData name="Karmakar, Sumit" userId="S::skarmakar@elogex.com::5d020034-ff2c-4e7e-8d00-e94708d613b2" providerId="AD" clId="Web-{D61E26CA-9721-8D56-B7D9-7BAB776E07AE}" dt="2024-03-19T17:11:09.695" v="86"/>
          <ac:spMkLst>
            <pc:docMk/>
            <pc:sldMk cId="458473134" sldId="2147480116"/>
            <ac:spMk id="83" creationId="{CB859CB1-A50B-3394-F609-9728FEE02A66}"/>
          </ac:spMkLst>
        </pc:spChg>
        <pc:spChg chg="add del">
          <ac:chgData name="Karmakar, Sumit" userId="S::skarmakar@elogex.com::5d020034-ff2c-4e7e-8d00-e94708d613b2" providerId="AD" clId="Web-{D61E26CA-9721-8D56-B7D9-7BAB776E07AE}" dt="2024-03-19T17:11:09.695" v="85"/>
          <ac:spMkLst>
            <pc:docMk/>
            <pc:sldMk cId="458473134" sldId="2147480116"/>
            <ac:spMk id="85" creationId="{04FFC05B-9F57-3560-8B50-7FE0EFFD10BA}"/>
          </ac:spMkLst>
        </pc:spChg>
        <pc:spChg chg="add mod">
          <ac:chgData name="Karmakar, Sumit" userId="S::skarmakar@elogex.com::5d020034-ff2c-4e7e-8d00-e94708d613b2" providerId="AD" clId="Web-{D61E26CA-9721-8D56-B7D9-7BAB776E07AE}" dt="2024-03-19T17:13:19.638" v="118" actId="14100"/>
          <ac:spMkLst>
            <pc:docMk/>
            <pc:sldMk cId="458473134" sldId="2147480116"/>
            <ac:spMk id="87" creationId="{D93A3976-7352-A0E2-4673-AB0DE5AD121E}"/>
          </ac:spMkLst>
        </pc:spChg>
        <pc:spChg chg="add mod">
          <ac:chgData name="Karmakar, Sumit" userId="S::skarmakar@elogex.com::5d020034-ff2c-4e7e-8d00-e94708d613b2" providerId="AD" clId="Web-{D61E26CA-9721-8D56-B7D9-7BAB776E07AE}" dt="2024-03-19T17:13:19.669" v="119" actId="14100"/>
          <ac:spMkLst>
            <pc:docMk/>
            <pc:sldMk cId="458473134" sldId="2147480116"/>
            <ac:spMk id="89" creationId="{2A8427AC-858D-3B9B-3625-4028CB53AEE3}"/>
          </ac:spMkLst>
        </pc:spChg>
        <pc:spChg chg="add mod">
          <ac:chgData name="Karmakar, Sumit" userId="S::skarmakar@elogex.com::5d020034-ff2c-4e7e-8d00-e94708d613b2" providerId="AD" clId="Web-{D61E26CA-9721-8D56-B7D9-7BAB776E07AE}" dt="2024-03-19T17:13:19.685" v="120" actId="14100"/>
          <ac:spMkLst>
            <pc:docMk/>
            <pc:sldMk cId="458473134" sldId="2147480116"/>
            <ac:spMk id="91" creationId="{E8857958-4847-CE79-68EF-56A4EF12E62F}"/>
          </ac:spMkLst>
        </pc:spChg>
        <pc:spChg chg="add mod">
          <ac:chgData name="Karmakar, Sumit" userId="S::skarmakar@elogex.com::5d020034-ff2c-4e7e-8d00-e94708d613b2" providerId="AD" clId="Web-{D61E26CA-9721-8D56-B7D9-7BAB776E07AE}" dt="2024-03-19T17:13:19.701" v="121" actId="14100"/>
          <ac:spMkLst>
            <pc:docMk/>
            <pc:sldMk cId="458473134" sldId="2147480116"/>
            <ac:spMk id="93" creationId="{4D703508-FB15-5E37-644F-C3339C0B0BDA}"/>
          </ac:spMkLst>
        </pc:spChg>
        <pc:spChg chg="add mod">
          <ac:chgData name="Karmakar, Sumit" userId="S::skarmakar@elogex.com::5d020034-ff2c-4e7e-8d00-e94708d613b2" providerId="AD" clId="Web-{D61E26CA-9721-8D56-B7D9-7BAB776E07AE}" dt="2024-03-19T17:13:19.716" v="122" actId="14100"/>
          <ac:spMkLst>
            <pc:docMk/>
            <pc:sldMk cId="458473134" sldId="2147480116"/>
            <ac:spMk id="95" creationId="{A80B6142-3484-FE40-095E-B3B9B8F955E2}"/>
          </ac:spMkLst>
        </pc:spChg>
        <pc:spChg chg="add mod">
          <ac:chgData name="Karmakar, Sumit" userId="S::skarmakar@elogex.com::5d020034-ff2c-4e7e-8d00-e94708d613b2" providerId="AD" clId="Web-{D61E26CA-9721-8D56-B7D9-7BAB776E07AE}" dt="2024-03-19T17:13:19.747" v="123" actId="14100"/>
          <ac:spMkLst>
            <pc:docMk/>
            <pc:sldMk cId="458473134" sldId="2147480116"/>
            <ac:spMk id="97" creationId="{7A2C11E1-85A9-C735-0EE8-5E8AB572DEAB}"/>
          </ac:spMkLst>
        </pc:spChg>
        <pc:spChg chg="add mod">
          <ac:chgData name="Karmakar, Sumit" userId="S::skarmakar@elogex.com::5d020034-ff2c-4e7e-8d00-e94708d613b2" providerId="AD" clId="Web-{D61E26CA-9721-8D56-B7D9-7BAB776E07AE}" dt="2024-03-19T17:13:19.763" v="124" actId="14100"/>
          <ac:spMkLst>
            <pc:docMk/>
            <pc:sldMk cId="458473134" sldId="2147480116"/>
            <ac:spMk id="99" creationId="{4D0736D2-4D6E-5F81-9958-010A3994548C}"/>
          </ac:spMkLst>
        </pc:spChg>
        <pc:spChg chg="add mod">
          <ac:chgData name="Karmakar, Sumit" userId="S::skarmakar@elogex.com::5d020034-ff2c-4e7e-8d00-e94708d613b2" providerId="AD" clId="Web-{D61E26CA-9721-8D56-B7D9-7BAB776E07AE}" dt="2024-03-19T17:13:19.779" v="125" actId="14100"/>
          <ac:spMkLst>
            <pc:docMk/>
            <pc:sldMk cId="458473134" sldId="2147480116"/>
            <ac:spMk id="101" creationId="{70647DAA-301B-646C-3C7E-CA7C3600A762}"/>
          </ac:spMkLst>
        </pc:spChg>
        <pc:grpChg chg="add mod">
          <ac:chgData name="Karmakar, Sumit" userId="S::skarmakar@elogex.com::5d020034-ff2c-4e7e-8d00-e94708d613b2" providerId="AD" clId="Web-{D61E26CA-9721-8D56-B7D9-7BAB776E07AE}" dt="2024-03-19T17:09:29.487" v="28" actId="1076"/>
          <ac:grpSpMkLst>
            <pc:docMk/>
            <pc:sldMk cId="458473134" sldId="2147480116"/>
            <ac:grpSpMk id="7" creationId="{49A7E6A7-B305-A62B-D03D-D6016021C872}"/>
          </ac:grpSpMkLst>
        </pc:grpChg>
        <pc:grpChg chg="add mod">
          <ac:chgData name="Karmakar, Sumit" userId="S::skarmakar@elogex.com::5d020034-ff2c-4e7e-8d00-e94708d613b2" providerId="AD" clId="Web-{D61E26CA-9721-8D56-B7D9-7BAB776E07AE}" dt="2024-03-19T17:09:29.800" v="34" actId="1076"/>
          <ac:grpSpMkLst>
            <pc:docMk/>
            <pc:sldMk cId="458473134" sldId="2147480116"/>
            <ac:grpSpMk id="33" creationId="{6F5599AA-B0E8-29EC-24A6-F99ED429C1C5}"/>
          </ac:grpSpMkLst>
        </pc:grpChg>
        <pc:picChg chg="add mod">
          <ac:chgData name="Karmakar, Sumit" userId="S::skarmakar@elogex.com::5d020034-ff2c-4e7e-8d00-e94708d613b2" providerId="AD" clId="Web-{D61E26CA-9721-8D56-B7D9-7BAB776E07AE}" dt="2024-03-19T17:09:29.706" v="29" actId="1076"/>
          <ac:picMkLst>
            <pc:docMk/>
            <pc:sldMk cId="458473134" sldId="2147480116"/>
            <ac:picMk id="9" creationId="{C1CA1AD0-40B1-9354-0FAF-E31957D4DF16}"/>
          </ac:picMkLst>
        </pc:picChg>
        <pc:picChg chg="add mod">
          <ac:chgData name="Karmakar, Sumit" userId="S::skarmakar@elogex.com::5d020034-ff2c-4e7e-8d00-e94708d613b2" providerId="AD" clId="Web-{D61E26CA-9721-8D56-B7D9-7BAB776E07AE}" dt="2024-03-19T17:09:29.721" v="30" actId="1076"/>
          <ac:picMkLst>
            <pc:docMk/>
            <pc:sldMk cId="458473134" sldId="2147480116"/>
            <ac:picMk id="11" creationId="{43670075-4EBE-653F-9AF5-07C5E2FCADDB}"/>
          </ac:picMkLst>
        </pc:picChg>
        <pc:picChg chg="add mod">
          <ac:chgData name="Karmakar, Sumit" userId="S::skarmakar@elogex.com::5d020034-ff2c-4e7e-8d00-e94708d613b2" providerId="AD" clId="Web-{D61E26CA-9721-8D56-B7D9-7BAB776E07AE}" dt="2024-03-19T17:09:29.737" v="31" actId="1076"/>
          <ac:picMkLst>
            <pc:docMk/>
            <pc:sldMk cId="458473134" sldId="2147480116"/>
            <ac:picMk id="13" creationId="{600FE637-80BF-A568-D6AB-F2F36DEDB85C}"/>
          </ac:picMkLst>
        </pc:picChg>
        <pc:picChg chg="add mod">
          <ac:chgData name="Karmakar, Sumit" userId="S::skarmakar@elogex.com::5d020034-ff2c-4e7e-8d00-e94708d613b2" providerId="AD" clId="Web-{D61E26CA-9721-8D56-B7D9-7BAB776E07AE}" dt="2024-03-19T17:09:29.768" v="33" actId="1076"/>
          <ac:picMkLst>
            <pc:docMk/>
            <pc:sldMk cId="458473134" sldId="2147480116"/>
            <ac:picMk id="17" creationId="{D3583598-6DF0-BD80-D011-41E8941C017B}"/>
          </ac:picMkLst>
        </pc:picChg>
      </pc:sldChg>
      <pc:sldChg chg="add replId">
        <pc:chgData name="Karmakar, Sumit" userId="S::skarmakar@elogex.com::5d020034-ff2c-4e7e-8d00-e94708d613b2" providerId="AD" clId="Web-{D61E26CA-9721-8D56-B7D9-7BAB776E07AE}" dt="2024-03-19T17:14:14.875" v="128"/>
        <pc:sldMkLst>
          <pc:docMk/>
          <pc:sldMk cId="1434896387" sldId="2147480116"/>
        </pc:sldMkLst>
      </pc:sldChg>
      <pc:sldChg chg="add ord replId">
        <pc:chgData name="Karmakar, Sumit" userId="S::skarmakar@elogex.com::5d020034-ff2c-4e7e-8d00-e94708d613b2" providerId="AD" clId="Web-{D61E26CA-9721-8D56-B7D9-7BAB776E07AE}" dt="2024-03-19T18:40:17.523" v="255"/>
        <pc:sldMkLst>
          <pc:docMk/>
          <pc:sldMk cId="3342602019" sldId="2147480117"/>
        </pc:sldMkLst>
      </pc:sldChg>
    </pc:docChg>
  </pc:docChgLst>
  <pc:docChgLst>
    <pc:chgData name="Karmakar, Sumit" userId="S::skarmakar@elogex.com::5d020034-ff2c-4e7e-8d00-e94708d613b2" providerId="AD" clId="Web-{9F3EB7AA-9878-567C-845E-10FC6A998655}"/>
    <pc:docChg chg="modSld">
      <pc:chgData name="Karmakar, Sumit" userId="S::skarmakar@elogex.com::5d020034-ff2c-4e7e-8d00-e94708d613b2" providerId="AD" clId="Web-{9F3EB7AA-9878-567C-845E-10FC6A998655}" dt="2024-03-27T20:36:40.159" v="29" actId="1076"/>
      <pc:docMkLst>
        <pc:docMk/>
      </pc:docMkLst>
      <pc:sldChg chg="modSp">
        <pc:chgData name="Karmakar, Sumit" userId="S::skarmakar@elogex.com::5d020034-ff2c-4e7e-8d00-e94708d613b2" providerId="AD" clId="Web-{9F3EB7AA-9878-567C-845E-10FC6A998655}" dt="2024-03-27T20:30:33.646" v="3" actId="20577"/>
        <pc:sldMkLst>
          <pc:docMk/>
          <pc:sldMk cId="3118094164" sldId="2147480101"/>
        </pc:sldMkLst>
        <pc:graphicFrameChg chg="modGraphic">
          <ac:chgData name="Karmakar, Sumit" userId="S::skarmakar@elogex.com::5d020034-ff2c-4e7e-8d00-e94708d613b2" providerId="AD" clId="Web-{9F3EB7AA-9878-567C-845E-10FC6A998655}" dt="2024-03-27T20:30:33.646" v="3" actId="20577"/>
          <ac:graphicFrameMkLst>
            <pc:docMk/>
            <pc:sldMk cId="3118094164" sldId="2147480101"/>
            <ac:graphicFrameMk id="3" creationId="{A0C264A5-87A4-39BA-F813-F8DBD0595773}"/>
          </ac:graphicFrameMkLst>
        </pc:graphicFrameChg>
      </pc:sldChg>
      <pc:sldChg chg="addSp delSp modSp">
        <pc:chgData name="Karmakar, Sumit" userId="S::skarmakar@elogex.com::5d020034-ff2c-4e7e-8d00-e94708d613b2" providerId="AD" clId="Web-{9F3EB7AA-9878-567C-845E-10FC6A998655}" dt="2024-03-27T20:36:40.159" v="29" actId="1076"/>
        <pc:sldMkLst>
          <pc:docMk/>
          <pc:sldMk cId="3725083184" sldId="2147480133"/>
        </pc:sldMkLst>
        <pc:spChg chg="mod">
          <ac:chgData name="Karmakar, Sumit" userId="S::skarmakar@elogex.com::5d020034-ff2c-4e7e-8d00-e94708d613b2" providerId="AD" clId="Web-{9F3EB7AA-9878-567C-845E-10FC6A998655}" dt="2024-03-27T20:36:17.065" v="20" actId="1076"/>
          <ac:spMkLst>
            <pc:docMk/>
            <pc:sldMk cId="3725083184" sldId="2147480133"/>
            <ac:spMk id="35" creationId="{74C26D05-C795-C12E-007D-BEDE2B06A004}"/>
          </ac:spMkLst>
        </pc:spChg>
        <pc:spChg chg="mod">
          <ac:chgData name="Karmakar, Sumit" userId="S::skarmakar@elogex.com::5d020034-ff2c-4e7e-8d00-e94708d613b2" providerId="AD" clId="Web-{9F3EB7AA-9878-567C-845E-10FC6A998655}" dt="2024-03-27T20:32:26.848" v="4"/>
          <ac:spMkLst>
            <pc:docMk/>
            <pc:sldMk cId="3725083184" sldId="2147480133"/>
            <ac:spMk id="38" creationId="{77B2D3DB-5ADF-E77D-F97B-9DD56C788BF8}"/>
          </ac:spMkLst>
        </pc:spChg>
        <pc:spChg chg="mod">
          <ac:chgData name="Karmakar, Sumit" userId="S::skarmakar@elogex.com::5d020034-ff2c-4e7e-8d00-e94708d613b2" providerId="AD" clId="Web-{9F3EB7AA-9878-567C-845E-10FC6A998655}" dt="2024-03-27T20:34:46.675" v="14"/>
          <ac:spMkLst>
            <pc:docMk/>
            <pc:sldMk cId="3725083184" sldId="2147480133"/>
            <ac:spMk id="41" creationId="{A0171EF1-92DF-26C4-A703-0CA292A43D11}"/>
          </ac:spMkLst>
        </pc:spChg>
        <pc:spChg chg="mod">
          <ac:chgData name="Karmakar, Sumit" userId="S::skarmakar@elogex.com::5d020034-ff2c-4e7e-8d00-e94708d613b2" providerId="AD" clId="Web-{9F3EB7AA-9878-567C-845E-10FC6A998655}" dt="2024-03-27T20:36:40.159" v="29" actId="1076"/>
          <ac:spMkLst>
            <pc:docMk/>
            <pc:sldMk cId="3725083184" sldId="2147480133"/>
            <ac:spMk id="43" creationId="{56DDF53B-8DA9-EA79-6FF4-EF06C0A150F3}"/>
          </ac:spMkLst>
        </pc:spChg>
        <pc:spChg chg="mod">
          <ac:chgData name="Karmakar, Sumit" userId="S::skarmakar@elogex.com::5d020034-ff2c-4e7e-8d00-e94708d613b2" providerId="AD" clId="Web-{9F3EB7AA-9878-567C-845E-10FC6A998655}" dt="2024-03-27T20:36:31.331" v="27" actId="1076"/>
          <ac:spMkLst>
            <pc:docMk/>
            <pc:sldMk cId="3725083184" sldId="2147480133"/>
            <ac:spMk id="44" creationId="{F774C9C0-345E-DD70-E937-924C62AA199F}"/>
          </ac:spMkLst>
        </pc:spChg>
        <pc:spChg chg="mod">
          <ac:chgData name="Karmakar, Sumit" userId="S::skarmakar@elogex.com::5d020034-ff2c-4e7e-8d00-e94708d613b2" providerId="AD" clId="Web-{9F3EB7AA-9878-567C-845E-10FC6A998655}" dt="2024-03-27T20:34:05.941" v="11"/>
          <ac:spMkLst>
            <pc:docMk/>
            <pc:sldMk cId="3725083184" sldId="2147480133"/>
            <ac:spMk id="47" creationId="{AC9BC062-D1DF-974B-37D5-88AF81FA8823}"/>
          </ac:spMkLst>
        </pc:spChg>
        <pc:grpChg chg="add del mod">
          <ac:chgData name="Karmakar, Sumit" userId="S::skarmakar@elogex.com::5d020034-ff2c-4e7e-8d00-e94708d613b2" providerId="AD" clId="Web-{9F3EB7AA-9878-567C-845E-10FC6A998655}" dt="2024-03-27T20:36:17.221" v="24" actId="1076"/>
          <ac:grpSpMkLst>
            <pc:docMk/>
            <pc:sldMk cId="3725083184" sldId="2147480133"/>
            <ac:grpSpMk id="36" creationId="{7100B253-BE57-4779-7852-C9975126182E}"/>
          </ac:grpSpMkLst>
        </pc:grpChg>
        <pc:grpChg chg="mod">
          <ac:chgData name="Karmakar, Sumit" userId="S::skarmakar@elogex.com::5d020034-ff2c-4e7e-8d00-e94708d613b2" providerId="AD" clId="Web-{9F3EB7AA-9878-567C-845E-10FC6A998655}" dt="2024-03-27T20:36:17.174" v="23" actId="1076"/>
          <ac:grpSpMkLst>
            <pc:docMk/>
            <pc:sldMk cId="3725083184" sldId="2147480133"/>
            <ac:grpSpMk id="39" creationId="{ABA14CCF-1364-6232-CDA1-885F9C80C71A}"/>
          </ac:grpSpMkLst>
        </pc:grpChg>
        <pc:grpChg chg="mod">
          <ac:chgData name="Karmakar, Sumit" userId="S::skarmakar@elogex.com::5d020034-ff2c-4e7e-8d00-e94708d613b2" providerId="AD" clId="Web-{9F3EB7AA-9878-567C-845E-10FC6A998655}" dt="2024-03-27T20:36:17.112" v="21" actId="1076"/>
          <ac:grpSpMkLst>
            <pc:docMk/>
            <pc:sldMk cId="3725083184" sldId="2147480133"/>
            <ac:grpSpMk id="42" creationId="{EAF060A9-0156-0A03-4E20-0C3C9EA2E8D0}"/>
          </ac:grpSpMkLst>
        </pc:grpChg>
        <pc:grpChg chg="mod">
          <ac:chgData name="Karmakar, Sumit" userId="S::skarmakar@elogex.com::5d020034-ff2c-4e7e-8d00-e94708d613b2" providerId="AD" clId="Web-{9F3EB7AA-9878-567C-845E-10FC6A998655}" dt="2024-03-27T20:36:26.096" v="25" actId="1076"/>
          <ac:grpSpMkLst>
            <pc:docMk/>
            <pc:sldMk cId="3725083184" sldId="2147480133"/>
            <ac:grpSpMk id="45" creationId="{6686D0F3-7D6C-F5B5-421B-C14ADD007920}"/>
          </ac:grpSpMkLst>
        </pc:grpChg>
        <pc:graphicFrameChg chg="modGraphic">
          <ac:chgData name="Karmakar, Sumit" userId="S::skarmakar@elogex.com::5d020034-ff2c-4e7e-8d00-e94708d613b2" providerId="AD" clId="Web-{9F3EB7AA-9878-567C-845E-10FC6A998655}" dt="2024-03-27T20:35:45.940" v="17"/>
          <ac:graphicFrameMkLst>
            <pc:docMk/>
            <pc:sldMk cId="3725083184" sldId="2147480133"/>
            <ac:graphicFrameMk id="17" creationId="{39C2D995-BEAD-B4F2-BAA5-251C62A1C594}"/>
          </ac:graphicFrameMkLst>
        </pc:graphicFrameChg>
      </pc:sldChg>
    </pc:docChg>
  </pc:docChgLst>
  <pc:docChgLst>
    <pc:chgData name="Karmakar, Sumit" userId="S::skarmakar@elogex.com::5d020034-ff2c-4e7e-8d00-e94708d613b2" providerId="AD" clId="Web-{59DCB584-F2F4-EAC5-E0F2-BA0EA104EB0F}"/>
    <pc:docChg chg="delSld modSection">
      <pc:chgData name="Karmakar, Sumit" userId="S::skarmakar@elogex.com::5d020034-ff2c-4e7e-8d00-e94708d613b2" providerId="AD" clId="Web-{59DCB584-F2F4-EAC5-E0F2-BA0EA104EB0F}" dt="2024-04-01T15:28:01.330" v="2"/>
      <pc:docMkLst>
        <pc:docMk/>
      </pc:docMkLst>
      <pc:sldChg chg="del">
        <pc:chgData name="Karmakar, Sumit" userId="S::skarmakar@elogex.com::5d020034-ff2c-4e7e-8d00-e94708d613b2" providerId="AD" clId="Web-{59DCB584-F2F4-EAC5-E0F2-BA0EA104EB0F}" dt="2024-04-01T15:28:00.049" v="1"/>
        <pc:sldMkLst>
          <pc:docMk/>
          <pc:sldMk cId="3502658628" sldId="2147480127"/>
        </pc:sldMkLst>
      </pc:sldChg>
      <pc:sldChg chg="del">
        <pc:chgData name="Karmakar, Sumit" userId="S::skarmakar@elogex.com::5d020034-ff2c-4e7e-8d00-e94708d613b2" providerId="AD" clId="Web-{59DCB584-F2F4-EAC5-E0F2-BA0EA104EB0F}" dt="2024-04-01T15:28:01.330" v="2"/>
        <pc:sldMkLst>
          <pc:docMk/>
          <pc:sldMk cId="971165485" sldId="2147480128"/>
        </pc:sldMkLst>
      </pc:sldChg>
      <pc:sldChg chg="del">
        <pc:chgData name="Karmakar, Sumit" userId="S::skarmakar@elogex.com::5d020034-ff2c-4e7e-8d00-e94708d613b2" providerId="AD" clId="Web-{59DCB584-F2F4-EAC5-E0F2-BA0EA104EB0F}" dt="2024-04-01T15:27:48.220" v="0"/>
        <pc:sldMkLst>
          <pc:docMk/>
          <pc:sldMk cId="3725083184" sldId="214748013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23FD70-44D7-47D7-8538-D37903DFB24C}" type="doc">
      <dgm:prSet loTypeId="urn:microsoft.com/office/officeart/2016/7/layout/RoundedRectangleTimeline" loCatId="timeline" qsTypeId="urn:microsoft.com/office/officeart/2005/8/quickstyle/simple1" qsCatId="simple" csTypeId="urn:microsoft.com/office/officeart/2005/8/colors/accent1_2" csCatId="accent1" phldr="1"/>
      <dgm:spPr/>
      <dgm:t>
        <a:bodyPr/>
        <a:lstStyle/>
        <a:p>
          <a:endParaRPr lang="en-US"/>
        </a:p>
      </dgm:t>
    </dgm:pt>
    <dgm:pt modelId="{B3F60AC3-5350-4BFD-A368-18515E1969DE}">
      <dgm:prSet phldrT="[Text]" phldr="0"/>
      <dgm:spPr/>
      <dgm:t>
        <a:bodyPr/>
        <a:lstStyle/>
        <a:p>
          <a:pPr rtl="0"/>
          <a:r>
            <a:rPr lang="en-US" b="0">
              <a:latin typeface="Arial"/>
              <a:ea typeface="Open Sans"/>
              <a:cs typeface="Open Sans"/>
            </a:rPr>
            <a:t>JAN 2024</a:t>
          </a:r>
        </a:p>
      </dgm:t>
    </dgm:pt>
    <dgm:pt modelId="{6D39587F-D6A8-4C86-93B3-149DB2FF0AD9}" type="parTrans" cxnId="{10BC5AA4-7845-4089-B8F1-516EA586FFC2}">
      <dgm:prSet/>
      <dgm:spPr/>
      <dgm:t>
        <a:bodyPr/>
        <a:lstStyle/>
        <a:p>
          <a:endParaRPr lang="en-US"/>
        </a:p>
      </dgm:t>
    </dgm:pt>
    <dgm:pt modelId="{09103E3D-90BA-4A34-826A-00899B53DA2C}" type="sibTrans" cxnId="{10BC5AA4-7845-4089-B8F1-516EA586FFC2}">
      <dgm:prSet/>
      <dgm:spPr/>
      <dgm:t>
        <a:bodyPr/>
        <a:lstStyle/>
        <a:p>
          <a:endParaRPr lang="en-US"/>
        </a:p>
      </dgm:t>
    </dgm:pt>
    <dgm:pt modelId="{6A7959D0-BB69-4122-8A6C-42096B7F4C8E}">
      <dgm:prSet phldrT="[Text]" phldr="0"/>
      <dgm:spPr/>
      <dgm:t>
        <a:bodyPr/>
        <a:lstStyle/>
        <a:p>
          <a:pPr rtl="0"/>
          <a:r>
            <a:rPr lang="en-US" b="0">
              <a:solidFill>
                <a:srgbClr val="00C085"/>
              </a:solidFill>
              <a:latin typeface="Arial"/>
              <a:ea typeface="Open Sans"/>
              <a:cs typeface="Open Sans"/>
            </a:rPr>
            <a:t>Project Kick-Off</a:t>
          </a:r>
        </a:p>
      </dgm:t>
    </dgm:pt>
    <dgm:pt modelId="{00C9371D-070C-482C-A26D-74CEC850FE8D}" type="parTrans" cxnId="{EDE04555-4045-479C-94E3-86B9800BEA90}">
      <dgm:prSet/>
      <dgm:spPr/>
      <dgm:t>
        <a:bodyPr/>
        <a:lstStyle/>
        <a:p>
          <a:endParaRPr lang="en-US"/>
        </a:p>
      </dgm:t>
    </dgm:pt>
    <dgm:pt modelId="{034D70B3-FE5D-4DE4-B2F8-527E6A033B13}" type="sibTrans" cxnId="{EDE04555-4045-479C-94E3-86B9800BEA90}">
      <dgm:prSet/>
      <dgm:spPr/>
      <dgm:t>
        <a:bodyPr/>
        <a:lstStyle/>
        <a:p>
          <a:endParaRPr lang="en-US"/>
        </a:p>
      </dgm:t>
    </dgm:pt>
    <dgm:pt modelId="{CF1D813F-9BE0-40DF-8C24-998893407965}">
      <dgm:prSet phldrT="[Text]" phldr="0"/>
      <dgm:spPr/>
      <dgm:t>
        <a:bodyPr/>
        <a:lstStyle/>
        <a:p>
          <a:pPr rtl="0"/>
          <a:r>
            <a:rPr lang="en-US" b="0">
              <a:latin typeface="Arial"/>
              <a:ea typeface="Open Sans"/>
              <a:cs typeface="Open Sans"/>
            </a:rPr>
            <a:t>FEB 2024</a:t>
          </a:r>
        </a:p>
      </dgm:t>
    </dgm:pt>
    <dgm:pt modelId="{2F031ECE-F243-4543-B3C9-3FB3865042C3}" type="parTrans" cxnId="{392DDC16-A9D7-4FBA-A69C-22EBC30E8B29}">
      <dgm:prSet/>
      <dgm:spPr/>
      <dgm:t>
        <a:bodyPr/>
        <a:lstStyle/>
        <a:p>
          <a:endParaRPr lang="en-US"/>
        </a:p>
      </dgm:t>
    </dgm:pt>
    <dgm:pt modelId="{7A8C42ED-F16B-47A9-8D09-52222581D92F}" type="sibTrans" cxnId="{392DDC16-A9D7-4FBA-A69C-22EBC30E8B29}">
      <dgm:prSet/>
      <dgm:spPr/>
      <dgm:t>
        <a:bodyPr/>
        <a:lstStyle/>
        <a:p>
          <a:endParaRPr lang="en-US"/>
        </a:p>
      </dgm:t>
    </dgm:pt>
    <dgm:pt modelId="{72728271-A8B5-4767-AE3D-A33FDBF457D1}">
      <dgm:prSet phldrT="[Text]" phldr="0"/>
      <dgm:spPr/>
      <dgm:t>
        <a:bodyPr/>
        <a:lstStyle/>
        <a:p>
          <a:pPr rtl="0"/>
          <a:r>
            <a:rPr lang="en-US" b="0">
              <a:latin typeface="Arial"/>
              <a:ea typeface="Open Sans"/>
              <a:cs typeface="Open Sans"/>
            </a:rPr>
            <a:t>MAR2024</a:t>
          </a:r>
        </a:p>
      </dgm:t>
    </dgm:pt>
    <dgm:pt modelId="{4F0C7940-C86D-4DC0-840F-7D743E1E6AD0}" type="parTrans" cxnId="{BE3B11BC-E09E-4732-B1E0-ABF4121DB7A6}">
      <dgm:prSet/>
      <dgm:spPr/>
      <dgm:t>
        <a:bodyPr/>
        <a:lstStyle/>
        <a:p>
          <a:endParaRPr lang="en-US"/>
        </a:p>
      </dgm:t>
    </dgm:pt>
    <dgm:pt modelId="{9DA05390-CA95-477A-BF4C-C1557177DA9F}" type="sibTrans" cxnId="{BE3B11BC-E09E-4732-B1E0-ABF4121DB7A6}">
      <dgm:prSet/>
      <dgm:spPr/>
      <dgm:t>
        <a:bodyPr/>
        <a:lstStyle/>
        <a:p>
          <a:endParaRPr lang="en-US"/>
        </a:p>
      </dgm:t>
    </dgm:pt>
    <dgm:pt modelId="{0934C228-24AC-4958-BAD2-579C5C5ECF0B}">
      <dgm:prSet phldrT="[Text]" phldr="0"/>
      <dgm:spPr/>
      <dgm:t>
        <a:bodyPr/>
        <a:lstStyle/>
        <a:p>
          <a:pPr rtl="0"/>
          <a:r>
            <a:rPr lang="en-US" b="0">
              <a:latin typeface="Arial"/>
              <a:ea typeface="Open Sans"/>
              <a:cs typeface="Open Sans"/>
            </a:rPr>
            <a:t>APR 2024</a:t>
          </a:r>
        </a:p>
      </dgm:t>
    </dgm:pt>
    <dgm:pt modelId="{0B352B3A-204F-40D9-8424-759389C13218}" type="parTrans" cxnId="{D131416F-265B-4C19-A296-788ACE255CE7}">
      <dgm:prSet/>
      <dgm:spPr/>
      <dgm:t>
        <a:bodyPr/>
        <a:lstStyle/>
        <a:p>
          <a:endParaRPr lang="en-US"/>
        </a:p>
      </dgm:t>
    </dgm:pt>
    <dgm:pt modelId="{B3E7CECF-59AF-44A1-9C34-008A0D940780}" type="sibTrans" cxnId="{D131416F-265B-4C19-A296-788ACE255CE7}">
      <dgm:prSet/>
      <dgm:spPr/>
      <dgm:t>
        <a:bodyPr/>
        <a:lstStyle/>
        <a:p>
          <a:endParaRPr lang="en-US"/>
        </a:p>
      </dgm:t>
    </dgm:pt>
    <dgm:pt modelId="{4364E18C-2CD6-4A1A-ADC4-16292AE301AE}">
      <dgm:prSet phldr="0"/>
      <dgm:spPr/>
      <dgm:t>
        <a:bodyPr/>
        <a:lstStyle/>
        <a:p>
          <a:pPr rtl="0"/>
          <a:r>
            <a:rPr lang="en-US" b="0">
              <a:latin typeface="Arial"/>
              <a:ea typeface="Open Sans"/>
              <a:cs typeface="Open Sans"/>
            </a:rPr>
            <a:t>MAY 2024</a:t>
          </a:r>
        </a:p>
      </dgm:t>
    </dgm:pt>
    <dgm:pt modelId="{0CEF4E47-1AB4-4DD6-B90C-330946BC1D05}" type="parTrans" cxnId="{51400D08-870C-4E6E-8F44-996323D1A978}">
      <dgm:prSet/>
      <dgm:spPr/>
    </dgm:pt>
    <dgm:pt modelId="{C509FC99-3223-45D0-9D3D-5CF7B5EAC217}" type="sibTrans" cxnId="{51400D08-870C-4E6E-8F44-996323D1A978}">
      <dgm:prSet/>
      <dgm:spPr/>
    </dgm:pt>
    <dgm:pt modelId="{DF00B630-86FF-43B3-8C31-E26A26768214}">
      <dgm:prSet phldr="0"/>
      <dgm:spPr/>
      <dgm:t>
        <a:bodyPr/>
        <a:lstStyle/>
        <a:p>
          <a:pPr rtl="0"/>
          <a:r>
            <a:rPr lang="en-US" b="0">
              <a:latin typeface="Arial"/>
              <a:ea typeface="Open Sans"/>
              <a:cs typeface="Open Sans"/>
            </a:rPr>
            <a:t>JUL 2024</a:t>
          </a:r>
        </a:p>
      </dgm:t>
    </dgm:pt>
    <dgm:pt modelId="{3349C173-708D-4990-8405-073AC843236E}" type="parTrans" cxnId="{D6828A56-82FA-4EA5-BE2A-EDCC9C68868A}">
      <dgm:prSet/>
      <dgm:spPr/>
    </dgm:pt>
    <dgm:pt modelId="{53AF7E47-78FC-4E2C-ABD4-69BB1D81FB11}" type="sibTrans" cxnId="{D6828A56-82FA-4EA5-BE2A-EDCC9C68868A}">
      <dgm:prSet/>
      <dgm:spPr/>
    </dgm:pt>
    <dgm:pt modelId="{0C136222-98D2-4095-8722-47FC2A4753CF}">
      <dgm:prSet phldr="0"/>
      <dgm:spPr/>
      <dgm:t>
        <a:bodyPr/>
        <a:lstStyle/>
        <a:p>
          <a:pPr rtl="0"/>
          <a:r>
            <a:rPr lang="en-US" b="0">
              <a:latin typeface="Arial"/>
              <a:ea typeface="Open Sans"/>
              <a:cs typeface="Open Sans"/>
            </a:rPr>
            <a:t>JUN 2024</a:t>
          </a:r>
        </a:p>
      </dgm:t>
    </dgm:pt>
    <dgm:pt modelId="{8319E524-C64B-4495-9CD4-FC44605A1364}" type="parTrans" cxnId="{57AFBC29-1E76-4A0F-BF2A-2D4B162BCE27}">
      <dgm:prSet/>
      <dgm:spPr/>
    </dgm:pt>
    <dgm:pt modelId="{B953A834-372A-43C8-B50C-D69935857DB7}" type="sibTrans" cxnId="{57AFBC29-1E76-4A0F-BF2A-2D4B162BCE27}">
      <dgm:prSet/>
      <dgm:spPr/>
    </dgm:pt>
    <dgm:pt modelId="{AA083E7E-FEE7-4403-88DF-1E336947BBBA}">
      <dgm:prSet phldr="0"/>
      <dgm:spPr/>
      <dgm:t>
        <a:bodyPr/>
        <a:lstStyle/>
        <a:p>
          <a:pPr rtl="0"/>
          <a:r>
            <a:rPr lang="en-US" b="0">
              <a:solidFill>
                <a:srgbClr val="00C085"/>
              </a:solidFill>
              <a:latin typeface="Arial"/>
              <a:ea typeface="Open Sans"/>
              <a:cs typeface="Open Sans"/>
            </a:rPr>
            <a:t>Onboarding Discussion</a:t>
          </a:r>
        </a:p>
      </dgm:t>
    </dgm:pt>
    <dgm:pt modelId="{F73F9F0D-2B03-4D9D-9E20-C6D2884AEC73}" type="parTrans" cxnId="{FA0085E2-E65C-43CC-B6D5-2F2FEF53C811}">
      <dgm:prSet/>
      <dgm:spPr/>
    </dgm:pt>
    <dgm:pt modelId="{930F0B78-EA9E-4680-8A10-79A48CCC276D}" type="sibTrans" cxnId="{FA0085E2-E65C-43CC-B6D5-2F2FEF53C811}">
      <dgm:prSet/>
      <dgm:spPr/>
    </dgm:pt>
    <dgm:pt modelId="{12E08EC1-AEBB-4C08-A26A-5770078E0FB2}">
      <dgm:prSet phldr="0"/>
      <dgm:spPr/>
      <dgm:t>
        <a:bodyPr/>
        <a:lstStyle/>
        <a:p>
          <a:pPr rtl="0"/>
          <a:r>
            <a:rPr lang="en-US" b="0">
              <a:solidFill>
                <a:srgbClr val="00C085"/>
              </a:solidFill>
              <a:latin typeface="Arial"/>
              <a:ea typeface="Open Sans"/>
              <a:cs typeface="Open Sans"/>
            </a:rPr>
            <a:t>Prepare Bayer Partners List </a:t>
          </a:r>
        </a:p>
      </dgm:t>
    </dgm:pt>
    <dgm:pt modelId="{05F0E55C-F997-4A12-8721-059E89DE88DC}" type="parTrans" cxnId="{9A2AF874-7506-4A9D-AB08-033BC7DBBBCA}">
      <dgm:prSet/>
      <dgm:spPr/>
    </dgm:pt>
    <dgm:pt modelId="{F681916B-4BE2-448B-982C-838228BF056E}" type="sibTrans" cxnId="{9A2AF874-7506-4A9D-AB08-033BC7DBBBCA}">
      <dgm:prSet/>
      <dgm:spPr/>
    </dgm:pt>
    <dgm:pt modelId="{8131D447-9B68-478E-9740-07F443A7B58D}">
      <dgm:prSet phldr="0"/>
      <dgm:spPr/>
      <dgm:t>
        <a:bodyPr/>
        <a:lstStyle/>
        <a:p>
          <a:pPr rtl="0"/>
          <a:r>
            <a:rPr lang="en-US" b="0">
              <a:solidFill>
                <a:srgbClr val="00C085"/>
              </a:solidFill>
              <a:latin typeface="Arial"/>
              <a:ea typeface="Open Sans"/>
              <a:cs typeface="Open Sans"/>
            </a:rPr>
            <a:t>ONE-Partner Vetting</a:t>
          </a:r>
        </a:p>
      </dgm:t>
    </dgm:pt>
    <dgm:pt modelId="{C5562241-B91D-41E4-94D4-9A1CFB0A1B94}" type="parTrans" cxnId="{FCFB6C14-0EF5-4FAB-AD78-CB23D5180CC9}">
      <dgm:prSet/>
      <dgm:spPr/>
    </dgm:pt>
    <dgm:pt modelId="{CEEF1FC5-C87A-4553-A4FF-76B25776AAA1}" type="sibTrans" cxnId="{FCFB6C14-0EF5-4FAB-AD78-CB23D5180CC9}">
      <dgm:prSet/>
      <dgm:spPr/>
    </dgm:pt>
    <dgm:pt modelId="{A29F2223-B095-4B9B-AC48-E11E2934B401}">
      <dgm:prSet phldr="0"/>
      <dgm:spPr/>
      <dgm:t>
        <a:bodyPr/>
        <a:lstStyle/>
        <a:p>
          <a:pPr rtl="0"/>
          <a:r>
            <a:rPr lang="en-US" b="0">
              <a:solidFill>
                <a:srgbClr val="00C085"/>
              </a:solidFill>
              <a:latin typeface="Arial"/>
              <a:ea typeface="Open Sans"/>
              <a:cs typeface="Open Sans"/>
            </a:rPr>
            <a:t>Bayer Partner Announcement Email</a:t>
          </a:r>
        </a:p>
      </dgm:t>
    </dgm:pt>
    <dgm:pt modelId="{5DE44310-7586-466C-A635-A82D735F8E23}" type="parTrans" cxnId="{986BE2E3-9864-4F5B-985C-218653D3B07E}">
      <dgm:prSet/>
      <dgm:spPr/>
    </dgm:pt>
    <dgm:pt modelId="{B570A186-57D9-4EDD-904C-CCD62795D92E}" type="sibTrans" cxnId="{986BE2E3-9864-4F5B-985C-218653D3B07E}">
      <dgm:prSet/>
      <dgm:spPr/>
    </dgm:pt>
    <dgm:pt modelId="{0247FCB0-B15C-4E01-A4B9-C1F4EBCD8C92}">
      <dgm:prSet phldr="0"/>
      <dgm:spPr/>
      <dgm:t>
        <a:bodyPr/>
        <a:lstStyle/>
        <a:p>
          <a:pPr rtl="0"/>
          <a:r>
            <a:rPr lang="en-US" b="0">
              <a:solidFill>
                <a:srgbClr val="00C085"/>
              </a:solidFill>
              <a:latin typeface="Arial"/>
              <a:ea typeface="Open Sans"/>
              <a:cs typeface="Open Sans"/>
            </a:rPr>
            <a:t>Bayer Partner Event Email</a:t>
          </a:r>
        </a:p>
      </dgm:t>
    </dgm:pt>
    <dgm:pt modelId="{E2F678C3-4294-4BFE-9C58-D492011F5138}" type="parTrans" cxnId="{F23D3FEA-0B03-46A5-8CC4-02BD915B2BE7}">
      <dgm:prSet/>
      <dgm:spPr/>
    </dgm:pt>
    <dgm:pt modelId="{8F74F065-7F02-413B-BF01-EAEA50EBFB10}" type="sibTrans" cxnId="{F23D3FEA-0B03-46A5-8CC4-02BD915B2BE7}">
      <dgm:prSet/>
      <dgm:spPr/>
    </dgm:pt>
    <dgm:pt modelId="{616978FB-EBEC-49C1-A6B3-FD2B3BA9672B}">
      <dgm:prSet phldr="0"/>
      <dgm:spPr/>
      <dgm:t>
        <a:bodyPr/>
        <a:lstStyle/>
        <a:p>
          <a:pPr rtl="0"/>
          <a:r>
            <a:rPr lang="en-US" b="0">
              <a:latin typeface="Arial"/>
              <a:ea typeface="Open Sans"/>
              <a:cs typeface="Open Sans"/>
            </a:rPr>
            <a:t>Start Partner Onboarding</a:t>
          </a:r>
        </a:p>
      </dgm:t>
    </dgm:pt>
    <dgm:pt modelId="{4D42FF7D-47B2-4DCF-9E61-2F7C65502BAE}" type="parTrans" cxnId="{A9A50A06-CD74-4F97-9DFE-A3032D9C3FC5}">
      <dgm:prSet/>
      <dgm:spPr/>
    </dgm:pt>
    <dgm:pt modelId="{BE9368A8-C5F4-41E5-8D4F-0D2824A49C94}" type="sibTrans" cxnId="{A9A50A06-CD74-4F97-9DFE-A3032D9C3FC5}">
      <dgm:prSet/>
      <dgm:spPr/>
    </dgm:pt>
    <dgm:pt modelId="{B225F0A8-C3ED-46AD-B1CA-7B32F04E2819}">
      <dgm:prSet phldr="0"/>
      <dgm:spPr/>
      <dgm:t>
        <a:bodyPr/>
        <a:lstStyle/>
        <a:p>
          <a:pPr rtl="0"/>
          <a:r>
            <a:rPr lang="en-US" b="0">
              <a:latin typeface="Arial"/>
              <a:ea typeface="Open Sans"/>
              <a:cs typeface="Open Sans"/>
            </a:rPr>
            <a:t>Cont. Partner Onboarding</a:t>
          </a:r>
        </a:p>
      </dgm:t>
    </dgm:pt>
    <dgm:pt modelId="{71AF9C40-BD2E-4FE7-B4BC-EAF20D34EC34}" type="parTrans" cxnId="{2DAEE462-9C4D-4E70-BDA2-EE3D073F1A38}">
      <dgm:prSet/>
      <dgm:spPr/>
    </dgm:pt>
    <dgm:pt modelId="{0338F913-D2E6-454D-A591-34B32ABC143E}" type="sibTrans" cxnId="{2DAEE462-9C4D-4E70-BDA2-EE3D073F1A38}">
      <dgm:prSet/>
      <dgm:spPr/>
    </dgm:pt>
    <dgm:pt modelId="{894B23DC-2F64-4CA9-B93F-158699E55F50}">
      <dgm:prSet phldr="0"/>
      <dgm:spPr/>
      <dgm:t>
        <a:bodyPr/>
        <a:lstStyle/>
        <a:p>
          <a:pPr rtl="0"/>
          <a:r>
            <a:rPr lang="en-US" b="0">
              <a:latin typeface="Arial"/>
              <a:ea typeface="Open Sans"/>
              <a:cs typeface="Open Sans"/>
            </a:rPr>
            <a:t>Start Hypercare Support</a:t>
          </a:r>
        </a:p>
      </dgm:t>
    </dgm:pt>
    <dgm:pt modelId="{D72806E2-D48D-488A-8185-D1C68A39FA66}" type="parTrans" cxnId="{8A9A8C30-831D-47D3-8936-194DF528BC43}">
      <dgm:prSet/>
      <dgm:spPr/>
    </dgm:pt>
    <dgm:pt modelId="{6D3A3E2F-7885-413D-B40A-1FD99D711F0A}" type="sibTrans" cxnId="{8A9A8C30-831D-47D3-8936-194DF528BC43}">
      <dgm:prSet/>
      <dgm:spPr/>
    </dgm:pt>
    <dgm:pt modelId="{95B7A0F2-4500-431D-883C-D6D1F19C36BC}">
      <dgm:prSet phldr="0"/>
      <dgm:spPr/>
      <dgm:t>
        <a:bodyPr/>
        <a:lstStyle/>
        <a:p>
          <a:pPr rtl="0"/>
          <a:r>
            <a:rPr lang="en-US" b="0">
              <a:latin typeface="Arial"/>
              <a:ea typeface="Open Sans"/>
              <a:cs typeface="Open Sans"/>
            </a:rPr>
            <a:t>Hypercare Support Cont.</a:t>
          </a:r>
        </a:p>
      </dgm:t>
    </dgm:pt>
    <dgm:pt modelId="{42581769-1A0D-4407-90F4-1C5A3CFA6A04}" type="parTrans" cxnId="{FE0ECFC4-DE6C-468F-BB61-465631B11C21}">
      <dgm:prSet/>
      <dgm:spPr/>
    </dgm:pt>
    <dgm:pt modelId="{0C01C235-8DFE-42D4-AD80-94840E27A574}" type="sibTrans" cxnId="{FE0ECFC4-DE6C-468F-BB61-465631B11C21}">
      <dgm:prSet/>
      <dgm:spPr/>
    </dgm:pt>
    <dgm:pt modelId="{CBDAF6E1-F354-4287-BA7A-4684A1056A96}">
      <dgm:prSet phldr="0"/>
      <dgm:spPr/>
      <dgm:t>
        <a:bodyPr/>
        <a:lstStyle/>
        <a:p>
          <a:pPr rtl="0"/>
          <a:r>
            <a:rPr lang="en-US" b="0">
              <a:latin typeface="Arial"/>
              <a:ea typeface="Open Sans"/>
              <a:cs typeface="Open Sans"/>
            </a:rPr>
            <a:t>Bayer Partner Event</a:t>
          </a:r>
        </a:p>
      </dgm:t>
    </dgm:pt>
    <dgm:pt modelId="{EDD6E6B6-0D1F-473B-9061-CA3B8E57ED75}" type="parTrans" cxnId="{960BC3FE-9922-4D39-A95B-229ED383A22B}">
      <dgm:prSet/>
      <dgm:spPr/>
    </dgm:pt>
    <dgm:pt modelId="{F398A45E-0E94-4ABF-81DE-30756E0D0EBA}" type="sibTrans" cxnId="{960BC3FE-9922-4D39-A95B-229ED383A22B}">
      <dgm:prSet/>
      <dgm:spPr/>
    </dgm:pt>
    <dgm:pt modelId="{0C758220-A7D7-4C2D-8C4D-13DA80F43F98}">
      <dgm:prSet phldr="0"/>
      <dgm:spPr/>
      <dgm:t>
        <a:bodyPr/>
        <a:lstStyle/>
        <a:p>
          <a:r>
            <a:rPr lang="en-US" b="0">
              <a:latin typeface="Arial"/>
              <a:ea typeface="Open Sans"/>
              <a:cs typeface="Open Sans"/>
            </a:rPr>
            <a:t>PROD Deployment</a:t>
          </a:r>
        </a:p>
      </dgm:t>
    </dgm:pt>
    <dgm:pt modelId="{816D262A-7DC0-4093-B7D5-5100AC498C2F}" type="parTrans" cxnId="{A25874EA-458E-4091-9D58-4F1C1AA58A06}">
      <dgm:prSet/>
      <dgm:spPr/>
    </dgm:pt>
    <dgm:pt modelId="{ACD7FAE1-D6B6-4F34-8043-47B1E10FA971}" type="sibTrans" cxnId="{A25874EA-458E-4091-9D58-4F1C1AA58A06}">
      <dgm:prSet/>
      <dgm:spPr/>
    </dgm:pt>
    <dgm:pt modelId="{2BA22D22-E69B-48A7-93E8-8B1DF4F04D37}">
      <dgm:prSet phldr="0"/>
      <dgm:spPr/>
      <dgm:t>
        <a:bodyPr/>
        <a:lstStyle/>
        <a:p>
          <a:pPr rtl="0"/>
          <a:r>
            <a:rPr lang="en-US" b="0">
              <a:solidFill>
                <a:schemeClr val="tx2">
                  <a:lumMod val="50000"/>
                  <a:lumOff val="50000"/>
                </a:schemeClr>
              </a:solidFill>
              <a:latin typeface="Arial"/>
              <a:ea typeface="Calibri"/>
              <a:cs typeface="Calibri"/>
            </a:rPr>
            <a:t>Complete Intake Form on POP Site</a:t>
          </a:r>
          <a:r>
            <a:rPr lang="en-US" b="0">
              <a:solidFill>
                <a:schemeClr val="tx2">
                  <a:lumMod val="50000"/>
                  <a:lumOff val="50000"/>
                </a:schemeClr>
              </a:solidFill>
              <a:latin typeface="Arial"/>
              <a:ea typeface="Open Sans Semibold"/>
              <a:cs typeface="Calibri"/>
            </a:rPr>
            <a:t> (</a:t>
          </a:r>
          <a:r>
            <a:rPr lang="en-US" b="0">
              <a:solidFill>
                <a:srgbClr val="7030A0"/>
              </a:solidFill>
              <a:latin typeface="Arial"/>
              <a:ea typeface="Open Sans Semibold"/>
              <a:cs typeface="Calibri"/>
            </a:rPr>
            <a:t>By Apr-19</a:t>
          </a:r>
          <a:r>
            <a:rPr lang="en-US" b="0">
              <a:solidFill>
                <a:schemeClr val="tx2">
                  <a:lumMod val="50000"/>
                  <a:lumOff val="50000"/>
                </a:schemeClr>
              </a:solidFill>
              <a:latin typeface="Arial"/>
              <a:ea typeface="Open Sans Semibold"/>
              <a:cs typeface="Calibri"/>
            </a:rPr>
            <a:t>)</a:t>
          </a:r>
        </a:p>
      </dgm:t>
    </dgm:pt>
    <dgm:pt modelId="{45C6C9CB-3922-4F23-8B26-F4C094ED0433}" type="parTrans" cxnId="{43E601FD-1435-41BC-8C23-78A5E3AACD83}">
      <dgm:prSet/>
      <dgm:spPr/>
    </dgm:pt>
    <dgm:pt modelId="{A72A6D45-1637-44CA-B8F8-F21530C5271A}" type="sibTrans" cxnId="{43E601FD-1435-41BC-8C23-78A5E3AACD83}">
      <dgm:prSet/>
      <dgm:spPr/>
    </dgm:pt>
    <dgm:pt modelId="{7B79383A-B8A7-4BA7-942E-89B88C6FC0EF}">
      <dgm:prSet phldr="0"/>
      <dgm:spPr/>
      <dgm:t>
        <a:bodyPr/>
        <a:lstStyle/>
        <a:p>
          <a:pPr rtl="0"/>
          <a:r>
            <a:rPr lang="en-US" b="0">
              <a:solidFill>
                <a:srgbClr val="000000"/>
              </a:solidFill>
              <a:latin typeface="Arial"/>
              <a:ea typeface="Open Sans"/>
              <a:cs typeface="Calibri"/>
            </a:rPr>
            <a:t>Partner Onboarding</a:t>
          </a:r>
          <a:r>
            <a:rPr lang="en-US" b="0">
              <a:latin typeface="Arial"/>
              <a:ea typeface="Open Sans"/>
              <a:cs typeface="Calibri"/>
            </a:rPr>
            <a:t> Cint.</a:t>
          </a:r>
          <a:endParaRPr lang="en-US" b="0">
            <a:latin typeface="Arial"/>
            <a:ea typeface="Open Sans"/>
            <a:cs typeface="Open Sans"/>
          </a:endParaRPr>
        </a:p>
      </dgm:t>
    </dgm:pt>
    <dgm:pt modelId="{1DAAB813-D528-430E-9434-892FED8F982A}" type="parTrans" cxnId="{08B33470-6D9F-4AEF-8978-C14027F5A0CC}">
      <dgm:prSet/>
      <dgm:spPr/>
    </dgm:pt>
    <dgm:pt modelId="{988497D0-F87A-404D-97D6-051DEAF506D8}" type="sibTrans" cxnId="{08B33470-6D9F-4AEF-8978-C14027F5A0CC}">
      <dgm:prSet/>
      <dgm:spPr/>
    </dgm:pt>
    <dgm:pt modelId="{0B191F79-F048-42B4-AC50-CB59753695B4}">
      <dgm:prSet phldr="0"/>
      <dgm:spPr/>
      <dgm:t>
        <a:bodyPr/>
        <a:lstStyle/>
        <a:p>
          <a:pPr rtl="0"/>
          <a:r>
            <a:rPr lang="en-US" b="0">
              <a:latin typeface="Arial"/>
              <a:ea typeface="Open Sans Semibold"/>
              <a:cs typeface="Calibri"/>
            </a:rPr>
            <a:t>Partner Onboarding Webinar</a:t>
          </a:r>
        </a:p>
      </dgm:t>
    </dgm:pt>
    <dgm:pt modelId="{9A1FB6E3-F904-4EE9-8D66-4782FCA4CA3F}" type="parTrans" cxnId="{717B2E2E-3017-4465-B7E3-0C99A8247FC5}">
      <dgm:prSet/>
      <dgm:spPr/>
    </dgm:pt>
    <dgm:pt modelId="{6DE8131A-96B7-4C77-966D-D889DCEFF8D6}" type="sibTrans" cxnId="{717B2E2E-3017-4465-B7E3-0C99A8247FC5}">
      <dgm:prSet/>
      <dgm:spPr/>
    </dgm:pt>
    <dgm:pt modelId="{C1AD3F43-D625-4B45-ACCC-18C9A44CCADB}">
      <dgm:prSet phldr="0"/>
      <dgm:spPr/>
      <dgm:t>
        <a:bodyPr/>
        <a:lstStyle/>
        <a:p>
          <a:pPr rtl="0"/>
          <a:r>
            <a:rPr lang="en-US" b="0">
              <a:latin typeface="Arial"/>
              <a:ea typeface="Open Sans"/>
              <a:cs typeface="Open Sans"/>
            </a:rPr>
            <a:t>Partner Training</a:t>
          </a:r>
          <a:endParaRPr lang="en-US" b="0">
            <a:latin typeface="Arial"/>
            <a:ea typeface="Open Sans"/>
            <a:cs typeface="Calibri"/>
          </a:endParaRPr>
        </a:p>
      </dgm:t>
    </dgm:pt>
    <dgm:pt modelId="{4587E8DF-C381-44D7-ADBA-EECCF086A90E}" type="parTrans" cxnId="{1EDE2EB3-821E-4993-8EE3-C3D1414444C7}">
      <dgm:prSet/>
      <dgm:spPr/>
    </dgm:pt>
    <dgm:pt modelId="{9183285E-D507-4FAC-A66D-AAD753B62BD5}" type="sibTrans" cxnId="{1EDE2EB3-821E-4993-8EE3-C3D1414444C7}">
      <dgm:prSet/>
      <dgm:spPr/>
    </dgm:pt>
    <dgm:pt modelId="{A75A1D64-749A-440F-92F1-521D793AFA47}" type="pres">
      <dgm:prSet presAssocID="{D823FD70-44D7-47D7-8538-D37903DFB24C}" presName="Name0" presStyleCnt="0">
        <dgm:presLayoutVars>
          <dgm:chMax/>
          <dgm:chPref/>
          <dgm:animLvl val="lvl"/>
        </dgm:presLayoutVars>
      </dgm:prSet>
      <dgm:spPr/>
    </dgm:pt>
    <dgm:pt modelId="{E4A1A823-5549-4056-BFDA-7DE0CCB523C6}" type="pres">
      <dgm:prSet presAssocID="{B3F60AC3-5350-4BFD-A368-18515E1969DE}" presName="composite1" presStyleCnt="0"/>
      <dgm:spPr/>
    </dgm:pt>
    <dgm:pt modelId="{BD55EA29-E235-4FFE-9DA4-8168797B97E8}" type="pres">
      <dgm:prSet presAssocID="{B3F60AC3-5350-4BFD-A368-18515E1969DE}" presName="parent1" presStyleLbl="alignNode1" presStyleIdx="0" presStyleCnt="7">
        <dgm:presLayoutVars>
          <dgm:chMax val="1"/>
          <dgm:chPref val="1"/>
          <dgm:bulletEnabled val="1"/>
        </dgm:presLayoutVars>
      </dgm:prSet>
      <dgm:spPr/>
    </dgm:pt>
    <dgm:pt modelId="{AB126117-1961-463F-AC22-F371253C3993}" type="pres">
      <dgm:prSet presAssocID="{B3F60AC3-5350-4BFD-A368-18515E1969DE}" presName="Childtext1" presStyleLbl="revTx" presStyleIdx="0" presStyleCnt="7">
        <dgm:presLayoutVars>
          <dgm:bulletEnabled val="1"/>
        </dgm:presLayoutVars>
      </dgm:prSet>
      <dgm:spPr/>
    </dgm:pt>
    <dgm:pt modelId="{FCDB31F2-0A3B-4B4E-A879-7FD49B1EB89C}" type="pres">
      <dgm:prSet presAssocID="{B3F60AC3-5350-4BFD-A368-18515E1969DE}" presName="ConnectLine1" presStyleLbl="sibTrans1D1" presStyleIdx="0" presStyleCnt="7"/>
      <dgm:spPr>
        <a:noFill/>
        <a:ln w="9525" cap="flat" cmpd="sng" algn="ctr">
          <a:solidFill>
            <a:schemeClr val="accent1">
              <a:hueOff val="0"/>
              <a:satOff val="0"/>
              <a:lumOff val="0"/>
              <a:alphaOff val="0"/>
            </a:schemeClr>
          </a:solidFill>
          <a:prstDash val="dash"/>
        </a:ln>
        <a:effectLst/>
      </dgm:spPr>
    </dgm:pt>
    <dgm:pt modelId="{8E3B9D22-7DBE-4B01-8C46-08491362BA17}" type="pres">
      <dgm:prSet presAssocID="{B3F60AC3-5350-4BFD-A368-18515E1969DE}" presName="ConnectLineEnd1" presStyleLbl="lnNode1" presStyleIdx="0" presStyleCnt="7"/>
      <dgm:spPr/>
    </dgm:pt>
    <dgm:pt modelId="{9B265539-A779-4D71-AFEC-6B3C9A54EE0F}" type="pres">
      <dgm:prSet presAssocID="{B3F60AC3-5350-4BFD-A368-18515E1969DE}" presName="EmptyPane1" presStyleCnt="0"/>
      <dgm:spPr/>
    </dgm:pt>
    <dgm:pt modelId="{2C2B137D-E3BC-49E6-9D67-B14058BAA2FF}" type="pres">
      <dgm:prSet presAssocID="{09103E3D-90BA-4A34-826A-00899B53DA2C}" presName="spaceBetweenRectangles1" presStyleCnt="0"/>
      <dgm:spPr/>
    </dgm:pt>
    <dgm:pt modelId="{867113B0-B521-4B1D-9422-46E892666B6A}" type="pres">
      <dgm:prSet presAssocID="{CF1D813F-9BE0-40DF-8C24-998893407965}" presName="composite1" presStyleCnt="0"/>
      <dgm:spPr/>
    </dgm:pt>
    <dgm:pt modelId="{DD6CCEEA-A955-4A70-A4ED-7B539A7E9C61}" type="pres">
      <dgm:prSet presAssocID="{CF1D813F-9BE0-40DF-8C24-998893407965}" presName="parent1" presStyleLbl="alignNode1" presStyleIdx="1" presStyleCnt="7">
        <dgm:presLayoutVars>
          <dgm:chMax val="1"/>
          <dgm:chPref val="1"/>
          <dgm:bulletEnabled val="1"/>
        </dgm:presLayoutVars>
      </dgm:prSet>
      <dgm:spPr/>
    </dgm:pt>
    <dgm:pt modelId="{2F94C14A-D042-4365-86B7-1D1BD838A2C5}" type="pres">
      <dgm:prSet presAssocID="{CF1D813F-9BE0-40DF-8C24-998893407965}" presName="Childtext1" presStyleLbl="revTx" presStyleIdx="1" presStyleCnt="7">
        <dgm:presLayoutVars>
          <dgm:bulletEnabled val="1"/>
        </dgm:presLayoutVars>
      </dgm:prSet>
      <dgm:spPr/>
    </dgm:pt>
    <dgm:pt modelId="{2D110591-673C-47DD-88ED-CE2077FE44AB}" type="pres">
      <dgm:prSet presAssocID="{CF1D813F-9BE0-40DF-8C24-998893407965}" presName="ConnectLine1" presStyleLbl="sibTrans1D1" presStyleIdx="1" presStyleCnt="7"/>
      <dgm:spPr>
        <a:noFill/>
        <a:ln w="9525" cap="flat" cmpd="sng" algn="ctr">
          <a:solidFill>
            <a:schemeClr val="accent1">
              <a:hueOff val="0"/>
              <a:satOff val="0"/>
              <a:lumOff val="0"/>
              <a:alphaOff val="0"/>
            </a:schemeClr>
          </a:solidFill>
          <a:prstDash val="dash"/>
        </a:ln>
        <a:effectLst/>
      </dgm:spPr>
    </dgm:pt>
    <dgm:pt modelId="{24BB4A27-4F46-4F1F-86C1-30030437D0B1}" type="pres">
      <dgm:prSet presAssocID="{CF1D813F-9BE0-40DF-8C24-998893407965}" presName="ConnectLineEnd1" presStyleLbl="lnNode1" presStyleIdx="1" presStyleCnt="7"/>
      <dgm:spPr/>
    </dgm:pt>
    <dgm:pt modelId="{7B15BDAE-5DCA-488D-8E6D-0EE2725ED817}" type="pres">
      <dgm:prSet presAssocID="{CF1D813F-9BE0-40DF-8C24-998893407965}" presName="EmptyPane1" presStyleCnt="0"/>
      <dgm:spPr/>
    </dgm:pt>
    <dgm:pt modelId="{EDB84695-E0EC-464A-ABE6-3C29A3BD2D9B}" type="pres">
      <dgm:prSet presAssocID="{7A8C42ED-F16B-47A9-8D09-52222581D92F}" presName="spaceBetweenRectangles1" presStyleCnt="0"/>
      <dgm:spPr/>
    </dgm:pt>
    <dgm:pt modelId="{2C98CEDA-FF9E-4713-A02E-3138828863EB}" type="pres">
      <dgm:prSet presAssocID="{72728271-A8B5-4767-AE3D-A33FDBF457D1}" presName="composite1" presStyleCnt="0"/>
      <dgm:spPr/>
    </dgm:pt>
    <dgm:pt modelId="{640F8F8E-F05B-49F3-B5AD-CE144E3515C4}" type="pres">
      <dgm:prSet presAssocID="{72728271-A8B5-4767-AE3D-A33FDBF457D1}" presName="parent1" presStyleLbl="alignNode1" presStyleIdx="2" presStyleCnt="7">
        <dgm:presLayoutVars>
          <dgm:chMax val="1"/>
          <dgm:chPref val="1"/>
          <dgm:bulletEnabled val="1"/>
        </dgm:presLayoutVars>
      </dgm:prSet>
      <dgm:spPr/>
    </dgm:pt>
    <dgm:pt modelId="{EBC4D38D-9F90-4EA0-BB8B-C1A35549053F}" type="pres">
      <dgm:prSet presAssocID="{72728271-A8B5-4767-AE3D-A33FDBF457D1}" presName="Childtext1" presStyleLbl="revTx" presStyleIdx="2" presStyleCnt="7">
        <dgm:presLayoutVars>
          <dgm:bulletEnabled val="1"/>
        </dgm:presLayoutVars>
      </dgm:prSet>
      <dgm:spPr/>
    </dgm:pt>
    <dgm:pt modelId="{13750397-4ED6-4503-840E-D44ED1A4B45C}" type="pres">
      <dgm:prSet presAssocID="{72728271-A8B5-4767-AE3D-A33FDBF457D1}" presName="ConnectLine1" presStyleLbl="sibTrans1D1" presStyleIdx="2" presStyleCnt="7"/>
      <dgm:spPr>
        <a:noFill/>
        <a:ln w="9525" cap="flat" cmpd="sng" algn="ctr">
          <a:solidFill>
            <a:schemeClr val="accent1">
              <a:hueOff val="0"/>
              <a:satOff val="0"/>
              <a:lumOff val="0"/>
              <a:alphaOff val="0"/>
            </a:schemeClr>
          </a:solidFill>
          <a:prstDash val="dash"/>
        </a:ln>
        <a:effectLst/>
      </dgm:spPr>
    </dgm:pt>
    <dgm:pt modelId="{49E53299-E2BB-43D2-BFFB-0736B6FB6000}" type="pres">
      <dgm:prSet presAssocID="{72728271-A8B5-4767-AE3D-A33FDBF457D1}" presName="ConnectLineEnd1" presStyleLbl="lnNode1" presStyleIdx="2" presStyleCnt="7"/>
      <dgm:spPr/>
    </dgm:pt>
    <dgm:pt modelId="{A056EE13-3E3C-4687-8017-79C0C6A7D9A4}" type="pres">
      <dgm:prSet presAssocID="{72728271-A8B5-4767-AE3D-A33FDBF457D1}" presName="EmptyPane1" presStyleCnt="0"/>
      <dgm:spPr/>
    </dgm:pt>
    <dgm:pt modelId="{27F02727-05FF-423E-8C32-F87F07E18B67}" type="pres">
      <dgm:prSet presAssocID="{9DA05390-CA95-477A-BF4C-C1557177DA9F}" presName="spaceBetweenRectangles1" presStyleCnt="0"/>
      <dgm:spPr/>
    </dgm:pt>
    <dgm:pt modelId="{1C84132A-F5C5-4612-B588-96305FEE56CB}" type="pres">
      <dgm:prSet presAssocID="{0934C228-24AC-4958-BAD2-579C5C5ECF0B}" presName="composite1" presStyleCnt="0"/>
      <dgm:spPr/>
    </dgm:pt>
    <dgm:pt modelId="{BA3773AC-C050-4F51-9CD9-9E478E5A7D9F}" type="pres">
      <dgm:prSet presAssocID="{0934C228-24AC-4958-BAD2-579C5C5ECF0B}" presName="parent1" presStyleLbl="alignNode1" presStyleIdx="3" presStyleCnt="7">
        <dgm:presLayoutVars>
          <dgm:chMax val="1"/>
          <dgm:chPref val="1"/>
          <dgm:bulletEnabled val="1"/>
        </dgm:presLayoutVars>
      </dgm:prSet>
      <dgm:spPr/>
    </dgm:pt>
    <dgm:pt modelId="{E4422301-E1E3-439B-9E0F-68D1C2BBA157}" type="pres">
      <dgm:prSet presAssocID="{0934C228-24AC-4958-BAD2-579C5C5ECF0B}" presName="Childtext1" presStyleLbl="revTx" presStyleIdx="3" presStyleCnt="7">
        <dgm:presLayoutVars>
          <dgm:bulletEnabled val="1"/>
        </dgm:presLayoutVars>
      </dgm:prSet>
      <dgm:spPr/>
    </dgm:pt>
    <dgm:pt modelId="{66E959B7-EB78-4841-9CA7-439964D36184}" type="pres">
      <dgm:prSet presAssocID="{0934C228-24AC-4958-BAD2-579C5C5ECF0B}" presName="ConnectLine1" presStyleLbl="sibTrans1D1" presStyleIdx="3" presStyleCnt="7"/>
      <dgm:spPr>
        <a:noFill/>
        <a:ln w="9525" cap="flat" cmpd="sng" algn="ctr">
          <a:solidFill>
            <a:schemeClr val="accent1">
              <a:hueOff val="0"/>
              <a:satOff val="0"/>
              <a:lumOff val="0"/>
              <a:alphaOff val="0"/>
            </a:schemeClr>
          </a:solidFill>
          <a:prstDash val="dash"/>
        </a:ln>
        <a:effectLst/>
      </dgm:spPr>
    </dgm:pt>
    <dgm:pt modelId="{CE8ECE16-266C-447C-B92C-8CD0D337697E}" type="pres">
      <dgm:prSet presAssocID="{0934C228-24AC-4958-BAD2-579C5C5ECF0B}" presName="ConnectLineEnd1" presStyleLbl="lnNode1" presStyleIdx="3" presStyleCnt="7"/>
      <dgm:spPr/>
    </dgm:pt>
    <dgm:pt modelId="{4F8F1012-7DD8-49E1-9DFC-81C851034A2C}" type="pres">
      <dgm:prSet presAssocID="{0934C228-24AC-4958-BAD2-579C5C5ECF0B}" presName="EmptyPane1" presStyleCnt="0"/>
      <dgm:spPr/>
    </dgm:pt>
    <dgm:pt modelId="{39D0EF0D-3C65-41BA-A683-65648E31475B}" type="pres">
      <dgm:prSet presAssocID="{B3E7CECF-59AF-44A1-9C34-008A0D940780}" presName="spaceBetweenRectangles1" presStyleCnt="0"/>
      <dgm:spPr/>
    </dgm:pt>
    <dgm:pt modelId="{EC6346F5-F74C-4305-8336-F0E47B9DA1BF}" type="pres">
      <dgm:prSet presAssocID="{4364E18C-2CD6-4A1A-ADC4-16292AE301AE}" presName="composite1" presStyleCnt="0"/>
      <dgm:spPr/>
    </dgm:pt>
    <dgm:pt modelId="{082004D2-97C4-421B-82CE-9A95EE030598}" type="pres">
      <dgm:prSet presAssocID="{4364E18C-2CD6-4A1A-ADC4-16292AE301AE}" presName="parent1" presStyleLbl="alignNode1" presStyleIdx="4" presStyleCnt="7">
        <dgm:presLayoutVars>
          <dgm:chMax val="1"/>
          <dgm:chPref val="1"/>
          <dgm:bulletEnabled val="1"/>
        </dgm:presLayoutVars>
      </dgm:prSet>
      <dgm:spPr/>
    </dgm:pt>
    <dgm:pt modelId="{A85663A9-4B3E-4AB5-A3FA-FF488D9B8EDC}" type="pres">
      <dgm:prSet presAssocID="{4364E18C-2CD6-4A1A-ADC4-16292AE301AE}" presName="Childtext1" presStyleLbl="revTx" presStyleIdx="4" presStyleCnt="7">
        <dgm:presLayoutVars>
          <dgm:bulletEnabled val="1"/>
        </dgm:presLayoutVars>
      </dgm:prSet>
      <dgm:spPr/>
    </dgm:pt>
    <dgm:pt modelId="{F8918865-9AED-4E5A-850F-B411E3EB5958}" type="pres">
      <dgm:prSet presAssocID="{4364E18C-2CD6-4A1A-ADC4-16292AE301AE}" presName="ConnectLine1" presStyleLbl="sibTrans1D1" presStyleIdx="4" presStyleCnt="7"/>
      <dgm:spPr>
        <a:noFill/>
        <a:ln w="9525" cap="flat" cmpd="sng" algn="ctr">
          <a:solidFill>
            <a:schemeClr val="accent1">
              <a:hueOff val="0"/>
              <a:satOff val="0"/>
              <a:lumOff val="0"/>
              <a:alphaOff val="0"/>
            </a:schemeClr>
          </a:solidFill>
          <a:prstDash val="dash"/>
        </a:ln>
        <a:effectLst/>
      </dgm:spPr>
    </dgm:pt>
    <dgm:pt modelId="{6007C1E5-F5E2-43CD-8B8F-E54DB2042E4B}" type="pres">
      <dgm:prSet presAssocID="{4364E18C-2CD6-4A1A-ADC4-16292AE301AE}" presName="ConnectLineEnd1" presStyleLbl="lnNode1" presStyleIdx="4" presStyleCnt="7"/>
      <dgm:spPr/>
    </dgm:pt>
    <dgm:pt modelId="{A9AF031B-79A6-4541-A204-B3BD70CEDC4F}" type="pres">
      <dgm:prSet presAssocID="{4364E18C-2CD6-4A1A-ADC4-16292AE301AE}" presName="EmptyPane1" presStyleCnt="0"/>
      <dgm:spPr/>
    </dgm:pt>
    <dgm:pt modelId="{795FAAB3-C39B-42D1-8C0C-13B2976F46A5}" type="pres">
      <dgm:prSet presAssocID="{C509FC99-3223-45D0-9D3D-5CF7B5EAC217}" presName="spaceBetweenRectangles1" presStyleCnt="0"/>
      <dgm:spPr/>
    </dgm:pt>
    <dgm:pt modelId="{93D9A5BF-5561-46C8-A3FC-C8D00638ED78}" type="pres">
      <dgm:prSet presAssocID="{0C136222-98D2-4095-8722-47FC2A4753CF}" presName="composite1" presStyleCnt="0"/>
      <dgm:spPr/>
    </dgm:pt>
    <dgm:pt modelId="{8F662E54-535F-4519-8473-6D530DB5A9CA}" type="pres">
      <dgm:prSet presAssocID="{0C136222-98D2-4095-8722-47FC2A4753CF}" presName="parent1" presStyleLbl="alignNode1" presStyleIdx="5" presStyleCnt="7">
        <dgm:presLayoutVars>
          <dgm:chMax val="1"/>
          <dgm:chPref val="1"/>
          <dgm:bulletEnabled val="1"/>
        </dgm:presLayoutVars>
      </dgm:prSet>
      <dgm:spPr/>
    </dgm:pt>
    <dgm:pt modelId="{49C1000A-A309-4A49-A2DD-5039FF6AF941}" type="pres">
      <dgm:prSet presAssocID="{0C136222-98D2-4095-8722-47FC2A4753CF}" presName="Childtext1" presStyleLbl="revTx" presStyleIdx="5" presStyleCnt="7">
        <dgm:presLayoutVars>
          <dgm:bulletEnabled val="1"/>
        </dgm:presLayoutVars>
      </dgm:prSet>
      <dgm:spPr/>
    </dgm:pt>
    <dgm:pt modelId="{1C5BB568-6EB3-4800-9A73-1D036AE66555}" type="pres">
      <dgm:prSet presAssocID="{0C136222-98D2-4095-8722-47FC2A4753CF}" presName="ConnectLine1" presStyleLbl="sibTrans1D1" presStyleIdx="5" presStyleCnt="7"/>
      <dgm:spPr>
        <a:noFill/>
        <a:ln w="9525" cap="flat" cmpd="sng" algn="ctr">
          <a:solidFill>
            <a:schemeClr val="accent1">
              <a:hueOff val="0"/>
              <a:satOff val="0"/>
              <a:lumOff val="0"/>
              <a:alphaOff val="0"/>
            </a:schemeClr>
          </a:solidFill>
          <a:prstDash val="dash"/>
        </a:ln>
        <a:effectLst/>
      </dgm:spPr>
    </dgm:pt>
    <dgm:pt modelId="{C2C4ABB1-38FF-4838-B9A4-667624602B7D}" type="pres">
      <dgm:prSet presAssocID="{0C136222-98D2-4095-8722-47FC2A4753CF}" presName="ConnectLineEnd1" presStyleLbl="lnNode1" presStyleIdx="5" presStyleCnt="7"/>
      <dgm:spPr/>
    </dgm:pt>
    <dgm:pt modelId="{BE156E1C-533F-40C9-AB12-14EF5450A8EE}" type="pres">
      <dgm:prSet presAssocID="{0C136222-98D2-4095-8722-47FC2A4753CF}" presName="EmptyPane1" presStyleCnt="0"/>
      <dgm:spPr/>
    </dgm:pt>
    <dgm:pt modelId="{9BF84148-01A5-4626-A45A-3F1BC76E4EF8}" type="pres">
      <dgm:prSet presAssocID="{B953A834-372A-43C8-B50C-D69935857DB7}" presName="spaceBetweenRectangles1" presStyleCnt="0"/>
      <dgm:spPr/>
    </dgm:pt>
    <dgm:pt modelId="{7EE4AE54-9519-4590-B081-4DD6B413C605}" type="pres">
      <dgm:prSet presAssocID="{DF00B630-86FF-43B3-8C31-E26A26768214}" presName="composite1" presStyleCnt="0"/>
      <dgm:spPr/>
    </dgm:pt>
    <dgm:pt modelId="{CC961D27-6DD7-46D2-84E8-628130B85BBE}" type="pres">
      <dgm:prSet presAssocID="{DF00B630-86FF-43B3-8C31-E26A26768214}" presName="parent1" presStyleLbl="alignNode1" presStyleIdx="6" presStyleCnt="7">
        <dgm:presLayoutVars>
          <dgm:chMax val="1"/>
          <dgm:chPref val="1"/>
          <dgm:bulletEnabled val="1"/>
        </dgm:presLayoutVars>
      </dgm:prSet>
      <dgm:spPr/>
    </dgm:pt>
    <dgm:pt modelId="{5B4A0BC9-152F-41E5-A4CF-CD87A00D3E48}" type="pres">
      <dgm:prSet presAssocID="{DF00B630-86FF-43B3-8C31-E26A26768214}" presName="Childtext1" presStyleLbl="revTx" presStyleIdx="6" presStyleCnt="7">
        <dgm:presLayoutVars>
          <dgm:bulletEnabled val="1"/>
        </dgm:presLayoutVars>
      </dgm:prSet>
      <dgm:spPr/>
    </dgm:pt>
    <dgm:pt modelId="{881546AB-28DB-4FB8-8899-A2C6B5B912B4}" type="pres">
      <dgm:prSet presAssocID="{DF00B630-86FF-43B3-8C31-E26A26768214}" presName="ConnectLine1" presStyleLbl="sibTrans1D1" presStyleIdx="6" presStyleCnt="7"/>
      <dgm:spPr>
        <a:noFill/>
        <a:ln w="9525" cap="flat" cmpd="sng" algn="ctr">
          <a:solidFill>
            <a:schemeClr val="accent1">
              <a:hueOff val="0"/>
              <a:satOff val="0"/>
              <a:lumOff val="0"/>
              <a:alphaOff val="0"/>
            </a:schemeClr>
          </a:solidFill>
          <a:prstDash val="dash"/>
        </a:ln>
        <a:effectLst/>
      </dgm:spPr>
    </dgm:pt>
    <dgm:pt modelId="{896685C5-77F5-4DA9-A0D2-F02351751296}" type="pres">
      <dgm:prSet presAssocID="{DF00B630-86FF-43B3-8C31-E26A26768214}" presName="ConnectLineEnd1" presStyleLbl="lnNode1" presStyleIdx="6" presStyleCnt="7"/>
      <dgm:spPr/>
    </dgm:pt>
    <dgm:pt modelId="{22BB8226-F310-4A60-906E-AD3A3CECFC24}" type="pres">
      <dgm:prSet presAssocID="{DF00B630-86FF-43B3-8C31-E26A26768214}" presName="EmptyPane1" presStyleCnt="0"/>
      <dgm:spPr/>
    </dgm:pt>
  </dgm:ptLst>
  <dgm:cxnLst>
    <dgm:cxn modelId="{A9A50A06-CD74-4F97-9DFE-A3032D9C3FC5}" srcId="{0934C228-24AC-4958-BAD2-579C5C5ECF0B}" destId="{616978FB-EBEC-49C1-A6B3-FD2B3BA9672B}" srcOrd="3" destOrd="0" parTransId="{4D42FF7D-47B2-4DCF-9E61-2F7C65502BAE}" sibTransId="{BE9368A8-C5F4-41E5-8D4F-0D2824A49C94}"/>
    <dgm:cxn modelId="{51400D08-870C-4E6E-8F44-996323D1A978}" srcId="{D823FD70-44D7-47D7-8538-D37903DFB24C}" destId="{4364E18C-2CD6-4A1A-ADC4-16292AE301AE}" srcOrd="4" destOrd="0" parTransId="{0CEF4E47-1AB4-4DD6-B90C-330946BC1D05}" sibTransId="{C509FC99-3223-45D0-9D3D-5CF7B5EAC217}"/>
    <dgm:cxn modelId="{1DBEC311-23E1-44B8-B569-24B946D57EEC}" type="presOf" srcId="{2BA22D22-E69B-48A7-93E8-8B1DF4F04D37}" destId="{E4422301-E1E3-439B-9E0F-68D1C2BBA157}" srcOrd="0" destOrd="1" presId="urn:microsoft.com/office/officeart/2016/7/layout/RoundedRectangleTimeline"/>
    <dgm:cxn modelId="{FCFB6C14-0EF5-4FAB-AD78-CB23D5180CC9}" srcId="{72728271-A8B5-4767-AE3D-A33FDBF457D1}" destId="{8131D447-9B68-478E-9740-07F443A7B58D}" srcOrd="0" destOrd="0" parTransId="{C5562241-B91D-41E4-94D4-9A1CFB0A1B94}" sibTransId="{CEEF1FC5-C87A-4553-A4FF-76B25776AAA1}"/>
    <dgm:cxn modelId="{392DDC16-A9D7-4FBA-A69C-22EBC30E8B29}" srcId="{D823FD70-44D7-47D7-8538-D37903DFB24C}" destId="{CF1D813F-9BE0-40DF-8C24-998893407965}" srcOrd="1" destOrd="0" parTransId="{2F031ECE-F243-4543-B3C9-3FB3865042C3}" sibTransId="{7A8C42ED-F16B-47A9-8D09-52222581D92F}"/>
    <dgm:cxn modelId="{19E5361B-1A0E-425A-AA96-A931E006CBC2}" type="presOf" srcId="{DF00B630-86FF-43B3-8C31-E26A26768214}" destId="{CC961D27-6DD7-46D2-84E8-628130B85BBE}" srcOrd="0" destOrd="0" presId="urn:microsoft.com/office/officeart/2016/7/layout/RoundedRectangleTimeline"/>
    <dgm:cxn modelId="{EF0B3F26-A2D0-4202-AC8E-62BC1F0511D9}" type="presOf" srcId="{0C136222-98D2-4095-8722-47FC2A4753CF}" destId="{8F662E54-535F-4519-8473-6D530DB5A9CA}" srcOrd="0" destOrd="0" presId="urn:microsoft.com/office/officeart/2016/7/layout/RoundedRectangleTimeline"/>
    <dgm:cxn modelId="{57AFBC29-1E76-4A0F-BF2A-2D4B162BCE27}" srcId="{D823FD70-44D7-47D7-8538-D37903DFB24C}" destId="{0C136222-98D2-4095-8722-47FC2A4753CF}" srcOrd="5" destOrd="0" parTransId="{8319E524-C64B-4495-9CD4-FC44605A1364}" sibTransId="{B953A834-372A-43C8-B50C-D69935857DB7}"/>
    <dgm:cxn modelId="{C576E22B-D4DE-4222-A905-32E94020DD50}" type="presOf" srcId="{12E08EC1-AEBB-4C08-A26A-5770078E0FB2}" destId="{2F94C14A-D042-4365-86B7-1D1BD838A2C5}" srcOrd="0" destOrd="1" presId="urn:microsoft.com/office/officeart/2016/7/layout/RoundedRectangleTimeline"/>
    <dgm:cxn modelId="{717B2E2E-3017-4465-B7E3-0C99A8247FC5}" srcId="{0934C228-24AC-4958-BAD2-579C5C5ECF0B}" destId="{0B191F79-F048-42B4-AC50-CB59753695B4}" srcOrd="2" destOrd="0" parTransId="{9A1FB6E3-F904-4EE9-8D66-4782FCA4CA3F}" sibTransId="{6DE8131A-96B7-4C77-966D-D889DCEFF8D6}"/>
    <dgm:cxn modelId="{8A9A8C30-831D-47D3-8936-194DF528BC43}" srcId="{0C136222-98D2-4095-8722-47FC2A4753CF}" destId="{894B23DC-2F64-4CA9-B93F-158699E55F50}" srcOrd="3" destOrd="0" parTransId="{D72806E2-D48D-488A-8185-D1C68A39FA66}" sibTransId="{6D3A3E2F-7885-413D-B40A-1FD99D711F0A}"/>
    <dgm:cxn modelId="{9CD57532-5AD6-43E5-A388-2120A32BDB87}" type="presOf" srcId="{7B79383A-B8A7-4BA7-942E-89B88C6FC0EF}" destId="{49C1000A-A309-4A49-A2DD-5039FF6AF941}" srcOrd="0" destOrd="0" presId="urn:microsoft.com/office/officeart/2016/7/layout/RoundedRectangleTimeline"/>
    <dgm:cxn modelId="{1FCB3835-8619-4988-B31B-569D0EF5BDE7}" type="presOf" srcId="{894B23DC-2F64-4CA9-B93F-158699E55F50}" destId="{49C1000A-A309-4A49-A2DD-5039FF6AF941}" srcOrd="0" destOrd="3" presId="urn:microsoft.com/office/officeart/2016/7/layout/RoundedRectangleTimeline"/>
    <dgm:cxn modelId="{1D2C8239-73D1-42A1-A41E-B00CA51A78A6}" type="presOf" srcId="{0247FCB0-B15C-4E01-A4B9-C1F4EBCD8C92}" destId="{EBC4D38D-9F90-4EA0-BB8B-C1A35549053F}" srcOrd="0" destOrd="2" presId="urn:microsoft.com/office/officeart/2016/7/layout/RoundedRectangleTimeline"/>
    <dgm:cxn modelId="{E99C2C5D-B1BB-4ABE-9EFA-18D799C4ECD5}" type="presOf" srcId="{6A7959D0-BB69-4122-8A6C-42096B7F4C8E}" destId="{AB126117-1961-463F-AC22-F371253C3993}" srcOrd="0" destOrd="0" presId="urn:microsoft.com/office/officeart/2016/7/layout/RoundedRectangleTimeline"/>
    <dgm:cxn modelId="{2DAEE462-9C4D-4E70-BDA2-EE3D073F1A38}" srcId="{4364E18C-2CD6-4A1A-ADC4-16292AE301AE}" destId="{B225F0A8-C3ED-46AD-B1CA-7B32F04E2819}" srcOrd="0" destOrd="0" parTransId="{71AF9C40-BD2E-4FE7-B4BC-EAF20D34EC34}" sibTransId="{0338F913-D2E6-454D-A591-34B32ABC143E}"/>
    <dgm:cxn modelId="{A7843F6E-3148-4B07-950C-FE1F18E584A2}" type="presOf" srcId="{B3F60AC3-5350-4BFD-A368-18515E1969DE}" destId="{BD55EA29-E235-4FFE-9DA4-8168797B97E8}" srcOrd="0" destOrd="0" presId="urn:microsoft.com/office/officeart/2016/7/layout/RoundedRectangleTimeline"/>
    <dgm:cxn modelId="{D131416F-265B-4C19-A296-788ACE255CE7}" srcId="{D823FD70-44D7-47D7-8538-D37903DFB24C}" destId="{0934C228-24AC-4958-BAD2-579C5C5ECF0B}" srcOrd="3" destOrd="0" parTransId="{0B352B3A-204F-40D9-8424-759389C13218}" sibTransId="{B3E7CECF-59AF-44A1-9C34-008A0D940780}"/>
    <dgm:cxn modelId="{08B33470-6D9F-4AEF-8978-C14027F5A0CC}" srcId="{0C136222-98D2-4095-8722-47FC2A4753CF}" destId="{7B79383A-B8A7-4BA7-942E-89B88C6FC0EF}" srcOrd="0" destOrd="0" parTransId="{1DAAB813-D528-430E-9434-892FED8F982A}" sibTransId="{988497D0-F87A-404D-97D6-051DEAF506D8}"/>
    <dgm:cxn modelId="{91675871-C0FA-4ED2-AE0F-ACC09E2212A7}" type="presOf" srcId="{0B191F79-F048-42B4-AC50-CB59753695B4}" destId="{E4422301-E1E3-439B-9E0F-68D1C2BBA157}" srcOrd="0" destOrd="2" presId="urn:microsoft.com/office/officeart/2016/7/layout/RoundedRectangleTimeline"/>
    <dgm:cxn modelId="{9A2AF874-7506-4A9D-AB08-033BC7DBBBCA}" srcId="{CF1D813F-9BE0-40DF-8C24-998893407965}" destId="{12E08EC1-AEBB-4C08-A26A-5770078E0FB2}" srcOrd="1" destOrd="0" parTransId="{05F0E55C-F997-4A12-8721-059E89DE88DC}" sibTransId="{F681916B-4BE2-448B-982C-838228BF056E}"/>
    <dgm:cxn modelId="{EDE04555-4045-479C-94E3-86B9800BEA90}" srcId="{B3F60AC3-5350-4BFD-A368-18515E1969DE}" destId="{6A7959D0-BB69-4122-8A6C-42096B7F4C8E}" srcOrd="0" destOrd="0" parTransId="{00C9371D-070C-482C-A26D-74CEC850FE8D}" sibTransId="{034D70B3-FE5D-4DE4-B2F8-527E6A033B13}"/>
    <dgm:cxn modelId="{D6828A56-82FA-4EA5-BE2A-EDCC9C68868A}" srcId="{D823FD70-44D7-47D7-8538-D37903DFB24C}" destId="{DF00B630-86FF-43B3-8C31-E26A26768214}" srcOrd="6" destOrd="0" parTransId="{3349C173-708D-4990-8405-073AC843236E}" sibTransId="{53AF7E47-78FC-4E2C-ABD4-69BB1D81FB11}"/>
    <dgm:cxn modelId="{35F17857-2934-452D-AA7B-470771ED5CFB}" type="presOf" srcId="{C1AD3F43-D625-4B45-ACCC-18C9A44CCADB}" destId="{49C1000A-A309-4A49-A2DD-5039FF6AF941}" srcOrd="0" destOrd="1" presId="urn:microsoft.com/office/officeart/2016/7/layout/RoundedRectangleTimeline"/>
    <dgm:cxn modelId="{69283D58-BBD5-4349-AC02-ADA6045E685C}" type="presOf" srcId="{4364E18C-2CD6-4A1A-ADC4-16292AE301AE}" destId="{082004D2-97C4-421B-82CE-9A95EE030598}" srcOrd="0" destOrd="0" presId="urn:microsoft.com/office/officeart/2016/7/layout/RoundedRectangleTimeline"/>
    <dgm:cxn modelId="{990BCA87-2C5D-44BA-8D85-4D5D713AC855}" type="presOf" srcId="{D823FD70-44D7-47D7-8538-D37903DFB24C}" destId="{A75A1D64-749A-440F-92F1-521D793AFA47}" srcOrd="0" destOrd="0" presId="urn:microsoft.com/office/officeart/2016/7/layout/RoundedRectangleTimeline"/>
    <dgm:cxn modelId="{ADF5B99B-DEDD-404A-A128-9E08905176D5}" type="presOf" srcId="{0934C228-24AC-4958-BAD2-579C5C5ECF0B}" destId="{BA3773AC-C050-4F51-9CD9-9E478E5A7D9F}" srcOrd="0" destOrd="0" presId="urn:microsoft.com/office/officeart/2016/7/layout/RoundedRectangleTimeline"/>
    <dgm:cxn modelId="{10BC5AA4-7845-4089-B8F1-516EA586FFC2}" srcId="{D823FD70-44D7-47D7-8538-D37903DFB24C}" destId="{B3F60AC3-5350-4BFD-A368-18515E1969DE}" srcOrd="0" destOrd="0" parTransId="{6D39587F-D6A8-4C86-93B3-149DB2FF0AD9}" sibTransId="{09103E3D-90BA-4A34-826A-00899B53DA2C}"/>
    <dgm:cxn modelId="{CEC648AF-2D2D-443A-98D7-6B85703337B5}" type="presOf" srcId="{CF1D813F-9BE0-40DF-8C24-998893407965}" destId="{DD6CCEEA-A955-4A70-A4ED-7B539A7E9C61}" srcOrd="0" destOrd="0" presId="urn:microsoft.com/office/officeart/2016/7/layout/RoundedRectangleTimeline"/>
    <dgm:cxn modelId="{1EDE2EB3-821E-4993-8EE3-C3D1414444C7}" srcId="{0C136222-98D2-4095-8722-47FC2A4753CF}" destId="{C1AD3F43-D625-4B45-ACCC-18C9A44CCADB}" srcOrd="1" destOrd="0" parTransId="{4587E8DF-C381-44D7-ADBA-EECCF086A90E}" sibTransId="{9183285E-D507-4FAC-A66D-AAD753B62BD5}"/>
    <dgm:cxn modelId="{BE3B11BC-E09E-4732-B1E0-ABF4121DB7A6}" srcId="{D823FD70-44D7-47D7-8538-D37903DFB24C}" destId="{72728271-A8B5-4767-AE3D-A33FDBF457D1}" srcOrd="2" destOrd="0" parTransId="{4F0C7940-C86D-4DC0-840F-7D743E1E6AD0}" sibTransId="{9DA05390-CA95-477A-BF4C-C1557177DA9F}"/>
    <dgm:cxn modelId="{DE61A6BC-AC87-4E95-BC26-D3F7210621F0}" type="presOf" srcId="{AA083E7E-FEE7-4403-88DF-1E336947BBBA}" destId="{2F94C14A-D042-4365-86B7-1D1BD838A2C5}" srcOrd="0" destOrd="0" presId="urn:microsoft.com/office/officeart/2016/7/layout/RoundedRectangleTimeline"/>
    <dgm:cxn modelId="{88BC0BBD-C941-4706-AAA4-A876632CC1B4}" type="presOf" srcId="{616978FB-EBEC-49C1-A6B3-FD2B3BA9672B}" destId="{E4422301-E1E3-439B-9E0F-68D1C2BBA157}" srcOrd="0" destOrd="3" presId="urn:microsoft.com/office/officeart/2016/7/layout/RoundedRectangleTimeline"/>
    <dgm:cxn modelId="{FE0ECFC4-DE6C-468F-BB61-465631B11C21}" srcId="{DF00B630-86FF-43B3-8C31-E26A26768214}" destId="{95B7A0F2-4500-431D-883C-D6D1F19C36BC}" srcOrd="0" destOrd="0" parTransId="{42581769-1A0D-4407-90F4-1C5A3CFA6A04}" sibTransId="{0C01C235-8DFE-42D4-AD80-94840E27A574}"/>
    <dgm:cxn modelId="{0E115DCE-CDA4-43BC-BC71-1B34F02DAFCC}" type="presOf" srcId="{8131D447-9B68-478E-9740-07F443A7B58D}" destId="{EBC4D38D-9F90-4EA0-BB8B-C1A35549053F}" srcOrd="0" destOrd="0" presId="urn:microsoft.com/office/officeart/2016/7/layout/RoundedRectangleTimeline"/>
    <dgm:cxn modelId="{B71863D3-B8A1-49DC-8BB6-93A0BF404EE2}" type="presOf" srcId="{B225F0A8-C3ED-46AD-B1CA-7B32F04E2819}" destId="{A85663A9-4B3E-4AB5-A3FA-FF488D9B8EDC}" srcOrd="0" destOrd="0" presId="urn:microsoft.com/office/officeart/2016/7/layout/RoundedRectangleTimeline"/>
    <dgm:cxn modelId="{FA0085E2-E65C-43CC-B6D5-2F2FEF53C811}" srcId="{CF1D813F-9BE0-40DF-8C24-998893407965}" destId="{AA083E7E-FEE7-4403-88DF-1E336947BBBA}" srcOrd="0" destOrd="0" parTransId="{F73F9F0D-2B03-4D9D-9E20-C6D2884AEC73}" sibTransId="{930F0B78-EA9E-4680-8A10-79A48CCC276D}"/>
    <dgm:cxn modelId="{986BE2E3-9864-4F5B-985C-218653D3B07E}" srcId="{72728271-A8B5-4767-AE3D-A33FDBF457D1}" destId="{A29F2223-B095-4B9B-AC48-E11E2934B401}" srcOrd="1" destOrd="0" parTransId="{5DE44310-7586-466C-A635-A82D735F8E23}" sibTransId="{B570A186-57D9-4EDD-904C-CCD62795D92E}"/>
    <dgm:cxn modelId="{F23D3FEA-0B03-46A5-8CC4-02BD915B2BE7}" srcId="{72728271-A8B5-4767-AE3D-A33FDBF457D1}" destId="{0247FCB0-B15C-4E01-A4B9-C1F4EBCD8C92}" srcOrd="2" destOrd="0" parTransId="{E2F678C3-4294-4BFE-9C58-D492011F5138}" sibTransId="{8F74F065-7F02-413B-BF01-EAEA50EBFB10}"/>
    <dgm:cxn modelId="{A25874EA-458E-4091-9D58-4F1C1AA58A06}" srcId="{0C136222-98D2-4095-8722-47FC2A4753CF}" destId="{0C758220-A7D7-4C2D-8C4D-13DA80F43F98}" srcOrd="2" destOrd="0" parTransId="{816D262A-7DC0-4093-B7D5-5100AC498C2F}" sibTransId="{ACD7FAE1-D6B6-4F34-8043-47B1E10FA971}"/>
    <dgm:cxn modelId="{13F061EB-3126-46A5-9D19-C87BABA2BCFE}" type="presOf" srcId="{CBDAF6E1-F354-4287-BA7A-4684A1056A96}" destId="{E4422301-E1E3-439B-9E0F-68D1C2BBA157}" srcOrd="0" destOrd="0" presId="urn:microsoft.com/office/officeart/2016/7/layout/RoundedRectangleTimeline"/>
    <dgm:cxn modelId="{8E1962F8-5E65-495B-842D-6DBB92AE2E89}" type="presOf" srcId="{A29F2223-B095-4B9B-AC48-E11E2934B401}" destId="{EBC4D38D-9F90-4EA0-BB8B-C1A35549053F}" srcOrd="0" destOrd="1" presId="urn:microsoft.com/office/officeart/2016/7/layout/RoundedRectangleTimeline"/>
    <dgm:cxn modelId="{75217BF8-9EFF-4C6F-8922-CD35BA9D6ADB}" type="presOf" srcId="{95B7A0F2-4500-431D-883C-D6D1F19C36BC}" destId="{5B4A0BC9-152F-41E5-A4CF-CD87A00D3E48}" srcOrd="0" destOrd="0" presId="urn:microsoft.com/office/officeart/2016/7/layout/RoundedRectangleTimeline"/>
    <dgm:cxn modelId="{F1CDB4F9-6D1B-411F-8D0D-3E52FACCEC31}" type="presOf" srcId="{72728271-A8B5-4767-AE3D-A33FDBF457D1}" destId="{640F8F8E-F05B-49F3-B5AD-CE144E3515C4}" srcOrd="0" destOrd="0" presId="urn:microsoft.com/office/officeart/2016/7/layout/RoundedRectangleTimeline"/>
    <dgm:cxn modelId="{D8ECB1FC-A400-4234-B736-3EEDD1629C4F}" type="presOf" srcId="{0C758220-A7D7-4C2D-8C4D-13DA80F43F98}" destId="{49C1000A-A309-4A49-A2DD-5039FF6AF941}" srcOrd="0" destOrd="2" presId="urn:microsoft.com/office/officeart/2016/7/layout/RoundedRectangleTimeline"/>
    <dgm:cxn modelId="{43E601FD-1435-41BC-8C23-78A5E3AACD83}" srcId="{0934C228-24AC-4958-BAD2-579C5C5ECF0B}" destId="{2BA22D22-E69B-48A7-93E8-8B1DF4F04D37}" srcOrd="1" destOrd="0" parTransId="{45C6C9CB-3922-4F23-8B26-F4C094ED0433}" sibTransId="{A72A6D45-1637-44CA-B8F8-F21530C5271A}"/>
    <dgm:cxn modelId="{960BC3FE-9922-4D39-A95B-229ED383A22B}" srcId="{0934C228-24AC-4958-BAD2-579C5C5ECF0B}" destId="{CBDAF6E1-F354-4287-BA7A-4684A1056A96}" srcOrd="0" destOrd="0" parTransId="{EDD6E6B6-0D1F-473B-9061-CA3B8E57ED75}" sibTransId="{F398A45E-0E94-4ABF-81DE-30756E0D0EBA}"/>
    <dgm:cxn modelId="{C6BC0DC9-B32F-4AE4-A854-44D745F4B1A1}" type="presParOf" srcId="{A75A1D64-749A-440F-92F1-521D793AFA47}" destId="{E4A1A823-5549-4056-BFDA-7DE0CCB523C6}" srcOrd="0" destOrd="0" presId="urn:microsoft.com/office/officeart/2016/7/layout/RoundedRectangleTimeline"/>
    <dgm:cxn modelId="{23A8B378-0E3B-43EB-B420-7C512932B55B}" type="presParOf" srcId="{E4A1A823-5549-4056-BFDA-7DE0CCB523C6}" destId="{BD55EA29-E235-4FFE-9DA4-8168797B97E8}" srcOrd="0" destOrd="0" presId="urn:microsoft.com/office/officeart/2016/7/layout/RoundedRectangleTimeline"/>
    <dgm:cxn modelId="{DFFAD1FD-7247-446D-ABC3-24AB6B219177}" type="presParOf" srcId="{E4A1A823-5549-4056-BFDA-7DE0CCB523C6}" destId="{AB126117-1961-463F-AC22-F371253C3993}" srcOrd="1" destOrd="0" presId="urn:microsoft.com/office/officeart/2016/7/layout/RoundedRectangleTimeline"/>
    <dgm:cxn modelId="{6D513696-E8E2-4A46-AA0C-563BFBFF0B64}" type="presParOf" srcId="{E4A1A823-5549-4056-BFDA-7DE0CCB523C6}" destId="{FCDB31F2-0A3B-4B4E-A879-7FD49B1EB89C}" srcOrd="2" destOrd="0" presId="urn:microsoft.com/office/officeart/2016/7/layout/RoundedRectangleTimeline"/>
    <dgm:cxn modelId="{285290FD-80D5-473D-9700-B678A29BDBD8}" type="presParOf" srcId="{E4A1A823-5549-4056-BFDA-7DE0CCB523C6}" destId="{8E3B9D22-7DBE-4B01-8C46-08491362BA17}" srcOrd="3" destOrd="0" presId="urn:microsoft.com/office/officeart/2016/7/layout/RoundedRectangleTimeline"/>
    <dgm:cxn modelId="{A4D06F3F-6579-4664-9BDB-1F41C46B6A26}" type="presParOf" srcId="{E4A1A823-5549-4056-BFDA-7DE0CCB523C6}" destId="{9B265539-A779-4D71-AFEC-6B3C9A54EE0F}" srcOrd="4" destOrd="0" presId="urn:microsoft.com/office/officeart/2016/7/layout/RoundedRectangleTimeline"/>
    <dgm:cxn modelId="{CE24FB15-72AE-495F-B9AB-F2F1AA747D9A}" type="presParOf" srcId="{A75A1D64-749A-440F-92F1-521D793AFA47}" destId="{2C2B137D-E3BC-49E6-9D67-B14058BAA2FF}" srcOrd="1" destOrd="0" presId="urn:microsoft.com/office/officeart/2016/7/layout/RoundedRectangleTimeline"/>
    <dgm:cxn modelId="{18A64B46-8A92-43E7-9285-671E379A58CB}" type="presParOf" srcId="{A75A1D64-749A-440F-92F1-521D793AFA47}" destId="{867113B0-B521-4B1D-9422-46E892666B6A}" srcOrd="2" destOrd="0" presId="urn:microsoft.com/office/officeart/2016/7/layout/RoundedRectangleTimeline"/>
    <dgm:cxn modelId="{16C04350-C018-455D-B5A9-7380ED3DCF8C}" type="presParOf" srcId="{867113B0-B521-4B1D-9422-46E892666B6A}" destId="{DD6CCEEA-A955-4A70-A4ED-7B539A7E9C61}" srcOrd="0" destOrd="0" presId="urn:microsoft.com/office/officeart/2016/7/layout/RoundedRectangleTimeline"/>
    <dgm:cxn modelId="{9F5C97F6-40A9-49E4-8551-E964B8895FD4}" type="presParOf" srcId="{867113B0-B521-4B1D-9422-46E892666B6A}" destId="{2F94C14A-D042-4365-86B7-1D1BD838A2C5}" srcOrd="1" destOrd="0" presId="urn:microsoft.com/office/officeart/2016/7/layout/RoundedRectangleTimeline"/>
    <dgm:cxn modelId="{77BA57A0-1313-4942-AF1B-5D076BB98295}" type="presParOf" srcId="{867113B0-B521-4B1D-9422-46E892666B6A}" destId="{2D110591-673C-47DD-88ED-CE2077FE44AB}" srcOrd="2" destOrd="0" presId="urn:microsoft.com/office/officeart/2016/7/layout/RoundedRectangleTimeline"/>
    <dgm:cxn modelId="{B49929F5-703D-4D5E-9577-16C93A879DB0}" type="presParOf" srcId="{867113B0-B521-4B1D-9422-46E892666B6A}" destId="{24BB4A27-4F46-4F1F-86C1-30030437D0B1}" srcOrd="3" destOrd="0" presId="urn:microsoft.com/office/officeart/2016/7/layout/RoundedRectangleTimeline"/>
    <dgm:cxn modelId="{E5A5D86B-81B3-4150-A278-7189CDF8B46C}" type="presParOf" srcId="{867113B0-B521-4B1D-9422-46E892666B6A}" destId="{7B15BDAE-5DCA-488D-8E6D-0EE2725ED817}" srcOrd="4" destOrd="0" presId="urn:microsoft.com/office/officeart/2016/7/layout/RoundedRectangleTimeline"/>
    <dgm:cxn modelId="{4BFDAD63-BD40-4C07-A5E8-B7D13F31F480}" type="presParOf" srcId="{A75A1D64-749A-440F-92F1-521D793AFA47}" destId="{EDB84695-E0EC-464A-ABE6-3C29A3BD2D9B}" srcOrd="3" destOrd="0" presId="urn:microsoft.com/office/officeart/2016/7/layout/RoundedRectangleTimeline"/>
    <dgm:cxn modelId="{0ABB2CA3-0308-4FCE-9945-C49F676E13BE}" type="presParOf" srcId="{A75A1D64-749A-440F-92F1-521D793AFA47}" destId="{2C98CEDA-FF9E-4713-A02E-3138828863EB}" srcOrd="4" destOrd="0" presId="urn:microsoft.com/office/officeart/2016/7/layout/RoundedRectangleTimeline"/>
    <dgm:cxn modelId="{F7DAC513-4769-4B77-97AA-34379D348151}" type="presParOf" srcId="{2C98CEDA-FF9E-4713-A02E-3138828863EB}" destId="{640F8F8E-F05B-49F3-B5AD-CE144E3515C4}" srcOrd="0" destOrd="0" presId="urn:microsoft.com/office/officeart/2016/7/layout/RoundedRectangleTimeline"/>
    <dgm:cxn modelId="{45E0617B-5F70-497B-819F-C3615F5FD401}" type="presParOf" srcId="{2C98CEDA-FF9E-4713-A02E-3138828863EB}" destId="{EBC4D38D-9F90-4EA0-BB8B-C1A35549053F}" srcOrd="1" destOrd="0" presId="urn:microsoft.com/office/officeart/2016/7/layout/RoundedRectangleTimeline"/>
    <dgm:cxn modelId="{58F3DC2E-2B66-4646-930B-97FE5B83B32C}" type="presParOf" srcId="{2C98CEDA-FF9E-4713-A02E-3138828863EB}" destId="{13750397-4ED6-4503-840E-D44ED1A4B45C}" srcOrd="2" destOrd="0" presId="urn:microsoft.com/office/officeart/2016/7/layout/RoundedRectangleTimeline"/>
    <dgm:cxn modelId="{DEA8C025-8776-4F8A-8DB6-098EA11D6A18}" type="presParOf" srcId="{2C98CEDA-FF9E-4713-A02E-3138828863EB}" destId="{49E53299-E2BB-43D2-BFFB-0736B6FB6000}" srcOrd="3" destOrd="0" presId="urn:microsoft.com/office/officeart/2016/7/layout/RoundedRectangleTimeline"/>
    <dgm:cxn modelId="{1180EC9D-B319-459C-9AD5-3411AA8A50C0}" type="presParOf" srcId="{2C98CEDA-FF9E-4713-A02E-3138828863EB}" destId="{A056EE13-3E3C-4687-8017-79C0C6A7D9A4}" srcOrd="4" destOrd="0" presId="urn:microsoft.com/office/officeart/2016/7/layout/RoundedRectangleTimeline"/>
    <dgm:cxn modelId="{212C13EE-A54A-4AC5-9A34-84E426880B5E}" type="presParOf" srcId="{A75A1D64-749A-440F-92F1-521D793AFA47}" destId="{27F02727-05FF-423E-8C32-F87F07E18B67}" srcOrd="5" destOrd="0" presId="urn:microsoft.com/office/officeart/2016/7/layout/RoundedRectangleTimeline"/>
    <dgm:cxn modelId="{9101997D-51E0-4F45-8989-018739E8C326}" type="presParOf" srcId="{A75A1D64-749A-440F-92F1-521D793AFA47}" destId="{1C84132A-F5C5-4612-B588-96305FEE56CB}" srcOrd="6" destOrd="0" presId="urn:microsoft.com/office/officeart/2016/7/layout/RoundedRectangleTimeline"/>
    <dgm:cxn modelId="{E5793E39-8A53-467D-BBEC-1047243C764E}" type="presParOf" srcId="{1C84132A-F5C5-4612-B588-96305FEE56CB}" destId="{BA3773AC-C050-4F51-9CD9-9E478E5A7D9F}" srcOrd="0" destOrd="0" presId="urn:microsoft.com/office/officeart/2016/7/layout/RoundedRectangleTimeline"/>
    <dgm:cxn modelId="{5115B2BC-A47D-411D-AA4C-F240B17E9194}" type="presParOf" srcId="{1C84132A-F5C5-4612-B588-96305FEE56CB}" destId="{E4422301-E1E3-439B-9E0F-68D1C2BBA157}" srcOrd="1" destOrd="0" presId="urn:microsoft.com/office/officeart/2016/7/layout/RoundedRectangleTimeline"/>
    <dgm:cxn modelId="{25B1445D-97C5-4B72-BD6F-BD6678599CBE}" type="presParOf" srcId="{1C84132A-F5C5-4612-B588-96305FEE56CB}" destId="{66E959B7-EB78-4841-9CA7-439964D36184}" srcOrd="2" destOrd="0" presId="urn:microsoft.com/office/officeart/2016/7/layout/RoundedRectangleTimeline"/>
    <dgm:cxn modelId="{44EAE3FE-C6F2-41E8-B6C3-63951986B9EF}" type="presParOf" srcId="{1C84132A-F5C5-4612-B588-96305FEE56CB}" destId="{CE8ECE16-266C-447C-B92C-8CD0D337697E}" srcOrd="3" destOrd="0" presId="urn:microsoft.com/office/officeart/2016/7/layout/RoundedRectangleTimeline"/>
    <dgm:cxn modelId="{7093F74C-CD51-4BAF-9658-4B2E80A138D0}" type="presParOf" srcId="{1C84132A-F5C5-4612-B588-96305FEE56CB}" destId="{4F8F1012-7DD8-49E1-9DFC-81C851034A2C}" srcOrd="4" destOrd="0" presId="urn:microsoft.com/office/officeart/2016/7/layout/RoundedRectangleTimeline"/>
    <dgm:cxn modelId="{6C54D05D-8EA5-4948-8B2D-23982D4FBE38}" type="presParOf" srcId="{A75A1D64-749A-440F-92F1-521D793AFA47}" destId="{39D0EF0D-3C65-41BA-A683-65648E31475B}" srcOrd="7" destOrd="0" presId="urn:microsoft.com/office/officeart/2016/7/layout/RoundedRectangleTimeline"/>
    <dgm:cxn modelId="{7EF719E6-21A4-432A-A79E-2BD1358404FA}" type="presParOf" srcId="{A75A1D64-749A-440F-92F1-521D793AFA47}" destId="{EC6346F5-F74C-4305-8336-F0E47B9DA1BF}" srcOrd="8" destOrd="0" presId="urn:microsoft.com/office/officeart/2016/7/layout/RoundedRectangleTimeline"/>
    <dgm:cxn modelId="{D95ACEF2-E139-4316-8592-FE9A181F976F}" type="presParOf" srcId="{EC6346F5-F74C-4305-8336-F0E47B9DA1BF}" destId="{082004D2-97C4-421B-82CE-9A95EE030598}" srcOrd="0" destOrd="0" presId="urn:microsoft.com/office/officeart/2016/7/layout/RoundedRectangleTimeline"/>
    <dgm:cxn modelId="{4D37A521-E7CF-4A51-9EEA-6574F41912C6}" type="presParOf" srcId="{EC6346F5-F74C-4305-8336-F0E47B9DA1BF}" destId="{A85663A9-4B3E-4AB5-A3FA-FF488D9B8EDC}" srcOrd="1" destOrd="0" presId="urn:microsoft.com/office/officeart/2016/7/layout/RoundedRectangleTimeline"/>
    <dgm:cxn modelId="{3D048625-367A-437F-B0F9-4B8396DDB0C7}" type="presParOf" srcId="{EC6346F5-F74C-4305-8336-F0E47B9DA1BF}" destId="{F8918865-9AED-4E5A-850F-B411E3EB5958}" srcOrd="2" destOrd="0" presId="urn:microsoft.com/office/officeart/2016/7/layout/RoundedRectangleTimeline"/>
    <dgm:cxn modelId="{E24A1109-663D-40D9-996B-8EB4026FD344}" type="presParOf" srcId="{EC6346F5-F74C-4305-8336-F0E47B9DA1BF}" destId="{6007C1E5-F5E2-43CD-8B8F-E54DB2042E4B}" srcOrd="3" destOrd="0" presId="urn:microsoft.com/office/officeart/2016/7/layout/RoundedRectangleTimeline"/>
    <dgm:cxn modelId="{6D7EB689-2DEB-4F80-9BE4-BDA10ADB8681}" type="presParOf" srcId="{EC6346F5-F74C-4305-8336-F0E47B9DA1BF}" destId="{A9AF031B-79A6-4541-A204-B3BD70CEDC4F}" srcOrd="4" destOrd="0" presId="urn:microsoft.com/office/officeart/2016/7/layout/RoundedRectangleTimeline"/>
    <dgm:cxn modelId="{FD6FDEAF-CD1D-44FA-9BAE-1DE543C1BE16}" type="presParOf" srcId="{A75A1D64-749A-440F-92F1-521D793AFA47}" destId="{795FAAB3-C39B-42D1-8C0C-13B2976F46A5}" srcOrd="9" destOrd="0" presId="urn:microsoft.com/office/officeart/2016/7/layout/RoundedRectangleTimeline"/>
    <dgm:cxn modelId="{3F0A51B5-5F36-4EE8-89D2-407CA26B1103}" type="presParOf" srcId="{A75A1D64-749A-440F-92F1-521D793AFA47}" destId="{93D9A5BF-5561-46C8-A3FC-C8D00638ED78}" srcOrd="10" destOrd="0" presId="urn:microsoft.com/office/officeart/2016/7/layout/RoundedRectangleTimeline"/>
    <dgm:cxn modelId="{B53F8B1F-5846-400F-A8E3-53C291D86A6E}" type="presParOf" srcId="{93D9A5BF-5561-46C8-A3FC-C8D00638ED78}" destId="{8F662E54-535F-4519-8473-6D530DB5A9CA}" srcOrd="0" destOrd="0" presId="urn:microsoft.com/office/officeart/2016/7/layout/RoundedRectangleTimeline"/>
    <dgm:cxn modelId="{A8FFD9DF-0878-4130-A1FB-17E99F4636E0}" type="presParOf" srcId="{93D9A5BF-5561-46C8-A3FC-C8D00638ED78}" destId="{49C1000A-A309-4A49-A2DD-5039FF6AF941}" srcOrd="1" destOrd="0" presId="urn:microsoft.com/office/officeart/2016/7/layout/RoundedRectangleTimeline"/>
    <dgm:cxn modelId="{65621D11-C0F1-4ED8-B152-1CC7A0BB462C}" type="presParOf" srcId="{93D9A5BF-5561-46C8-A3FC-C8D00638ED78}" destId="{1C5BB568-6EB3-4800-9A73-1D036AE66555}" srcOrd="2" destOrd="0" presId="urn:microsoft.com/office/officeart/2016/7/layout/RoundedRectangleTimeline"/>
    <dgm:cxn modelId="{A1DD4158-130C-47EB-8D1F-018B450EC9CA}" type="presParOf" srcId="{93D9A5BF-5561-46C8-A3FC-C8D00638ED78}" destId="{C2C4ABB1-38FF-4838-B9A4-667624602B7D}" srcOrd="3" destOrd="0" presId="urn:microsoft.com/office/officeart/2016/7/layout/RoundedRectangleTimeline"/>
    <dgm:cxn modelId="{78C322DF-AB33-4AF1-8150-537AE85C9E9F}" type="presParOf" srcId="{93D9A5BF-5561-46C8-A3FC-C8D00638ED78}" destId="{BE156E1C-533F-40C9-AB12-14EF5450A8EE}" srcOrd="4" destOrd="0" presId="urn:microsoft.com/office/officeart/2016/7/layout/RoundedRectangleTimeline"/>
    <dgm:cxn modelId="{92D101E8-10B6-467B-AB4F-8CEBB949C9D4}" type="presParOf" srcId="{A75A1D64-749A-440F-92F1-521D793AFA47}" destId="{9BF84148-01A5-4626-A45A-3F1BC76E4EF8}" srcOrd="11" destOrd="0" presId="urn:microsoft.com/office/officeart/2016/7/layout/RoundedRectangleTimeline"/>
    <dgm:cxn modelId="{CECD4605-FE80-41C5-BA69-5246FD1A94F5}" type="presParOf" srcId="{A75A1D64-749A-440F-92F1-521D793AFA47}" destId="{7EE4AE54-9519-4590-B081-4DD6B413C605}" srcOrd="12" destOrd="0" presId="urn:microsoft.com/office/officeart/2016/7/layout/RoundedRectangleTimeline"/>
    <dgm:cxn modelId="{6D4E09E6-E02A-402A-98DA-C1FF37D634E8}" type="presParOf" srcId="{7EE4AE54-9519-4590-B081-4DD6B413C605}" destId="{CC961D27-6DD7-46D2-84E8-628130B85BBE}" srcOrd="0" destOrd="0" presId="urn:microsoft.com/office/officeart/2016/7/layout/RoundedRectangleTimeline"/>
    <dgm:cxn modelId="{E5B45DAE-3863-478A-B791-200ADE8DBCB8}" type="presParOf" srcId="{7EE4AE54-9519-4590-B081-4DD6B413C605}" destId="{5B4A0BC9-152F-41E5-A4CF-CD87A00D3E48}" srcOrd="1" destOrd="0" presId="urn:microsoft.com/office/officeart/2016/7/layout/RoundedRectangleTimeline"/>
    <dgm:cxn modelId="{ABA4FDA4-C626-45D0-9BD1-B1661667215A}" type="presParOf" srcId="{7EE4AE54-9519-4590-B081-4DD6B413C605}" destId="{881546AB-28DB-4FB8-8899-A2C6B5B912B4}" srcOrd="2" destOrd="0" presId="urn:microsoft.com/office/officeart/2016/7/layout/RoundedRectangleTimeline"/>
    <dgm:cxn modelId="{3F3FE6E1-7CBA-47A1-A2CB-3C158F526DE8}" type="presParOf" srcId="{7EE4AE54-9519-4590-B081-4DD6B413C605}" destId="{896685C5-77F5-4DA9-A0D2-F02351751296}" srcOrd="3" destOrd="0" presId="urn:microsoft.com/office/officeart/2016/7/layout/RoundedRectangleTimeline"/>
    <dgm:cxn modelId="{81CFBBC0-03FA-4599-8823-84EFE0A48AF6}" type="presParOf" srcId="{7EE4AE54-9519-4590-B081-4DD6B413C605}" destId="{22BB8226-F310-4A60-906E-AD3A3CECFC24}" srcOrd="4" destOrd="0" presId="urn:microsoft.com/office/officeart/2016/7/layout/RoundedRectangle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55EA29-E235-4FFE-9DA4-8168797B97E8}">
      <dsp:nvSpPr>
        <dsp:cNvPr id="0" name=""/>
        <dsp:cNvSpPr/>
      </dsp:nvSpPr>
      <dsp:spPr>
        <a:xfrm rot="16200000">
          <a:off x="1135573" y="1282118"/>
          <a:ext cx="417373" cy="1609495"/>
        </a:xfrm>
        <a:prstGeom prst="round2Same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rtl="0">
            <a:lnSpc>
              <a:spcPct val="90000"/>
            </a:lnSpc>
            <a:spcBef>
              <a:spcPct val="0"/>
            </a:spcBef>
            <a:spcAft>
              <a:spcPct val="35000"/>
            </a:spcAft>
            <a:buNone/>
          </a:pPr>
          <a:r>
            <a:rPr lang="en-US" sz="1300" b="0" kern="1200">
              <a:latin typeface="Arial"/>
              <a:ea typeface="Open Sans"/>
              <a:cs typeface="Open Sans"/>
            </a:rPr>
            <a:t>JAN 2024</a:t>
          </a:r>
        </a:p>
      </dsp:txBody>
      <dsp:txXfrm rot="5400000">
        <a:off x="559886" y="1898553"/>
        <a:ext cx="1589121" cy="376625"/>
      </dsp:txXfrm>
    </dsp:sp>
    <dsp:sp modelId="{AB126117-1961-463F-AC22-F371253C3993}">
      <dsp:nvSpPr>
        <dsp:cNvPr id="0" name=""/>
        <dsp:cNvSpPr/>
      </dsp:nvSpPr>
      <dsp:spPr>
        <a:xfrm>
          <a:off x="3014" y="0"/>
          <a:ext cx="2682492" cy="1460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rtl="0">
            <a:lnSpc>
              <a:spcPct val="90000"/>
            </a:lnSpc>
            <a:spcBef>
              <a:spcPct val="0"/>
            </a:spcBef>
            <a:spcAft>
              <a:spcPct val="35000"/>
            </a:spcAft>
            <a:buNone/>
          </a:pPr>
          <a:r>
            <a:rPr lang="en-US" sz="1300" b="0" kern="1200">
              <a:solidFill>
                <a:srgbClr val="00C085"/>
              </a:solidFill>
              <a:latin typeface="Arial"/>
              <a:ea typeface="Open Sans"/>
              <a:cs typeface="Open Sans"/>
            </a:rPr>
            <a:t>Project Kick-Off</a:t>
          </a:r>
        </a:p>
      </dsp:txBody>
      <dsp:txXfrm>
        <a:off x="3014" y="0"/>
        <a:ext cx="2682492" cy="1460806"/>
      </dsp:txXfrm>
    </dsp:sp>
    <dsp:sp modelId="{FCDB31F2-0A3B-4B4E-A879-7FD49B1EB89C}">
      <dsp:nvSpPr>
        <dsp:cNvPr id="0" name=""/>
        <dsp:cNvSpPr/>
      </dsp:nvSpPr>
      <dsp:spPr>
        <a:xfrm>
          <a:off x="1344260" y="1544281"/>
          <a:ext cx="0" cy="333898"/>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8E3B9D22-7DBE-4B01-8C46-08491362BA17}">
      <dsp:nvSpPr>
        <dsp:cNvPr id="0" name=""/>
        <dsp:cNvSpPr/>
      </dsp:nvSpPr>
      <dsp:spPr>
        <a:xfrm>
          <a:off x="1302522" y="1460806"/>
          <a:ext cx="83474" cy="834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6CCEEA-A955-4A70-A4ED-7B539A7E9C61}">
      <dsp:nvSpPr>
        <dsp:cNvPr id="0" name=""/>
        <dsp:cNvSpPr/>
      </dsp:nvSpPr>
      <dsp:spPr>
        <a:xfrm>
          <a:off x="2149007" y="1878179"/>
          <a:ext cx="1609495" cy="41737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rtl="0">
            <a:lnSpc>
              <a:spcPct val="90000"/>
            </a:lnSpc>
            <a:spcBef>
              <a:spcPct val="0"/>
            </a:spcBef>
            <a:spcAft>
              <a:spcPct val="35000"/>
            </a:spcAft>
            <a:buNone/>
          </a:pPr>
          <a:r>
            <a:rPr lang="en-US" sz="1300" b="0" kern="1200">
              <a:latin typeface="Arial"/>
              <a:ea typeface="Open Sans"/>
              <a:cs typeface="Open Sans"/>
            </a:rPr>
            <a:t>FEB 2024</a:t>
          </a:r>
        </a:p>
      </dsp:txBody>
      <dsp:txXfrm>
        <a:off x="2149007" y="1878179"/>
        <a:ext cx="1609495" cy="417373"/>
      </dsp:txXfrm>
    </dsp:sp>
    <dsp:sp modelId="{2F94C14A-D042-4365-86B7-1D1BD838A2C5}">
      <dsp:nvSpPr>
        <dsp:cNvPr id="0" name=""/>
        <dsp:cNvSpPr/>
      </dsp:nvSpPr>
      <dsp:spPr>
        <a:xfrm>
          <a:off x="1612509" y="2712926"/>
          <a:ext cx="2682492" cy="1460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0" bIns="0" numCol="1" spcCol="1270" anchor="t" anchorCtr="1">
          <a:noAutofit/>
        </a:bodyPr>
        <a:lstStyle/>
        <a:p>
          <a:pPr marL="0" lvl="0" indent="0" algn="ctr" defTabSz="577850" rtl="0">
            <a:lnSpc>
              <a:spcPct val="90000"/>
            </a:lnSpc>
            <a:spcBef>
              <a:spcPct val="0"/>
            </a:spcBef>
            <a:spcAft>
              <a:spcPct val="35000"/>
            </a:spcAft>
            <a:buNone/>
          </a:pPr>
          <a:r>
            <a:rPr lang="en-US" sz="1300" b="0" kern="1200">
              <a:solidFill>
                <a:srgbClr val="00C085"/>
              </a:solidFill>
              <a:latin typeface="Arial"/>
              <a:ea typeface="Open Sans"/>
              <a:cs typeface="Open Sans"/>
            </a:rPr>
            <a:t>Onboarding Discussion</a:t>
          </a:r>
        </a:p>
        <a:p>
          <a:pPr marL="0" lvl="0" indent="0" algn="ctr" defTabSz="577850" rtl="0">
            <a:lnSpc>
              <a:spcPct val="90000"/>
            </a:lnSpc>
            <a:spcBef>
              <a:spcPct val="0"/>
            </a:spcBef>
            <a:spcAft>
              <a:spcPct val="35000"/>
            </a:spcAft>
            <a:buNone/>
          </a:pPr>
          <a:r>
            <a:rPr lang="en-US" sz="1300" b="0" kern="1200">
              <a:solidFill>
                <a:srgbClr val="00C085"/>
              </a:solidFill>
              <a:latin typeface="Arial"/>
              <a:ea typeface="Open Sans"/>
              <a:cs typeface="Open Sans"/>
            </a:rPr>
            <a:t>Prepare Bayer Partners List </a:t>
          </a:r>
        </a:p>
      </dsp:txBody>
      <dsp:txXfrm>
        <a:off x="1612509" y="2712926"/>
        <a:ext cx="2682492" cy="1460806"/>
      </dsp:txXfrm>
    </dsp:sp>
    <dsp:sp modelId="{2D110591-673C-47DD-88ED-CE2077FE44AB}">
      <dsp:nvSpPr>
        <dsp:cNvPr id="0" name=""/>
        <dsp:cNvSpPr/>
      </dsp:nvSpPr>
      <dsp:spPr>
        <a:xfrm>
          <a:off x="2953755" y="2295553"/>
          <a:ext cx="0" cy="333898"/>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24BB4A27-4F46-4F1F-86C1-30030437D0B1}">
      <dsp:nvSpPr>
        <dsp:cNvPr id="0" name=""/>
        <dsp:cNvSpPr/>
      </dsp:nvSpPr>
      <dsp:spPr>
        <a:xfrm>
          <a:off x="2912018" y="2629451"/>
          <a:ext cx="83474" cy="834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0F8F8E-F05B-49F3-B5AD-CE144E3515C4}">
      <dsp:nvSpPr>
        <dsp:cNvPr id="0" name=""/>
        <dsp:cNvSpPr/>
      </dsp:nvSpPr>
      <dsp:spPr>
        <a:xfrm>
          <a:off x="3758503" y="1878179"/>
          <a:ext cx="1609495" cy="41737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rtl="0">
            <a:lnSpc>
              <a:spcPct val="90000"/>
            </a:lnSpc>
            <a:spcBef>
              <a:spcPct val="0"/>
            </a:spcBef>
            <a:spcAft>
              <a:spcPct val="35000"/>
            </a:spcAft>
            <a:buNone/>
          </a:pPr>
          <a:r>
            <a:rPr lang="en-US" sz="1300" b="0" kern="1200">
              <a:latin typeface="Arial"/>
              <a:ea typeface="Open Sans"/>
              <a:cs typeface="Open Sans"/>
            </a:rPr>
            <a:t>MAR2024</a:t>
          </a:r>
        </a:p>
      </dsp:txBody>
      <dsp:txXfrm>
        <a:off x="3758503" y="1878179"/>
        <a:ext cx="1609495" cy="417373"/>
      </dsp:txXfrm>
    </dsp:sp>
    <dsp:sp modelId="{EBC4D38D-9F90-4EA0-BB8B-C1A35549053F}">
      <dsp:nvSpPr>
        <dsp:cNvPr id="0" name=""/>
        <dsp:cNvSpPr/>
      </dsp:nvSpPr>
      <dsp:spPr>
        <a:xfrm>
          <a:off x="3222004" y="0"/>
          <a:ext cx="2682492" cy="1460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rtl="0">
            <a:lnSpc>
              <a:spcPct val="90000"/>
            </a:lnSpc>
            <a:spcBef>
              <a:spcPct val="0"/>
            </a:spcBef>
            <a:spcAft>
              <a:spcPct val="35000"/>
            </a:spcAft>
            <a:buNone/>
          </a:pPr>
          <a:r>
            <a:rPr lang="en-US" sz="1300" b="0" kern="1200">
              <a:solidFill>
                <a:srgbClr val="00C085"/>
              </a:solidFill>
              <a:latin typeface="Arial"/>
              <a:ea typeface="Open Sans"/>
              <a:cs typeface="Open Sans"/>
            </a:rPr>
            <a:t>ONE-Partner Vetting</a:t>
          </a:r>
        </a:p>
        <a:p>
          <a:pPr marL="0" lvl="0" indent="0" algn="ctr" defTabSz="577850" rtl="0">
            <a:lnSpc>
              <a:spcPct val="90000"/>
            </a:lnSpc>
            <a:spcBef>
              <a:spcPct val="0"/>
            </a:spcBef>
            <a:spcAft>
              <a:spcPct val="35000"/>
            </a:spcAft>
            <a:buNone/>
          </a:pPr>
          <a:r>
            <a:rPr lang="en-US" sz="1300" b="0" kern="1200">
              <a:solidFill>
                <a:srgbClr val="00C085"/>
              </a:solidFill>
              <a:latin typeface="Arial"/>
              <a:ea typeface="Open Sans"/>
              <a:cs typeface="Open Sans"/>
            </a:rPr>
            <a:t>Bayer Partner Announcement Email</a:t>
          </a:r>
        </a:p>
        <a:p>
          <a:pPr marL="0" lvl="0" indent="0" algn="ctr" defTabSz="577850" rtl="0">
            <a:lnSpc>
              <a:spcPct val="90000"/>
            </a:lnSpc>
            <a:spcBef>
              <a:spcPct val="0"/>
            </a:spcBef>
            <a:spcAft>
              <a:spcPct val="35000"/>
            </a:spcAft>
            <a:buNone/>
          </a:pPr>
          <a:r>
            <a:rPr lang="en-US" sz="1300" b="0" kern="1200">
              <a:solidFill>
                <a:srgbClr val="00C085"/>
              </a:solidFill>
              <a:latin typeface="Arial"/>
              <a:ea typeface="Open Sans"/>
              <a:cs typeface="Open Sans"/>
            </a:rPr>
            <a:t>Bayer Partner Event Email</a:t>
          </a:r>
        </a:p>
      </dsp:txBody>
      <dsp:txXfrm>
        <a:off x="3222004" y="0"/>
        <a:ext cx="2682492" cy="1460806"/>
      </dsp:txXfrm>
    </dsp:sp>
    <dsp:sp modelId="{13750397-4ED6-4503-840E-D44ED1A4B45C}">
      <dsp:nvSpPr>
        <dsp:cNvPr id="0" name=""/>
        <dsp:cNvSpPr/>
      </dsp:nvSpPr>
      <dsp:spPr>
        <a:xfrm>
          <a:off x="4563251" y="1544281"/>
          <a:ext cx="0" cy="333898"/>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49E53299-E2BB-43D2-BFFB-0736B6FB6000}">
      <dsp:nvSpPr>
        <dsp:cNvPr id="0" name=""/>
        <dsp:cNvSpPr/>
      </dsp:nvSpPr>
      <dsp:spPr>
        <a:xfrm>
          <a:off x="4521513" y="1460806"/>
          <a:ext cx="83474" cy="834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3773AC-C050-4F51-9CD9-9E478E5A7D9F}">
      <dsp:nvSpPr>
        <dsp:cNvPr id="0" name=""/>
        <dsp:cNvSpPr/>
      </dsp:nvSpPr>
      <dsp:spPr>
        <a:xfrm>
          <a:off x="5367998" y="1878179"/>
          <a:ext cx="1609495" cy="41737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rtl="0">
            <a:lnSpc>
              <a:spcPct val="90000"/>
            </a:lnSpc>
            <a:spcBef>
              <a:spcPct val="0"/>
            </a:spcBef>
            <a:spcAft>
              <a:spcPct val="35000"/>
            </a:spcAft>
            <a:buNone/>
          </a:pPr>
          <a:r>
            <a:rPr lang="en-US" sz="1300" b="0" kern="1200">
              <a:latin typeface="Arial"/>
              <a:ea typeface="Open Sans"/>
              <a:cs typeface="Open Sans"/>
            </a:rPr>
            <a:t>APR 2024</a:t>
          </a:r>
        </a:p>
      </dsp:txBody>
      <dsp:txXfrm>
        <a:off x="5367998" y="1878179"/>
        <a:ext cx="1609495" cy="417373"/>
      </dsp:txXfrm>
    </dsp:sp>
    <dsp:sp modelId="{E4422301-E1E3-439B-9E0F-68D1C2BBA157}">
      <dsp:nvSpPr>
        <dsp:cNvPr id="0" name=""/>
        <dsp:cNvSpPr/>
      </dsp:nvSpPr>
      <dsp:spPr>
        <a:xfrm>
          <a:off x="4831500" y="2712926"/>
          <a:ext cx="2682492" cy="1460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0" bIns="0" numCol="1" spcCol="1270" anchor="t" anchorCtr="1">
          <a:noAutofit/>
        </a:bodyPr>
        <a:lstStyle/>
        <a:p>
          <a:pPr marL="0" lvl="0" indent="0" algn="ctr" defTabSz="577850" rtl="0">
            <a:lnSpc>
              <a:spcPct val="90000"/>
            </a:lnSpc>
            <a:spcBef>
              <a:spcPct val="0"/>
            </a:spcBef>
            <a:spcAft>
              <a:spcPct val="35000"/>
            </a:spcAft>
            <a:buNone/>
          </a:pPr>
          <a:r>
            <a:rPr lang="en-US" sz="1300" b="0" kern="1200">
              <a:latin typeface="Arial"/>
              <a:ea typeface="Open Sans"/>
              <a:cs typeface="Open Sans"/>
            </a:rPr>
            <a:t>Bayer Partner Event</a:t>
          </a:r>
        </a:p>
        <a:p>
          <a:pPr marL="0" lvl="0" indent="0" algn="ctr" defTabSz="577850" rtl="0">
            <a:lnSpc>
              <a:spcPct val="90000"/>
            </a:lnSpc>
            <a:spcBef>
              <a:spcPct val="0"/>
            </a:spcBef>
            <a:spcAft>
              <a:spcPct val="35000"/>
            </a:spcAft>
            <a:buNone/>
          </a:pPr>
          <a:r>
            <a:rPr lang="en-US" sz="1300" b="0" kern="1200">
              <a:solidFill>
                <a:schemeClr val="tx2">
                  <a:lumMod val="50000"/>
                  <a:lumOff val="50000"/>
                </a:schemeClr>
              </a:solidFill>
              <a:latin typeface="Arial"/>
              <a:ea typeface="Calibri"/>
              <a:cs typeface="Calibri"/>
            </a:rPr>
            <a:t>Complete Intake Form on POP Site</a:t>
          </a:r>
          <a:r>
            <a:rPr lang="en-US" sz="1300" b="0" kern="1200">
              <a:solidFill>
                <a:schemeClr val="tx2">
                  <a:lumMod val="50000"/>
                  <a:lumOff val="50000"/>
                </a:schemeClr>
              </a:solidFill>
              <a:latin typeface="Arial"/>
              <a:ea typeface="Open Sans Semibold"/>
              <a:cs typeface="Calibri"/>
            </a:rPr>
            <a:t> (</a:t>
          </a:r>
          <a:r>
            <a:rPr lang="en-US" sz="1300" b="0" kern="1200">
              <a:solidFill>
                <a:srgbClr val="7030A0"/>
              </a:solidFill>
              <a:latin typeface="Arial"/>
              <a:ea typeface="Open Sans Semibold"/>
              <a:cs typeface="Calibri"/>
            </a:rPr>
            <a:t>By Apr-19</a:t>
          </a:r>
          <a:r>
            <a:rPr lang="en-US" sz="1300" b="0" kern="1200">
              <a:solidFill>
                <a:schemeClr val="tx2">
                  <a:lumMod val="50000"/>
                  <a:lumOff val="50000"/>
                </a:schemeClr>
              </a:solidFill>
              <a:latin typeface="Arial"/>
              <a:ea typeface="Open Sans Semibold"/>
              <a:cs typeface="Calibri"/>
            </a:rPr>
            <a:t>)</a:t>
          </a:r>
        </a:p>
        <a:p>
          <a:pPr marL="0" lvl="0" indent="0" algn="ctr" defTabSz="577850" rtl="0">
            <a:lnSpc>
              <a:spcPct val="90000"/>
            </a:lnSpc>
            <a:spcBef>
              <a:spcPct val="0"/>
            </a:spcBef>
            <a:spcAft>
              <a:spcPct val="35000"/>
            </a:spcAft>
            <a:buNone/>
          </a:pPr>
          <a:r>
            <a:rPr lang="en-US" sz="1300" b="0" kern="1200">
              <a:latin typeface="Arial"/>
              <a:ea typeface="Open Sans Semibold"/>
              <a:cs typeface="Calibri"/>
            </a:rPr>
            <a:t>Partner Onboarding Webinar</a:t>
          </a:r>
        </a:p>
        <a:p>
          <a:pPr marL="0" lvl="0" indent="0" algn="ctr" defTabSz="577850" rtl="0">
            <a:lnSpc>
              <a:spcPct val="90000"/>
            </a:lnSpc>
            <a:spcBef>
              <a:spcPct val="0"/>
            </a:spcBef>
            <a:spcAft>
              <a:spcPct val="35000"/>
            </a:spcAft>
            <a:buNone/>
          </a:pPr>
          <a:r>
            <a:rPr lang="en-US" sz="1300" b="0" kern="1200">
              <a:latin typeface="Arial"/>
              <a:ea typeface="Open Sans"/>
              <a:cs typeface="Open Sans"/>
            </a:rPr>
            <a:t>Start Partner Onboarding</a:t>
          </a:r>
        </a:p>
      </dsp:txBody>
      <dsp:txXfrm>
        <a:off x="4831500" y="2712926"/>
        <a:ext cx="2682492" cy="1460806"/>
      </dsp:txXfrm>
    </dsp:sp>
    <dsp:sp modelId="{66E959B7-EB78-4841-9CA7-439964D36184}">
      <dsp:nvSpPr>
        <dsp:cNvPr id="0" name=""/>
        <dsp:cNvSpPr/>
      </dsp:nvSpPr>
      <dsp:spPr>
        <a:xfrm>
          <a:off x="6172746" y="2295553"/>
          <a:ext cx="0" cy="333898"/>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E8ECE16-266C-447C-B92C-8CD0D337697E}">
      <dsp:nvSpPr>
        <dsp:cNvPr id="0" name=""/>
        <dsp:cNvSpPr/>
      </dsp:nvSpPr>
      <dsp:spPr>
        <a:xfrm>
          <a:off x="6131009" y="2629451"/>
          <a:ext cx="83474" cy="834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2004D2-97C4-421B-82CE-9A95EE030598}">
      <dsp:nvSpPr>
        <dsp:cNvPr id="0" name=""/>
        <dsp:cNvSpPr/>
      </dsp:nvSpPr>
      <dsp:spPr>
        <a:xfrm>
          <a:off x="6977494" y="1878179"/>
          <a:ext cx="1609495" cy="41737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rtl="0">
            <a:lnSpc>
              <a:spcPct val="90000"/>
            </a:lnSpc>
            <a:spcBef>
              <a:spcPct val="0"/>
            </a:spcBef>
            <a:spcAft>
              <a:spcPct val="35000"/>
            </a:spcAft>
            <a:buNone/>
          </a:pPr>
          <a:r>
            <a:rPr lang="en-US" sz="1300" b="0" kern="1200">
              <a:latin typeface="Arial"/>
              <a:ea typeface="Open Sans"/>
              <a:cs typeface="Open Sans"/>
            </a:rPr>
            <a:t>MAY 2024</a:t>
          </a:r>
        </a:p>
      </dsp:txBody>
      <dsp:txXfrm>
        <a:off x="6977494" y="1878179"/>
        <a:ext cx="1609495" cy="417373"/>
      </dsp:txXfrm>
    </dsp:sp>
    <dsp:sp modelId="{A85663A9-4B3E-4AB5-A3FA-FF488D9B8EDC}">
      <dsp:nvSpPr>
        <dsp:cNvPr id="0" name=""/>
        <dsp:cNvSpPr/>
      </dsp:nvSpPr>
      <dsp:spPr>
        <a:xfrm>
          <a:off x="6440995" y="0"/>
          <a:ext cx="2682492" cy="1460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rtl="0">
            <a:lnSpc>
              <a:spcPct val="90000"/>
            </a:lnSpc>
            <a:spcBef>
              <a:spcPct val="0"/>
            </a:spcBef>
            <a:spcAft>
              <a:spcPct val="35000"/>
            </a:spcAft>
            <a:buNone/>
          </a:pPr>
          <a:r>
            <a:rPr lang="en-US" sz="1300" b="0" kern="1200">
              <a:latin typeface="Arial"/>
              <a:ea typeface="Open Sans"/>
              <a:cs typeface="Open Sans"/>
            </a:rPr>
            <a:t>Cont. Partner Onboarding</a:t>
          </a:r>
        </a:p>
      </dsp:txBody>
      <dsp:txXfrm>
        <a:off x="6440995" y="0"/>
        <a:ext cx="2682492" cy="1460806"/>
      </dsp:txXfrm>
    </dsp:sp>
    <dsp:sp modelId="{F8918865-9AED-4E5A-850F-B411E3EB5958}">
      <dsp:nvSpPr>
        <dsp:cNvPr id="0" name=""/>
        <dsp:cNvSpPr/>
      </dsp:nvSpPr>
      <dsp:spPr>
        <a:xfrm>
          <a:off x="7782241" y="1544281"/>
          <a:ext cx="0" cy="333898"/>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6007C1E5-F5E2-43CD-8B8F-E54DB2042E4B}">
      <dsp:nvSpPr>
        <dsp:cNvPr id="0" name=""/>
        <dsp:cNvSpPr/>
      </dsp:nvSpPr>
      <dsp:spPr>
        <a:xfrm>
          <a:off x="7740504" y="1460806"/>
          <a:ext cx="83474" cy="834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662E54-535F-4519-8473-6D530DB5A9CA}">
      <dsp:nvSpPr>
        <dsp:cNvPr id="0" name=""/>
        <dsp:cNvSpPr/>
      </dsp:nvSpPr>
      <dsp:spPr>
        <a:xfrm>
          <a:off x="8586989" y="1878179"/>
          <a:ext cx="1609495" cy="41737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rtl="0">
            <a:lnSpc>
              <a:spcPct val="90000"/>
            </a:lnSpc>
            <a:spcBef>
              <a:spcPct val="0"/>
            </a:spcBef>
            <a:spcAft>
              <a:spcPct val="35000"/>
            </a:spcAft>
            <a:buNone/>
          </a:pPr>
          <a:r>
            <a:rPr lang="en-US" sz="1300" b="0" kern="1200">
              <a:latin typeface="Arial"/>
              <a:ea typeface="Open Sans"/>
              <a:cs typeface="Open Sans"/>
            </a:rPr>
            <a:t>JUN 2024</a:t>
          </a:r>
        </a:p>
      </dsp:txBody>
      <dsp:txXfrm>
        <a:off x="8586989" y="1878179"/>
        <a:ext cx="1609495" cy="417373"/>
      </dsp:txXfrm>
    </dsp:sp>
    <dsp:sp modelId="{49C1000A-A309-4A49-A2DD-5039FF6AF941}">
      <dsp:nvSpPr>
        <dsp:cNvPr id="0" name=""/>
        <dsp:cNvSpPr/>
      </dsp:nvSpPr>
      <dsp:spPr>
        <a:xfrm>
          <a:off x="8050491" y="2712926"/>
          <a:ext cx="2682492" cy="1460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0" bIns="0" numCol="1" spcCol="1270" anchor="t" anchorCtr="1">
          <a:noAutofit/>
        </a:bodyPr>
        <a:lstStyle/>
        <a:p>
          <a:pPr marL="0" lvl="0" indent="0" algn="ctr" defTabSz="577850" rtl="0">
            <a:lnSpc>
              <a:spcPct val="90000"/>
            </a:lnSpc>
            <a:spcBef>
              <a:spcPct val="0"/>
            </a:spcBef>
            <a:spcAft>
              <a:spcPct val="35000"/>
            </a:spcAft>
            <a:buNone/>
          </a:pPr>
          <a:r>
            <a:rPr lang="en-US" sz="1300" b="0" kern="1200">
              <a:solidFill>
                <a:srgbClr val="000000"/>
              </a:solidFill>
              <a:latin typeface="Arial"/>
              <a:ea typeface="Open Sans"/>
              <a:cs typeface="Calibri"/>
            </a:rPr>
            <a:t>Partner Onboarding</a:t>
          </a:r>
          <a:r>
            <a:rPr lang="en-US" sz="1300" b="0" kern="1200">
              <a:latin typeface="Arial"/>
              <a:ea typeface="Open Sans"/>
              <a:cs typeface="Calibri"/>
            </a:rPr>
            <a:t> Cint.</a:t>
          </a:r>
          <a:endParaRPr lang="en-US" sz="1300" b="0" kern="1200">
            <a:latin typeface="Arial"/>
            <a:ea typeface="Open Sans"/>
            <a:cs typeface="Open Sans"/>
          </a:endParaRPr>
        </a:p>
        <a:p>
          <a:pPr marL="0" lvl="0" indent="0" algn="ctr" defTabSz="577850" rtl="0">
            <a:lnSpc>
              <a:spcPct val="90000"/>
            </a:lnSpc>
            <a:spcBef>
              <a:spcPct val="0"/>
            </a:spcBef>
            <a:spcAft>
              <a:spcPct val="35000"/>
            </a:spcAft>
            <a:buNone/>
          </a:pPr>
          <a:r>
            <a:rPr lang="en-US" sz="1300" b="0" kern="1200">
              <a:latin typeface="Arial"/>
              <a:ea typeface="Open Sans"/>
              <a:cs typeface="Open Sans"/>
            </a:rPr>
            <a:t>Partner Training</a:t>
          </a:r>
          <a:endParaRPr lang="en-US" sz="1300" b="0" kern="1200">
            <a:latin typeface="Arial"/>
            <a:ea typeface="Open Sans"/>
            <a:cs typeface="Calibri"/>
          </a:endParaRPr>
        </a:p>
        <a:p>
          <a:pPr marL="0" lvl="0" indent="0" algn="ctr" defTabSz="577850">
            <a:lnSpc>
              <a:spcPct val="90000"/>
            </a:lnSpc>
            <a:spcBef>
              <a:spcPct val="0"/>
            </a:spcBef>
            <a:spcAft>
              <a:spcPct val="35000"/>
            </a:spcAft>
            <a:buNone/>
          </a:pPr>
          <a:r>
            <a:rPr lang="en-US" sz="1300" b="0" kern="1200">
              <a:latin typeface="Arial"/>
              <a:ea typeface="Open Sans"/>
              <a:cs typeface="Open Sans"/>
            </a:rPr>
            <a:t>PROD Deployment</a:t>
          </a:r>
        </a:p>
        <a:p>
          <a:pPr marL="0" lvl="0" indent="0" algn="ctr" defTabSz="577850" rtl="0">
            <a:lnSpc>
              <a:spcPct val="90000"/>
            </a:lnSpc>
            <a:spcBef>
              <a:spcPct val="0"/>
            </a:spcBef>
            <a:spcAft>
              <a:spcPct val="35000"/>
            </a:spcAft>
            <a:buNone/>
          </a:pPr>
          <a:r>
            <a:rPr lang="en-US" sz="1300" b="0" kern="1200">
              <a:latin typeface="Arial"/>
              <a:ea typeface="Open Sans"/>
              <a:cs typeface="Open Sans"/>
            </a:rPr>
            <a:t>Start Hypercare Support</a:t>
          </a:r>
        </a:p>
      </dsp:txBody>
      <dsp:txXfrm>
        <a:off x="8050491" y="2712926"/>
        <a:ext cx="2682492" cy="1460806"/>
      </dsp:txXfrm>
    </dsp:sp>
    <dsp:sp modelId="{1C5BB568-6EB3-4800-9A73-1D036AE66555}">
      <dsp:nvSpPr>
        <dsp:cNvPr id="0" name=""/>
        <dsp:cNvSpPr/>
      </dsp:nvSpPr>
      <dsp:spPr>
        <a:xfrm>
          <a:off x="9391737" y="2295553"/>
          <a:ext cx="0" cy="333898"/>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2C4ABB1-38FF-4838-B9A4-667624602B7D}">
      <dsp:nvSpPr>
        <dsp:cNvPr id="0" name=""/>
        <dsp:cNvSpPr/>
      </dsp:nvSpPr>
      <dsp:spPr>
        <a:xfrm>
          <a:off x="9350000" y="2629451"/>
          <a:ext cx="83474" cy="834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961D27-6DD7-46D2-84E8-628130B85BBE}">
      <dsp:nvSpPr>
        <dsp:cNvPr id="0" name=""/>
        <dsp:cNvSpPr/>
      </dsp:nvSpPr>
      <dsp:spPr>
        <a:xfrm rot="5400000">
          <a:off x="10792546" y="1282118"/>
          <a:ext cx="417373" cy="1609495"/>
        </a:xfrm>
        <a:prstGeom prst="round2Same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rtl="0">
            <a:lnSpc>
              <a:spcPct val="90000"/>
            </a:lnSpc>
            <a:spcBef>
              <a:spcPct val="0"/>
            </a:spcBef>
            <a:spcAft>
              <a:spcPct val="35000"/>
            </a:spcAft>
            <a:buNone/>
          </a:pPr>
          <a:r>
            <a:rPr lang="en-US" sz="1300" b="0" kern="1200">
              <a:latin typeface="Arial"/>
              <a:ea typeface="Open Sans"/>
              <a:cs typeface="Open Sans"/>
            </a:rPr>
            <a:t>JUL 2024</a:t>
          </a:r>
        </a:p>
      </dsp:txBody>
      <dsp:txXfrm rot="-5400000">
        <a:off x="10196485" y="1898553"/>
        <a:ext cx="1589121" cy="376625"/>
      </dsp:txXfrm>
    </dsp:sp>
    <dsp:sp modelId="{5B4A0BC9-152F-41E5-A4CF-CD87A00D3E48}">
      <dsp:nvSpPr>
        <dsp:cNvPr id="0" name=""/>
        <dsp:cNvSpPr/>
      </dsp:nvSpPr>
      <dsp:spPr>
        <a:xfrm>
          <a:off x="9659986" y="0"/>
          <a:ext cx="2682492" cy="1460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rtl="0">
            <a:lnSpc>
              <a:spcPct val="90000"/>
            </a:lnSpc>
            <a:spcBef>
              <a:spcPct val="0"/>
            </a:spcBef>
            <a:spcAft>
              <a:spcPct val="35000"/>
            </a:spcAft>
            <a:buNone/>
          </a:pPr>
          <a:r>
            <a:rPr lang="en-US" sz="1300" b="0" kern="1200">
              <a:latin typeface="Arial"/>
              <a:ea typeface="Open Sans"/>
              <a:cs typeface="Open Sans"/>
            </a:rPr>
            <a:t>Hypercare Support Cont.</a:t>
          </a:r>
        </a:p>
      </dsp:txBody>
      <dsp:txXfrm>
        <a:off x="9659986" y="0"/>
        <a:ext cx="2682492" cy="1460806"/>
      </dsp:txXfrm>
    </dsp:sp>
    <dsp:sp modelId="{881546AB-28DB-4FB8-8899-A2C6B5B912B4}">
      <dsp:nvSpPr>
        <dsp:cNvPr id="0" name=""/>
        <dsp:cNvSpPr/>
      </dsp:nvSpPr>
      <dsp:spPr>
        <a:xfrm>
          <a:off x="11001232" y="1544281"/>
          <a:ext cx="0" cy="333898"/>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896685C5-77F5-4DA9-A0D2-F02351751296}">
      <dsp:nvSpPr>
        <dsp:cNvPr id="0" name=""/>
        <dsp:cNvSpPr/>
      </dsp:nvSpPr>
      <dsp:spPr>
        <a:xfrm>
          <a:off x="10959495" y="1460806"/>
          <a:ext cx="83474" cy="834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9362AB-C693-4DBE-959D-D755D40C76F9}"/>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latin typeface="Open Sans" panose="020B0606030504020204" pitchFamily="34" charset="0"/>
            </a:endParaRPr>
          </a:p>
        </p:txBody>
      </p:sp>
      <p:sp>
        <p:nvSpPr>
          <p:cNvPr id="3" name="Date Placeholder 2">
            <a:extLst>
              <a:ext uri="{FF2B5EF4-FFF2-40B4-BE49-F238E27FC236}">
                <a16:creationId xmlns:a16="http://schemas.microsoft.com/office/drawing/2014/main" id="{06AC7CAC-09F6-4AB0-B5A1-95A12223A62F}"/>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3EAC34B3-ADFF-46FD-A5FA-2C2EDE4D3A65}" type="datetimeFigureOut">
              <a:rPr lang="en-US" smtClean="0">
                <a:latin typeface="Open Sans" panose="020B0606030504020204" pitchFamily="34" charset="0"/>
              </a:rPr>
              <a:t>4/3/2024</a:t>
            </a:fld>
            <a:endParaRPr lang="en-US">
              <a:latin typeface="Open Sans" panose="020B0606030504020204" pitchFamily="34" charset="0"/>
            </a:endParaRPr>
          </a:p>
        </p:txBody>
      </p:sp>
      <p:sp>
        <p:nvSpPr>
          <p:cNvPr id="4" name="Footer Placeholder 3">
            <a:extLst>
              <a:ext uri="{FF2B5EF4-FFF2-40B4-BE49-F238E27FC236}">
                <a16:creationId xmlns:a16="http://schemas.microsoft.com/office/drawing/2014/main" id="{0B7CBC9F-B3B9-49FF-8865-285DABB10156}"/>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latin typeface="Open Sans" panose="020B0606030504020204" pitchFamily="34" charset="0"/>
            </a:endParaRPr>
          </a:p>
        </p:txBody>
      </p:sp>
      <p:sp>
        <p:nvSpPr>
          <p:cNvPr id="5" name="Slide Number Placeholder 4">
            <a:extLst>
              <a:ext uri="{FF2B5EF4-FFF2-40B4-BE49-F238E27FC236}">
                <a16:creationId xmlns:a16="http://schemas.microsoft.com/office/drawing/2014/main" id="{5F5F5865-77BF-486D-AE04-BE5DB5D6F8F6}"/>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B80CAC33-3CA6-414E-90FA-C4000A0527A1}" type="slidenum">
              <a:rPr lang="en-US" smtClean="0">
                <a:latin typeface="Open Sans" panose="020B0606030504020204" pitchFamily="34" charset="0"/>
              </a:rPr>
              <a:t>‹#›</a:t>
            </a:fld>
            <a:endParaRPr lang="en-US">
              <a:latin typeface="Open Sans" panose="020B0606030504020204" pitchFamily="34" charset="0"/>
            </a:endParaRPr>
          </a:p>
        </p:txBody>
      </p:sp>
    </p:spTree>
    <p:extLst>
      <p:ext uri="{BB962C8B-B14F-4D97-AF65-F5344CB8AC3E}">
        <p14:creationId xmlns:p14="http://schemas.microsoft.com/office/powerpoint/2010/main" val="39099671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b="0" i="0">
                <a:latin typeface="Open Sans" panose="020B0606030504020204" pitchFamily="34" charset="0"/>
              </a:defRPr>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b="0" i="0">
                <a:latin typeface="Open Sans" panose="020B0606030504020204" pitchFamily="34" charset="0"/>
              </a:defRPr>
            </a:lvl1pPr>
          </a:lstStyle>
          <a:p>
            <a:fld id="{E1C3A8FE-71D7-974C-8EAD-F5549C4D72CA}" type="datetimeFigureOut">
              <a:rPr lang="en-US" smtClean="0"/>
              <a:pPr/>
              <a:t>4/3/2024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b="0" i="0">
                <a:latin typeface="Open Sans" panose="020B0606030504020204" pitchFamily="34" charset="0"/>
              </a:defRPr>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b="0" i="0">
                <a:latin typeface="Open Sans" panose="020B0606030504020204" pitchFamily="34" charset="0"/>
              </a:defRPr>
            </a:lvl1pPr>
          </a:lstStyle>
          <a:p>
            <a:fld id="{76DE67F1-7ABD-7048-B2E5-A769A75D2451}" type="slidenum">
              <a:rPr lang="en-US" smtClean="0"/>
              <a:pPr/>
              <a:t>‹#›</a:t>
            </a:fld>
            <a:endParaRPr lang="en-US"/>
          </a:p>
        </p:txBody>
      </p:sp>
    </p:spTree>
    <p:extLst>
      <p:ext uri="{BB962C8B-B14F-4D97-AF65-F5344CB8AC3E}">
        <p14:creationId xmlns:p14="http://schemas.microsoft.com/office/powerpoint/2010/main" val="1791692418"/>
      </p:ext>
    </p:extLst>
  </p:cSld>
  <p:clrMap bg1="lt1" tx1="dk1" bg2="lt2" tx2="dk2" accent1="accent1" accent2="accent2" accent3="accent3" accent4="accent4" accent5="accent5" accent6="accent6" hlink="hlink" folHlink="folHlink"/>
  <p:notesStyle>
    <a:lvl1pPr marL="0" algn="l" defTabSz="609585" rtl="0" eaLnBrk="1" latinLnBrk="0" hangingPunct="1">
      <a:defRPr sz="1600" b="0" i="0" kern="1200">
        <a:solidFill>
          <a:schemeClr val="tx1"/>
        </a:solidFill>
        <a:latin typeface="Open Sans" panose="020B0606030504020204" pitchFamily="34" charset="0"/>
        <a:ea typeface="+mn-ea"/>
        <a:cs typeface="+mn-cs"/>
      </a:defRPr>
    </a:lvl1pPr>
    <a:lvl2pPr marL="609585" algn="l" defTabSz="609585" rtl="0" eaLnBrk="1" latinLnBrk="0" hangingPunct="1">
      <a:defRPr sz="1600" b="0" i="0" kern="1200">
        <a:solidFill>
          <a:schemeClr val="tx1"/>
        </a:solidFill>
        <a:latin typeface="Open Sans" panose="020B0606030504020204" pitchFamily="34" charset="0"/>
        <a:ea typeface="+mn-ea"/>
        <a:cs typeface="+mn-cs"/>
      </a:defRPr>
    </a:lvl2pPr>
    <a:lvl3pPr marL="1219170" algn="l" defTabSz="609585" rtl="0" eaLnBrk="1" latinLnBrk="0" hangingPunct="1">
      <a:defRPr sz="1600" b="0" i="0" kern="1200">
        <a:solidFill>
          <a:schemeClr val="tx1"/>
        </a:solidFill>
        <a:latin typeface="Open Sans" panose="020B0606030504020204" pitchFamily="34" charset="0"/>
        <a:ea typeface="+mn-ea"/>
        <a:cs typeface="+mn-cs"/>
      </a:defRPr>
    </a:lvl3pPr>
    <a:lvl4pPr marL="1828754" algn="l" defTabSz="609585" rtl="0" eaLnBrk="1" latinLnBrk="0" hangingPunct="1">
      <a:defRPr sz="1600" b="0" i="0" kern="1200">
        <a:solidFill>
          <a:schemeClr val="tx1"/>
        </a:solidFill>
        <a:latin typeface="Open Sans" panose="020B0606030504020204" pitchFamily="34" charset="0"/>
        <a:ea typeface="+mn-ea"/>
        <a:cs typeface="+mn-cs"/>
      </a:defRPr>
    </a:lvl4pPr>
    <a:lvl5pPr marL="2438339" algn="l" defTabSz="609585" rtl="0" eaLnBrk="1" latinLnBrk="0" hangingPunct="1">
      <a:defRPr sz="1600" b="0" i="0" kern="1200">
        <a:solidFill>
          <a:schemeClr val="tx1"/>
        </a:solidFill>
        <a:latin typeface="Open Sans" panose="020B0606030504020204" pitchFamily="34" charset="0"/>
        <a:ea typeface="+mn-ea"/>
        <a:cs typeface="+mn-cs"/>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3CE37-8989-471A-BC57-D3CAAD03839D}" type="slidenum">
              <a:rPr kumimoji="0" lang="en-US" sz="700" b="0" i="0" u="none" strike="noStrike" kern="1200" cap="none" spc="0" normalizeH="0" baseline="0" noProof="0" smtClean="0">
                <a:ln>
                  <a:noFill/>
                </a:ln>
                <a:solidFill>
                  <a:srgbClr val="000000"/>
                </a:solidFill>
                <a:effectLst/>
                <a:uLnTx/>
                <a:uFillTx/>
                <a:latin typeface="Arial"/>
                <a:cs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700" b="0" i="0" u="none" strike="noStrike" kern="1200" cap="none" spc="0" normalizeH="0" baseline="0" noProof="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1471384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DE67F1-7ABD-7048-B2E5-A769A75D2451}" type="slidenum">
              <a:rPr lang="en-US" smtClean="0"/>
              <a:pPr/>
              <a:t>2</a:t>
            </a:fld>
            <a:endParaRPr lang="en-US"/>
          </a:p>
        </p:txBody>
      </p:sp>
    </p:spTree>
    <p:extLst>
      <p:ext uri="{BB962C8B-B14F-4D97-AF65-F5344CB8AC3E}">
        <p14:creationId xmlns:p14="http://schemas.microsoft.com/office/powerpoint/2010/main" val="2825217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DE67F1-7ABD-7048-B2E5-A769A75D2451}" type="slidenum">
              <a:rPr lang="en-US" smtClean="0"/>
              <a:pPr/>
              <a:t>4</a:t>
            </a:fld>
            <a:endParaRPr lang="en-US"/>
          </a:p>
        </p:txBody>
      </p:sp>
    </p:spTree>
    <p:extLst>
      <p:ext uri="{BB962C8B-B14F-4D97-AF65-F5344CB8AC3E}">
        <p14:creationId xmlns:p14="http://schemas.microsoft.com/office/powerpoint/2010/main" val="38903870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10.sv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0.sv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image" Target="../media/image10.sv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9.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10.sv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0.sv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3.xml"/><Relationship Id="rId4" Type="http://schemas.openxmlformats.org/officeDocument/2006/relationships/image" Target="../media/image39.emf"/></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10.sv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0.sv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0.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10.sv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0.sv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image" Target="../media/image10.sv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9.pn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20.pn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0.sv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10.sv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sv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5.sv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5.sv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0.svg"/></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10.sv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0.sv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3.pn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0.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image" Target="../media/image10.svg"/></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10.sv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0.sv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image" Target="../media/image10.sv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9.pn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20.pn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5.xml"/><Relationship Id="rId4" Type="http://schemas.openxmlformats.org/officeDocument/2006/relationships/image" Target="../media/image2.sv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5.xml"/><Relationship Id="rId4" Type="http://schemas.openxmlformats.org/officeDocument/2006/relationships/image" Target="../media/image2.sv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Master" Target="../slideMasters/slideMaster5.xml"/><Relationship Id="rId4" Type="http://schemas.openxmlformats.org/officeDocument/2006/relationships/image" Target="../media/image2.sv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5.xml"/><Relationship Id="rId4" Type="http://schemas.openxmlformats.org/officeDocument/2006/relationships/image" Target="../media/image2.sv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5.sv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5.sv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5.sv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6.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10.sv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6.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0.sv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3.png"/><Relationship Id="rId1" Type="http://schemas.openxmlformats.org/officeDocument/2006/relationships/slideMaster" Target="../slideMasters/slideMaster6.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Master" Target="../slideMasters/slideMaster6.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6.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0.sv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6.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10.sv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6.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0.sv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6.xml"/><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image" Target="../media/image10.sv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9.png"/><Relationship Id="rId1" Type="http://schemas.openxmlformats.org/officeDocument/2006/relationships/slideMaster" Target="../slideMasters/slideMaster6.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20.png"/><Relationship Id="rId1" Type="http://schemas.openxmlformats.org/officeDocument/2006/relationships/slideMaster" Target="../slideMasters/slideMaster6.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6.xml"/><Relationship Id="rId4" Type="http://schemas.openxmlformats.org/officeDocument/2006/relationships/image" Target="../media/image2.sv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6.xml"/><Relationship Id="rId4" Type="http://schemas.openxmlformats.org/officeDocument/2006/relationships/image" Target="../media/image2.sv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Master" Target="../slideMasters/slideMaster6.xml"/><Relationship Id="rId4" Type="http://schemas.openxmlformats.org/officeDocument/2006/relationships/image" Target="../media/image2.svg"/></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6.xml"/><Relationship Id="rId4" Type="http://schemas.openxmlformats.org/officeDocument/2006/relationships/image" Target="../media/image2.svg"/></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31.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31.sv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3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35.emf"/></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10.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0.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0.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10.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0.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image" Target="../media/image10.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10.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0.sv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0.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A638F1-B6E2-A7B8-7F3D-5814FC4807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62500" y="1552575"/>
            <a:ext cx="7429500" cy="5305425"/>
          </a:xfrm>
          <a:prstGeom prst="rect">
            <a:avLst/>
          </a:prstGeom>
        </p:spPr>
      </p:pic>
      <p:sp>
        <p:nvSpPr>
          <p:cNvPr id="11" name="Title 1">
            <a:extLst>
              <a:ext uri="{FF2B5EF4-FFF2-40B4-BE49-F238E27FC236}">
                <a16:creationId xmlns:a16="http://schemas.microsoft.com/office/drawing/2014/main" id="{11191324-3A4D-B745-BDAC-FA074E5EA914}"/>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12" name="Subtitle 2">
            <a:extLst>
              <a:ext uri="{FF2B5EF4-FFF2-40B4-BE49-F238E27FC236}">
                <a16:creationId xmlns:a16="http://schemas.microsoft.com/office/drawing/2014/main" id="{77A44848-3A08-1545-98D7-3523DA9848F7}"/>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pic>
        <p:nvPicPr>
          <p:cNvPr id="2" name="Graphic 1">
            <a:extLst>
              <a:ext uri="{FF2B5EF4-FFF2-40B4-BE49-F238E27FC236}">
                <a16:creationId xmlns:a16="http://schemas.microsoft.com/office/drawing/2014/main" id="{D24E8A85-6C91-146B-087A-D3B1F1AC61B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3" name="Text Box 92">
            <a:extLst>
              <a:ext uri="{FF2B5EF4-FFF2-40B4-BE49-F238E27FC236}">
                <a16:creationId xmlns:a16="http://schemas.microsoft.com/office/drawing/2014/main" id="{3BF45DA8-68D1-8131-9975-4F39534CB32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Template v2.0 December 2022</a:t>
            </a:r>
          </a:p>
        </p:txBody>
      </p:sp>
    </p:spTree>
    <p:extLst>
      <p:ext uri="{BB962C8B-B14F-4D97-AF65-F5344CB8AC3E}">
        <p14:creationId xmlns:p14="http://schemas.microsoft.com/office/powerpoint/2010/main" val="35370988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hasis">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8A86BC-81A0-D64A-8E1C-839DCC18C7D8}"/>
              </a:ext>
            </a:extLst>
          </p:cNvPr>
          <p:cNvSpPr>
            <a:spLocks noGrp="1"/>
          </p:cNvSpPr>
          <p:nvPr>
            <p:ph type="ctrTitle" hasCustomPrompt="1"/>
          </p:nvPr>
        </p:nvSpPr>
        <p:spPr>
          <a:xfrm>
            <a:off x="1524000" y="1122363"/>
            <a:ext cx="9144000" cy="2387600"/>
          </a:xfrm>
        </p:spPr>
        <p:txBody>
          <a:bodyPr anchor="b"/>
          <a:lstStyle>
            <a:lvl1pPr algn="ctr">
              <a:defRPr sz="60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5" name="Subtitle 2">
            <a:extLst>
              <a:ext uri="{FF2B5EF4-FFF2-40B4-BE49-F238E27FC236}">
                <a16:creationId xmlns:a16="http://schemas.microsoft.com/office/drawing/2014/main" id="{CA97B3DF-AE92-604F-9263-CEE3C35F7CFE}"/>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Tree>
    <p:extLst>
      <p:ext uri="{BB962C8B-B14F-4D97-AF65-F5344CB8AC3E}">
        <p14:creationId xmlns:p14="http://schemas.microsoft.com/office/powerpoint/2010/main" val="3035821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Logistics 1">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B7356CFE-70B6-7BB8-DB18-C9205300EEA1}"/>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6" name="Graphic 5">
            <a:extLst>
              <a:ext uri="{FF2B5EF4-FFF2-40B4-BE49-F238E27FC236}">
                <a16:creationId xmlns:a16="http://schemas.microsoft.com/office/drawing/2014/main" id="{8D357C04-2103-4044-1B2E-F2693BB5868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80F12EB3-81B9-B03D-6EA8-D963B02C7A20}"/>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AB737D7D-2A3B-1C0D-8A32-ADF223BD320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09F0470F-D6BA-B366-D6E3-DBE9BE8BF49E}"/>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81282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Logistics 2">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A876F87F-E5E0-1E7F-8888-4717B311B8C7}"/>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268C4367-80C5-F838-E9BC-73491685D36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51D491F3-7420-C959-35C4-196DA8B48D9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5880051F-DCD6-E1D8-CA2F-40EA8DFAA3A2}"/>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5695B3F8-1B67-78AD-BC94-0215CA55834F}"/>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146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High-Tech">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E057B152-6E36-22D3-D988-81AF461A6ACC}"/>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A9651510-7314-165A-E1D3-B5A2F1BABF1C}"/>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3" name="Slide Number Placeholder 5">
            <a:extLst>
              <a:ext uri="{FF2B5EF4-FFF2-40B4-BE49-F238E27FC236}">
                <a16:creationId xmlns:a16="http://schemas.microsoft.com/office/drawing/2014/main" id="{5D402ECA-D171-6D57-6B42-8883F8FDCCC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028038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Life Scien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691745-EAFF-4908-8282-0391E07A0E20}"/>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Text Box 92">
            <a:extLst>
              <a:ext uri="{FF2B5EF4-FFF2-40B4-BE49-F238E27FC236}">
                <a16:creationId xmlns:a16="http://schemas.microsoft.com/office/drawing/2014/main" id="{92D25312-027F-2C67-8299-447FCA222D7A}"/>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2" name="Slide Number Placeholder 5">
            <a:extLst>
              <a:ext uri="{FF2B5EF4-FFF2-40B4-BE49-F238E27FC236}">
                <a16:creationId xmlns:a16="http://schemas.microsoft.com/office/drawing/2014/main" id="{9BCCE209-6D74-FB8B-9459-09E5680375A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149141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Healthcar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A13073-7078-8DE6-27E7-37512079F95A}"/>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Box 92">
            <a:extLst>
              <a:ext uri="{FF2B5EF4-FFF2-40B4-BE49-F238E27FC236}">
                <a16:creationId xmlns:a16="http://schemas.microsoft.com/office/drawing/2014/main" id="{66A9C3AC-B3AC-EE47-4C59-D94B1CE1F906}"/>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2" name="Slide Number Placeholder 5">
            <a:extLst>
              <a:ext uri="{FF2B5EF4-FFF2-40B4-BE49-F238E27FC236}">
                <a16:creationId xmlns:a16="http://schemas.microsoft.com/office/drawing/2014/main" id="{76A9AA13-BC0D-C9FD-32FB-76FEE938161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720817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383553" y="1451134"/>
            <a:ext cx="5638797" cy="4449765"/>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687ADBA4-3CEF-A4C8-E4E8-2AC3D375004B}"/>
              </a:ext>
            </a:extLst>
          </p:cNvPr>
          <p:cNvSpPr>
            <a:spLocks noGrp="1"/>
          </p:cNvSpPr>
          <p:nvPr>
            <p:ph idx="12" hasCustomPrompt="1"/>
          </p:nvPr>
        </p:nvSpPr>
        <p:spPr>
          <a:xfrm>
            <a:off x="6169652" y="1447800"/>
            <a:ext cx="5638797" cy="4449765"/>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26464052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wo Content - Headers">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383553" y="1895302"/>
            <a:ext cx="5638797" cy="4005597"/>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687ADBA4-3CEF-A4C8-E4E8-2AC3D375004B}"/>
              </a:ext>
            </a:extLst>
          </p:cNvPr>
          <p:cNvSpPr>
            <a:spLocks noGrp="1"/>
          </p:cNvSpPr>
          <p:nvPr>
            <p:ph idx="12" hasCustomPrompt="1"/>
          </p:nvPr>
        </p:nvSpPr>
        <p:spPr>
          <a:xfrm>
            <a:off x="6169652" y="1891968"/>
            <a:ext cx="5638797" cy="4005597"/>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Text Placeholder 9">
            <a:extLst>
              <a:ext uri="{FF2B5EF4-FFF2-40B4-BE49-F238E27FC236}">
                <a16:creationId xmlns:a16="http://schemas.microsoft.com/office/drawing/2014/main" id="{409D40C6-75F1-CF12-4FA0-36F4CB209EF1}"/>
              </a:ext>
            </a:extLst>
          </p:cNvPr>
          <p:cNvSpPr>
            <a:spLocks noGrp="1"/>
          </p:cNvSpPr>
          <p:nvPr>
            <p:ph type="body" sz="quarter" idx="17" hasCustomPrompt="1"/>
          </p:nvPr>
        </p:nvSpPr>
        <p:spPr>
          <a:xfrm>
            <a:off x="380999" y="1219200"/>
            <a:ext cx="5638797" cy="5943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3" name="Text Placeholder 9">
            <a:extLst>
              <a:ext uri="{FF2B5EF4-FFF2-40B4-BE49-F238E27FC236}">
                <a16:creationId xmlns:a16="http://schemas.microsoft.com/office/drawing/2014/main" id="{73002B2B-8303-458A-A69E-8633AADCA004}"/>
              </a:ext>
            </a:extLst>
          </p:cNvPr>
          <p:cNvSpPr>
            <a:spLocks noGrp="1"/>
          </p:cNvSpPr>
          <p:nvPr>
            <p:ph type="body" sz="quarter" idx="19" hasCustomPrompt="1"/>
          </p:nvPr>
        </p:nvSpPr>
        <p:spPr>
          <a:xfrm>
            <a:off x="6169651" y="1219200"/>
            <a:ext cx="5638797" cy="5943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Tree>
    <p:extLst>
      <p:ext uri="{BB962C8B-B14F-4D97-AF65-F5344CB8AC3E}">
        <p14:creationId xmlns:p14="http://schemas.microsoft.com/office/powerpoint/2010/main" val="24702528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612153"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382777"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574DBCCF-8718-E09F-77AA-3977951883AF}"/>
              </a:ext>
            </a:extLst>
          </p:cNvPr>
          <p:cNvSpPr>
            <a:spLocks noGrp="1"/>
          </p:cNvSpPr>
          <p:nvPr>
            <p:ph idx="20" hasCustomPrompt="1"/>
          </p:nvPr>
        </p:nvSpPr>
        <p:spPr>
          <a:xfrm>
            <a:off x="8153401"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894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hree Content - Headers">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612153"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3" name="Text Placeholder 9">
            <a:extLst>
              <a:ext uri="{FF2B5EF4-FFF2-40B4-BE49-F238E27FC236}">
                <a16:creationId xmlns:a16="http://schemas.microsoft.com/office/drawing/2014/main" id="{F5561ADC-51AB-973D-7B23-B08AA34F11B2}"/>
              </a:ext>
            </a:extLst>
          </p:cNvPr>
          <p:cNvSpPr>
            <a:spLocks noGrp="1"/>
          </p:cNvSpPr>
          <p:nvPr>
            <p:ph type="body" sz="quarter" idx="17" hasCustomPrompt="1"/>
          </p:nvPr>
        </p:nvSpPr>
        <p:spPr>
          <a:xfrm>
            <a:off x="609600"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382777"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4382777"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4" name="Content Placeholder 2">
            <a:extLst>
              <a:ext uri="{FF2B5EF4-FFF2-40B4-BE49-F238E27FC236}">
                <a16:creationId xmlns:a16="http://schemas.microsoft.com/office/drawing/2014/main" id="{574DBCCF-8718-E09F-77AA-3977951883AF}"/>
              </a:ext>
            </a:extLst>
          </p:cNvPr>
          <p:cNvSpPr>
            <a:spLocks noGrp="1"/>
          </p:cNvSpPr>
          <p:nvPr>
            <p:ph idx="20" hasCustomPrompt="1"/>
          </p:nvPr>
        </p:nvSpPr>
        <p:spPr>
          <a:xfrm>
            <a:off x="8153401"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9">
            <a:extLst>
              <a:ext uri="{FF2B5EF4-FFF2-40B4-BE49-F238E27FC236}">
                <a16:creationId xmlns:a16="http://schemas.microsoft.com/office/drawing/2014/main" id="{986B4E32-8D99-9493-A159-B21154F0A63E}"/>
              </a:ext>
            </a:extLst>
          </p:cNvPr>
          <p:cNvSpPr>
            <a:spLocks noGrp="1"/>
          </p:cNvSpPr>
          <p:nvPr>
            <p:ph type="body" sz="quarter" idx="21" hasCustomPrompt="1"/>
          </p:nvPr>
        </p:nvSpPr>
        <p:spPr>
          <a:xfrm>
            <a:off x="8153401"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Tree>
    <p:extLst>
      <p:ext uri="{BB962C8B-B14F-4D97-AF65-F5344CB8AC3E}">
        <p14:creationId xmlns:p14="http://schemas.microsoft.com/office/powerpoint/2010/main" val="4088333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Grid Six Boxes">
    <p:bg>
      <p:bgPr>
        <a:solidFill>
          <a:schemeClr val="bg1"/>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943476" y="1879859"/>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4943475"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19" name="Group 18">
            <a:extLst>
              <a:ext uri="{FF2B5EF4-FFF2-40B4-BE49-F238E27FC236}">
                <a16:creationId xmlns:a16="http://schemas.microsoft.com/office/drawing/2014/main" id="{186633EE-1DBC-0D05-D552-2F95A1FD25ED}"/>
              </a:ext>
            </a:extLst>
          </p:cNvPr>
          <p:cNvGrpSpPr/>
          <p:nvPr userDrawn="1"/>
        </p:nvGrpSpPr>
        <p:grpSpPr>
          <a:xfrm>
            <a:off x="609600" y="1200150"/>
            <a:ext cx="10970247" cy="4667250"/>
            <a:chOff x="609600" y="1200150"/>
            <a:chExt cx="10970247" cy="4667250"/>
          </a:xfrm>
        </p:grpSpPr>
        <p:cxnSp>
          <p:nvCxnSpPr>
            <p:cNvPr id="14" name="Straight Connector 13">
              <a:extLst>
                <a:ext uri="{FF2B5EF4-FFF2-40B4-BE49-F238E27FC236}">
                  <a16:creationId xmlns:a16="http://schemas.microsoft.com/office/drawing/2014/main" id="{D0B82721-FA57-DC1A-FCAC-3183C54359F9}"/>
                </a:ext>
              </a:extLst>
            </p:cNvPr>
            <p:cNvCxnSpPr/>
            <p:nvPr userDrawn="1"/>
          </p:nvCxnSpPr>
          <p:spPr>
            <a:xfrm>
              <a:off x="609600" y="3524250"/>
              <a:ext cx="1097024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F2A847-57C3-AF78-4A72-EE0407C60123}"/>
                </a:ext>
              </a:extLst>
            </p:cNvPr>
            <p:cNvCxnSpPr>
              <a:cxnSpLocks/>
            </p:cNvCxnSpPr>
            <p:nvPr userDrawn="1"/>
          </p:nvCxnSpPr>
          <p:spPr>
            <a:xfrm flipV="1">
              <a:off x="4210050" y="121920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0A57B38-92C2-7376-8D15-F988849DBCF7}"/>
                </a:ext>
              </a:extLst>
            </p:cNvPr>
            <p:cNvCxnSpPr>
              <a:cxnSpLocks/>
            </p:cNvCxnSpPr>
            <p:nvPr userDrawn="1"/>
          </p:nvCxnSpPr>
          <p:spPr>
            <a:xfrm flipV="1">
              <a:off x="7991475" y="120015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DBA488E-0686-E8EF-1897-EB98D652F88A}"/>
              </a:ext>
            </a:extLst>
          </p:cNvPr>
          <p:cNvGrpSpPr>
            <a:grpSpLocks noChangeAspect="1"/>
          </p:cNvGrpSpPr>
          <p:nvPr userDrawn="1"/>
        </p:nvGrpSpPr>
        <p:grpSpPr>
          <a:xfrm>
            <a:off x="4517405" y="1337851"/>
            <a:ext cx="365760" cy="365760"/>
            <a:chOff x="1161489" y="1923489"/>
            <a:chExt cx="457200" cy="457200"/>
          </a:xfrm>
        </p:grpSpPr>
        <p:sp>
          <p:nvSpPr>
            <p:cNvPr id="26" name="Rounded Rectangle 30">
              <a:extLst>
                <a:ext uri="{FF2B5EF4-FFF2-40B4-BE49-F238E27FC236}">
                  <a16:creationId xmlns:a16="http://schemas.microsoft.com/office/drawing/2014/main" id="{B220070D-4FEC-5D50-7A8A-CAB544BADC1E}"/>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Graphic 26" descr="Checkmark with solid fill">
              <a:extLst>
                <a:ext uri="{FF2B5EF4-FFF2-40B4-BE49-F238E27FC236}">
                  <a16:creationId xmlns:a16="http://schemas.microsoft.com/office/drawing/2014/main" id="{507202E5-4BB9-59AD-4829-7F59F8D09E5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0" name="Content Placeholder 2">
            <a:extLst>
              <a:ext uri="{FF2B5EF4-FFF2-40B4-BE49-F238E27FC236}">
                <a16:creationId xmlns:a16="http://schemas.microsoft.com/office/drawing/2014/main" id="{7DCC6415-F2FB-89EE-2944-F0BCCFC4BE62}"/>
              </a:ext>
            </a:extLst>
          </p:cNvPr>
          <p:cNvSpPr>
            <a:spLocks noGrp="1"/>
          </p:cNvSpPr>
          <p:nvPr>
            <p:ph idx="28" hasCustomPrompt="1"/>
          </p:nvPr>
        </p:nvSpPr>
        <p:spPr>
          <a:xfrm>
            <a:off x="8714098" y="1888561"/>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1" name="Text Placeholder 9">
            <a:extLst>
              <a:ext uri="{FF2B5EF4-FFF2-40B4-BE49-F238E27FC236}">
                <a16:creationId xmlns:a16="http://schemas.microsoft.com/office/drawing/2014/main" id="{D2519197-4EDB-7B44-D048-7FE409D25AFE}"/>
              </a:ext>
            </a:extLst>
          </p:cNvPr>
          <p:cNvSpPr>
            <a:spLocks noGrp="1"/>
          </p:cNvSpPr>
          <p:nvPr>
            <p:ph type="body" sz="quarter" idx="29" hasCustomPrompt="1"/>
          </p:nvPr>
        </p:nvSpPr>
        <p:spPr>
          <a:xfrm>
            <a:off x="8714097"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2" name="Group 41">
            <a:extLst>
              <a:ext uri="{FF2B5EF4-FFF2-40B4-BE49-F238E27FC236}">
                <a16:creationId xmlns:a16="http://schemas.microsoft.com/office/drawing/2014/main" id="{F547BF1F-2DD4-9D0C-8CEF-DCCF864E030F}"/>
              </a:ext>
            </a:extLst>
          </p:cNvPr>
          <p:cNvGrpSpPr>
            <a:grpSpLocks noChangeAspect="1"/>
          </p:cNvGrpSpPr>
          <p:nvPr userDrawn="1"/>
        </p:nvGrpSpPr>
        <p:grpSpPr>
          <a:xfrm>
            <a:off x="8288027" y="1337851"/>
            <a:ext cx="365760" cy="365760"/>
            <a:chOff x="1161489" y="1923489"/>
            <a:chExt cx="457200" cy="457200"/>
          </a:xfrm>
        </p:grpSpPr>
        <p:sp>
          <p:nvSpPr>
            <p:cNvPr id="43" name="Rounded Rectangle 30">
              <a:extLst>
                <a:ext uri="{FF2B5EF4-FFF2-40B4-BE49-F238E27FC236}">
                  <a16:creationId xmlns:a16="http://schemas.microsoft.com/office/drawing/2014/main" id="{418FCA71-3C5E-EDB0-2AB3-0D641C9B30EB}"/>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4" name="Graphic 43" descr="Checkmark with solid fill">
              <a:extLst>
                <a:ext uri="{FF2B5EF4-FFF2-40B4-BE49-F238E27FC236}">
                  <a16:creationId xmlns:a16="http://schemas.microsoft.com/office/drawing/2014/main" id="{6DFE2BE5-E9C5-0CC7-0B12-50B243FAFEC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5" name="Content Placeholder 2">
            <a:extLst>
              <a:ext uri="{FF2B5EF4-FFF2-40B4-BE49-F238E27FC236}">
                <a16:creationId xmlns:a16="http://schemas.microsoft.com/office/drawing/2014/main" id="{9554DE35-CD39-521B-E5A3-6140F8D9B021}"/>
              </a:ext>
            </a:extLst>
          </p:cNvPr>
          <p:cNvSpPr>
            <a:spLocks noGrp="1"/>
          </p:cNvSpPr>
          <p:nvPr>
            <p:ph idx="30" hasCustomPrompt="1"/>
          </p:nvPr>
        </p:nvSpPr>
        <p:spPr>
          <a:xfrm>
            <a:off x="1178476" y="1879859"/>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6" name="Text Placeholder 9">
            <a:extLst>
              <a:ext uri="{FF2B5EF4-FFF2-40B4-BE49-F238E27FC236}">
                <a16:creationId xmlns:a16="http://schemas.microsoft.com/office/drawing/2014/main" id="{387F20CA-C5EE-E3DA-DB3D-9A7FF53739A7}"/>
              </a:ext>
            </a:extLst>
          </p:cNvPr>
          <p:cNvSpPr>
            <a:spLocks noGrp="1"/>
          </p:cNvSpPr>
          <p:nvPr>
            <p:ph type="body" sz="quarter" idx="31" hasCustomPrompt="1"/>
          </p:nvPr>
        </p:nvSpPr>
        <p:spPr>
          <a:xfrm>
            <a:off x="1178475"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7" name="Group 46">
            <a:extLst>
              <a:ext uri="{FF2B5EF4-FFF2-40B4-BE49-F238E27FC236}">
                <a16:creationId xmlns:a16="http://schemas.microsoft.com/office/drawing/2014/main" id="{843A0EFC-6B26-5067-2CE1-3ECE808CC7D8}"/>
              </a:ext>
            </a:extLst>
          </p:cNvPr>
          <p:cNvGrpSpPr>
            <a:grpSpLocks noChangeAspect="1"/>
          </p:cNvGrpSpPr>
          <p:nvPr userDrawn="1"/>
        </p:nvGrpSpPr>
        <p:grpSpPr>
          <a:xfrm>
            <a:off x="752405" y="1337851"/>
            <a:ext cx="365760" cy="365760"/>
            <a:chOff x="1161489" y="1923489"/>
            <a:chExt cx="457200" cy="457200"/>
          </a:xfrm>
        </p:grpSpPr>
        <p:sp>
          <p:nvSpPr>
            <p:cNvPr id="48" name="Rounded Rectangle 30">
              <a:extLst>
                <a:ext uri="{FF2B5EF4-FFF2-40B4-BE49-F238E27FC236}">
                  <a16:creationId xmlns:a16="http://schemas.microsoft.com/office/drawing/2014/main" id="{9C71062C-23D1-E26B-35C4-A70A916C43A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9" name="Graphic 48" descr="Checkmark with solid fill">
              <a:extLst>
                <a:ext uri="{FF2B5EF4-FFF2-40B4-BE49-F238E27FC236}">
                  <a16:creationId xmlns:a16="http://schemas.microsoft.com/office/drawing/2014/main" id="{3815A0AB-9AC1-D2BB-D1B6-1C2CB5ABAC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0" name="Content Placeholder 2">
            <a:extLst>
              <a:ext uri="{FF2B5EF4-FFF2-40B4-BE49-F238E27FC236}">
                <a16:creationId xmlns:a16="http://schemas.microsoft.com/office/drawing/2014/main" id="{F5ECFED7-197B-2451-A721-C8B29F3B1BF7}"/>
              </a:ext>
            </a:extLst>
          </p:cNvPr>
          <p:cNvSpPr>
            <a:spLocks noGrp="1"/>
          </p:cNvSpPr>
          <p:nvPr>
            <p:ph idx="32" hasCustomPrompt="1"/>
          </p:nvPr>
        </p:nvSpPr>
        <p:spPr>
          <a:xfrm>
            <a:off x="4943474" y="4343305"/>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1" name="Text Placeholder 9">
            <a:extLst>
              <a:ext uri="{FF2B5EF4-FFF2-40B4-BE49-F238E27FC236}">
                <a16:creationId xmlns:a16="http://schemas.microsoft.com/office/drawing/2014/main" id="{7DCA3ABA-7794-FC29-9A0A-F9855CDA3ADB}"/>
              </a:ext>
            </a:extLst>
          </p:cNvPr>
          <p:cNvSpPr>
            <a:spLocks noGrp="1"/>
          </p:cNvSpPr>
          <p:nvPr>
            <p:ph type="body" sz="quarter" idx="33" hasCustomPrompt="1"/>
          </p:nvPr>
        </p:nvSpPr>
        <p:spPr>
          <a:xfrm>
            <a:off x="4943473"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2" name="Group 51">
            <a:extLst>
              <a:ext uri="{FF2B5EF4-FFF2-40B4-BE49-F238E27FC236}">
                <a16:creationId xmlns:a16="http://schemas.microsoft.com/office/drawing/2014/main" id="{23A06B45-DD25-4BF7-3010-B38B3CA4037A}"/>
              </a:ext>
            </a:extLst>
          </p:cNvPr>
          <p:cNvGrpSpPr>
            <a:grpSpLocks noChangeAspect="1"/>
          </p:cNvGrpSpPr>
          <p:nvPr userDrawn="1"/>
        </p:nvGrpSpPr>
        <p:grpSpPr>
          <a:xfrm>
            <a:off x="4517403" y="3801297"/>
            <a:ext cx="365760" cy="365760"/>
            <a:chOff x="1161489" y="1923489"/>
            <a:chExt cx="457200" cy="457200"/>
          </a:xfrm>
        </p:grpSpPr>
        <p:sp>
          <p:nvSpPr>
            <p:cNvPr id="53" name="Rounded Rectangle 30">
              <a:extLst>
                <a:ext uri="{FF2B5EF4-FFF2-40B4-BE49-F238E27FC236}">
                  <a16:creationId xmlns:a16="http://schemas.microsoft.com/office/drawing/2014/main" id="{422D4F5D-073F-4C86-6FB3-6E73A536ED2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4" name="Graphic 53" descr="Checkmark with solid fill">
              <a:extLst>
                <a:ext uri="{FF2B5EF4-FFF2-40B4-BE49-F238E27FC236}">
                  <a16:creationId xmlns:a16="http://schemas.microsoft.com/office/drawing/2014/main" id="{64195AA2-7DF7-E7C4-FE26-CB9054A22D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5" name="Content Placeholder 2">
            <a:extLst>
              <a:ext uri="{FF2B5EF4-FFF2-40B4-BE49-F238E27FC236}">
                <a16:creationId xmlns:a16="http://schemas.microsoft.com/office/drawing/2014/main" id="{C08056FB-BF77-D0E8-5B85-DE5AA20E0E7D}"/>
              </a:ext>
            </a:extLst>
          </p:cNvPr>
          <p:cNvSpPr>
            <a:spLocks noGrp="1"/>
          </p:cNvSpPr>
          <p:nvPr>
            <p:ph idx="34" hasCustomPrompt="1"/>
          </p:nvPr>
        </p:nvSpPr>
        <p:spPr>
          <a:xfrm>
            <a:off x="8714096" y="4352007"/>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6" name="Text Placeholder 9">
            <a:extLst>
              <a:ext uri="{FF2B5EF4-FFF2-40B4-BE49-F238E27FC236}">
                <a16:creationId xmlns:a16="http://schemas.microsoft.com/office/drawing/2014/main" id="{1441E5D8-B614-5958-97D8-4AAF59FC38F2}"/>
              </a:ext>
            </a:extLst>
          </p:cNvPr>
          <p:cNvSpPr>
            <a:spLocks noGrp="1"/>
          </p:cNvSpPr>
          <p:nvPr>
            <p:ph type="body" sz="quarter" idx="35" hasCustomPrompt="1"/>
          </p:nvPr>
        </p:nvSpPr>
        <p:spPr>
          <a:xfrm>
            <a:off x="8714095"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7" name="Group 56">
            <a:extLst>
              <a:ext uri="{FF2B5EF4-FFF2-40B4-BE49-F238E27FC236}">
                <a16:creationId xmlns:a16="http://schemas.microsoft.com/office/drawing/2014/main" id="{BEEFC022-A505-A170-665B-893FA044C1BB}"/>
              </a:ext>
            </a:extLst>
          </p:cNvPr>
          <p:cNvGrpSpPr>
            <a:grpSpLocks noChangeAspect="1"/>
          </p:cNvGrpSpPr>
          <p:nvPr userDrawn="1"/>
        </p:nvGrpSpPr>
        <p:grpSpPr>
          <a:xfrm>
            <a:off x="8288025" y="3801297"/>
            <a:ext cx="365760" cy="365760"/>
            <a:chOff x="1161489" y="1923489"/>
            <a:chExt cx="457200" cy="457200"/>
          </a:xfrm>
        </p:grpSpPr>
        <p:sp>
          <p:nvSpPr>
            <p:cNvPr id="58" name="Rounded Rectangle 30">
              <a:extLst>
                <a:ext uri="{FF2B5EF4-FFF2-40B4-BE49-F238E27FC236}">
                  <a16:creationId xmlns:a16="http://schemas.microsoft.com/office/drawing/2014/main" id="{6DC2B077-69BC-A87D-5818-2C1F18BD0E1A}"/>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9" name="Graphic 58" descr="Checkmark with solid fill">
              <a:extLst>
                <a:ext uri="{FF2B5EF4-FFF2-40B4-BE49-F238E27FC236}">
                  <a16:creationId xmlns:a16="http://schemas.microsoft.com/office/drawing/2014/main" id="{35DB04CB-A210-EE42-2EDB-0410D1CBB28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60" name="Content Placeholder 2">
            <a:extLst>
              <a:ext uri="{FF2B5EF4-FFF2-40B4-BE49-F238E27FC236}">
                <a16:creationId xmlns:a16="http://schemas.microsoft.com/office/drawing/2014/main" id="{4B3BA5B7-C12F-3904-BF08-7398DBEBFA1F}"/>
              </a:ext>
            </a:extLst>
          </p:cNvPr>
          <p:cNvSpPr>
            <a:spLocks noGrp="1"/>
          </p:cNvSpPr>
          <p:nvPr>
            <p:ph idx="36" hasCustomPrompt="1"/>
          </p:nvPr>
        </p:nvSpPr>
        <p:spPr>
          <a:xfrm>
            <a:off x="1178474" y="4343305"/>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61" name="Text Placeholder 9">
            <a:extLst>
              <a:ext uri="{FF2B5EF4-FFF2-40B4-BE49-F238E27FC236}">
                <a16:creationId xmlns:a16="http://schemas.microsoft.com/office/drawing/2014/main" id="{0F2ECA1E-D5FF-C11A-E37A-2FEFD0B82E54}"/>
              </a:ext>
            </a:extLst>
          </p:cNvPr>
          <p:cNvSpPr>
            <a:spLocks noGrp="1"/>
          </p:cNvSpPr>
          <p:nvPr>
            <p:ph type="body" sz="quarter" idx="37" hasCustomPrompt="1"/>
          </p:nvPr>
        </p:nvSpPr>
        <p:spPr>
          <a:xfrm>
            <a:off x="1178473"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62" name="Group 61">
            <a:extLst>
              <a:ext uri="{FF2B5EF4-FFF2-40B4-BE49-F238E27FC236}">
                <a16:creationId xmlns:a16="http://schemas.microsoft.com/office/drawing/2014/main" id="{B634E4C8-7D1D-C287-C4FB-AB8593B4362C}"/>
              </a:ext>
            </a:extLst>
          </p:cNvPr>
          <p:cNvGrpSpPr>
            <a:grpSpLocks noChangeAspect="1"/>
          </p:cNvGrpSpPr>
          <p:nvPr userDrawn="1"/>
        </p:nvGrpSpPr>
        <p:grpSpPr>
          <a:xfrm>
            <a:off x="752403" y="3801297"/>
            <a:ext cx="365760" cy="365760"/>
            <a:chOff x="1161489" y="1923489"/>
            <a:chExt cx="457200" cy="457200"/>
          </a:xfrm>
        </p:grpSpPr>
        <p:sp>
          <p:nvSpPr>
            <p:cNvPr id="63" name="Rounded Rectangle 30">
              <a:extLst>
                <a:ext uri="{FF2B5EF4-FFF2-40B4-BE49-F238E27FC236}">
                  <a16:creationId xmlns:a16="http://schemas.microsoft.com/office/drawing/2014/main" id="{B97B0211-7480-C09B-C985-07273F3B3EFD}"/>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4" name="Graphic 63" descr="Checkmark with solid fill">
              <a:extLst>
                <a:ext uri="{FF2B5EF4-FFF2-40B4-BE49-F238E27FC236}">
                  <a16:creationId xmlns:a16="http://schemas.microsoft.com/office/drawing/2014/main" id="{DBF1F22C-09EA-C9C4-A4AB-97646C1564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Tree>
    <p:extLst>
      <p:ext uri="{BB962C8B-B14F-4D97-AF65-F5344CB8AC3E}">
        <p14:creationId xmlns:p14="http://schemas.microsoft.com/office/powerpoint/2010/main" val="159456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usiness Woman">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2DDDBE96-C72E-A94B-0D67-F51DB499ECDC}"/>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7" name="Graphic 6">
            <a:extLst>
              <a:ext uri="{FF2B5EF4-FFF2-40B4-BE49-F238E27FC236}">
                <a16:creationId xmlns:a16="http://schemas.microsoft.com/office/drawing/2014/main" id="{C3ABB9F6-F192-48B4-D09E-E2F065648E6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610A513C-8357-4D6C-EF6F-BD685AD8A3B2}"/>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CEFD2A14-B2F1-4B2A-B82D-7681E9F4C6F7}"/>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F59D9166-27EA-0592-45FD-8480DA61A701}"/>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886296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Grid Four Boxes">
    <p:bg>
      <p:bgPr>
        <a:solidFill>
          <a:schemeClr val="bg1"/>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6844893" y="1879859"/>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6844891" y="1223551"/>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19" name="Group 18">
            <a:extLst>
              <a:ext uri="{FF2B5EF4-FFF2-40B4-BE49-F238E27FC236}">
                <a16:creationId xmlns:a16="http://schemas.microsoft.com/office/drawing/2014/main" id="{186633EE-1DBC-0D05-D552-2F95A1FD25ED}"/>
              </a:ext>
            </a:extLst>
          </p:cNvPr>
          <p:cNvGrpSpPr/>
          <p:nvPr userDrawn="1"/>
        </p:nvGrpSpPr>
        <p:grpSpPr>
          <a:xfrm>
            <a:off x="609600" y="1219200"/>
            <a:ext cx="10970247" cy="4648200"/>
            <a:chOff x="609600" y="1219200"/>
            <a:chExt cx="10970247" cy="4648200"/>
          </a:xfrm>
        </p:grpSpPr>
        <p:cxnSp>
          <p:nvCxnSpPr>
            <p:cNvPr id="14" name="Straight Connector 13">
              <a:extLst>
                <a:ext uri="{FF2B5EF4-FFF2-40B4-BE49-F238E27FC236}">
                  <a16:creationId xmlns:a16="http://schemas.microsoft.com/office/drawing/2014/main" id="{D0B82721-FA57-DC1A-FCAC-3183C54359F9}"/>
                </a:ext>
              </a:extLst>
            </p:cNvPr>
            <p:cNvCxnSpPr/>
            <p:nvPr userDrawn="1"/>
          </p:nvCxnSpPr>
          <p:spPr>
            <a:xfrm>
              <a:off x="609600" y="3524250"/>
              <a:ext cx="1097024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F2A847-57C3-AF78-4A72-EE0407C60123}"/>
                </a:ext>
              </a:extLst>
            </p:cNvPr>
            <p:cNvCxnSpPr>
              <a:cxnSpLocks/>
            </p:cNvCxnSpPr>
            <p:nvPr userDrawn="1"/>
          </p:nvCxnSpPr>
          <p:spPr>
            <a:xfrm flipV="1">
              <a:off x="6096000" y="121920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DBA488E-0686-E8EF-1897-EB98D652F88A}"/>
              </a:ext>
            </a:extLst>
          </p:cNvPr>
          <p:cNvGrpSpPr>
            <a:grpSpLocks noChangeAspect="1"/>
          </p:cNvGrpSpPr>
          <p:nvPr userDrawn="1"/>
        </p:nvGrpSpPr>
        <p:grpSpPr>
          <a:xfrm>
            <a:off x="6418822" y="1337851"/>
            <a:ext cx="365760" cy="365760"/>
            <a:chOff x="1161489" y="1923489"/>
            <a:chExt cx="457200" cy="457200"/>
          </a:xfrm>
        </p:grpSpPr>
        <p:sp>
          <p:nvSpPr>
            <p:cNvPr id="26" name="Rounded Rectangle 30">
              <a:extLst>
                <a:ext uri="{FF2B5EF4-FFF2-40B4-BE49-F238E27FC236}">
                  <a16:creationId xmlns:a16="http://schemas.microsoft.com/office/drawing/2014/main" id="{B220070D-4FEC-5D50-7A8A-CAB544BADC1E}"/>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Graphic 26" descr="Checkmark with solid fill">
              <a:extLst>
                <a:ext uri="{FF2B5EF4-FFF2-40B4-BE49-F238E27FC236}">
                  <a16:creationId xmlns:a16="http://schemas.microsoft.com/office/drawing/2014/main" id="{507202E5-4BB9-59AD-4829-7F59F8D09E5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5" name="Content Placeholder 2">
            <a:extLst>
              <a:ext uri="{FF2B5EF4-FFF2-40B4-BE49-F238E27FC236}">
                <a16:creationId xmlns:a16="http://schemas.microsoft.com/office/drawing/2014/main" id="{9554DE35-CD39-521B-E5A3-6140F8D9B021}"/>
              </a:ext>
            </a:extLst>
          </p:cNvPr>
          <p:cNvSpPr>
            <a:spLocks noGrp="1"/>
          </p:cNvSpPr>
          <p:nvPr>
            <p:ph idx="30" hasCustomPrompt="1"/>
          </p:nvPr>
        </p:nvSpPr>
        <p:spPr>
          <a:xfrm>
            <a:off x="1178476" y="1879859"/>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6" name="Text Placeholder 9">
            <a:extLst>
              <a:ext uri="{FF2B5EF4-FFF2-40B4-BE49-F238E27FC236}">
                <a16:creationId xmlns:a16="http://schemas.microsoft.com/office/drawing/2014/main" id="{387F20CA-C5EE-E3DA-DB3D-9A7FF53739A7}"/>
              </a:ext>
            </a:extLst>
          </p:cNvPr>
          <p:cNvSpPr>
            <a:spLocks noGrp="1"/>
          </p:cNvSpPr>
          <p:nvPr>
            <p:ph type="body" sz="quarter" idx="31" hasCustomPrompt="1"/>
          </p:nvPr>
        </p:nvSpPr>
        <p:spPr>
          <a:xfrm>
            <a:off x="1178474" y="1223551"/>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7" name="Group 46">
            <a:extLst>
              <a:ext uri="{FF2B5EF4-FFF2-40B4-BE49-F238E27FC236}">
                <a16:creationId xmlns:a16="http://schemas.microsoft.com/office/drawing/2014/main" id="{843A0EFC-6B26-5067-2CE1-3ECE808CC7D8}"/>
              </a:ext>
            </a:extLst>
          </p:cNvPr>
          <p:cNvGrpSpPr>
            <a:grpSpLocks noChangeAspect="1"/>
          </p:cNvGrpSpPr>
          <p:nvPr userDrawn="1"/>
        </p:nvGrpSpPr>
        <p:grpSpPr>
          <a:xfrm>
            <a:off x="752405" y="1337851"/>
            <a:ext cx="365760" cy="365760"/>
            <a:chOff x="1161489" y="1923489"/>
            <a:chExt cx="457200" cy="457200"/>
          </a:xfrm>
        </p:grpSpPr>
        <p:sp>
          <p:nvSpPr>
            <p:cNvPr id="48" name="Rounded Rectangle 30">
              <a:extLst>
                <a:ext uri="{FF2B5EF4-FFF2-40B4-BE49-F238E27FC236}">
                  <a16:creationId xmlns:a16="http://schemas.microsoft.com/office/drawing/2014/main" id="{9C71062C-23D1-E26B-35C4-A70A916C43A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9" name="Graphic 48" descr="Checkmark with solid fill">
              <a:extLst>
                <a:ext uri="{FF2B5EF4-FFF2-40B4-BE49-F238E27FC236}">
                  <a16:creationId xmlns:a16="http://schemas.microsoft.com/office/drawing/2014/main" id="{3815A0AB-9AC1-D2BB-D1B6-1C2CB5ABAC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0" name="Content Placeholder 2">
            <a:extLst>
              <a:ext uri="{FF2B5EF4-FFF2-40B4-BE49-F238E27FC236}">
                <a16:creationId xmlns:a16="http://schemas.microsoft.com/office/drawing/2014/main" id="{F5ECFED7-197B-2451-A721-C8B29F3B1BF7}"/>
              </a:ext>
            </a:extLst>
          </p:cNvPr>
          <p:cNvSpPr>
            <a:spLocks noGrp="1"/>
          </p:cNvSpPr>
          <p:nvPr>
            <p:ph idx="32" hasCustomPrompt="1"/>
          </p:nvPr>
        </p:nvSpPr>
        <p:spPr>
          <a:xfrm>
            <a:off x="6844891" y="4343305"/>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1" name="Text Placeholder 9">
            <a:extLst>
              <a:ext uri="{FF2B5EF4-FFF2-40B4-BE49-F238E27FC236}">
                <a16:creationId xmlns:a16="http://schemas.microsoft.com/office/drawing/2014/main" id="{7DCA3ABA-7794-FC29-9A0A-F9855CDA3ADB}"/>
              </a:ext>
            </a:extLst>
          </p:cNvPr>
          <p:cNvSpPr>
            <a:spLocks noGrp="1"/>
          </p:cNvSpPr>
          <p:nvPr>
            <p:ph type="body" sz="quarter" idx="33" hasCustomPrompt="1"/>
          </p:nvPr>
        </p:nvSpPr>
        <p:spPr>
          <a:xfrm>
            <a:off x="6844889" y="3686997"/>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2" name="Group 51">
            <a:extLst>
              <a:ext uri="{FF2B5EF4-FFF2-40B4-BE49-F238E27FC236}">
                <a16:creationId xmlns:a16="http://schemas.microsoft.com/office/drawing/2014/main" id="{23A06B45-DD25-4BF7-3010-B38B3CA4037A}"/>
              </a:ext>
            </a:extLst>
          </p:cNvPr>
          <p:cNvGrpSpPr>
            <a:grpSpLocks noChangeAspect="1"/>
          </p:cNvGrpSpPr>
          <p:nvPr userDrawn="1"/>
        </p:nvGrpSpPr>
        <p:grpSpPr>
          <a:xfrm>
            <a:off x="6418820" y="3801297"/>
            <a:ext cx="365760" cy="365760"/>
            <a:chOff x="1161489" y="1923489"/>
            <a:chExt cx="457200" cy="457200"/>
          </a:xfrm>
        </p:grpSpPr>
        <p:sp>
          <p:nvSpPr>
            <p:cNvPr id="53" name="Rounded Rectangle 30">
              <a:extLst>
                <a:ext uri="{FF2B5EF4-FFF2-40B4-BE49-F238E27FC236}">
                  <a16:creationId xmlns:a16="http://schemas.microsoft.com/office/drawing/2014/main" id="{422D4F5D-073F-4C86-6FB3-6E73A536ED2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4" name="Graphic 53" descr="Checkmark with solid fill">
              <a:extLst>
                <a:ext uri="{FF2B5EF4-FFF2-40B4-BE49-F238E27FC236}">
                  <a16:creationId xmlns:a16="http://schemas.microsoft.com/office/drawing/2014/main" id="{64195AA2-7DF7-E7C4-FE26-CB9054A22D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60" name="Content Placeholder 2">
            <a:extLst>
              <a:ext uri="{FF2B5EF4-FFF2-40B4-BE49-F238E27FC236}">
                <a16:creationId xmlns:a16="http://schemas.microsoft.com/office/drawing/2014/main" id="{4B3BA5B7-C12F-3904-BF08-7398DBEBFA1F}"/>
              </a:ext>
            </a:extLst>
          </p:cNvPr>
          <p:cNvSpPr>
            <a:spLocks noGrp="1"/>
          </p:cNvSpPr>
          <p:nvPr>
            <p:ph idx="36" hasCustomPrompt="1"/>
          </p:nvPr>
        </p:nvSpPr>
        <p:spPr>
          <a:xfrm>
            <a:off x="1178474" y="4343305"/>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61" name="Text Placeholder 9">
            <a:extLst>
              <a:ext uri="{FF2B5EF4-FFF2-40B4-BE49-F238E27FC236}">
                <a16:creationId xmlns:a16="http://schemas.microsoft.com/office/drawing/2014/main" id="{0F2ECA1E-D5FF-C11A-E37A-2FEFD0B82E54}"/>
              </a:ext>
            </a:extLst>
          </p:cNvPr>
          <p:cNvSpPr>
            <a:spLocks noGrp="1"/>
          </p:cNvSpPr>
          <p:nvPr>
            <p:ph type="body" sz="quarter" idx="37" hasCustomPrompt="1"/>
          </p:nvPr>
        </p:nvSpPr>
        <p:spPr>
          <a:xfrm>
            <a:off x="1178472" y="3686997"/>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62" name="Group 61">
            <a:extLst>
              <a:ext uri="{FF2B5EF4-FFF2-40B4-BE49-F238E27FC236}">
                <a16:creationId xmlns:a16="http://schemas.microsoft.com/office/drawing/2014/main" id="{B634E4C8-7D1D-C287-C4FB-AB8593B4362C}"/>
              </a:ext>
            </a:extLst>
          </p:cNvPr>
          <p:cNvGrpSpPr>
            <a:grpSpLocks noChangeAspect="1"/>
          </p:cNvGrpSpPr>
          <p:nvPr userDrawn="1"/>
        </p:nvGrpSpPr>
        <p:grpSpPr>
          <a:xfrm>
            <a:off x="752403" y="3801297"/>
            <a:ext cx="365760" cy="365760"/>
            <a:chOff x="1161489" y="1923489"/>
            <a:chExt cx="457200" cy="457200"/>
          </a:xfrm>
        </p:grpSpPr>
        <p:sp>
          <p:nvSpPr>
            <p:cNvPr id="63" name="Rounded Rectangle 30">
              <a:extLst>
                <a:ext uri="{FF2B5EF4-FFF2-40B4-BE49-F238E27FC236}">
                  <a16:creationId xmlns:a16="http://schemas.microsoft.com/office/drawing/2014/main" id="{B97B0211-7480-C09B-C985-07273F3B3EFD}"/>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4" name="Graphic 63" descr="Checkmark with solid fill">
              <a:extLst>
                <a:ext uri="{FF2B5EF4-FFF2-40B4-BE49-F238E27FC236}">
                  <a16:creationId xmlns:a16="http://schemas.microsoft.com/office/drawing/2014/main" id="{DBF1F22C-09EA-C9C4-A4AB-97646C1564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Tree>
    <p:extLst>
      <p:ext uri="{BB962C8B-B14F-4D97-AF65-F5344CB8AC3E}">
        <p14:creationId xmlns:p14="http://schemas.microsoft.com/office/powerpoint/2010/main" val="21509068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Visual &amp; Tex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C9A9C-1F1D-7B13-A172-E1E3D876715A}"/>
              </a:ext>
            </a:extLst>
          </p:cNvPr>
          <p:cNvSpPr>
            <a:spLocks noGrp="1"/>
          </p:cNvSpPr>
          <p:nvPr>
            <p:ph type="title" hasCustomPrompt="1"/>
          </p:nvPr>
        </p:nvSpPr>
        <p:spPr/>
        <p:txBody>
          <a:bodyPr/>
          <a:lstStyle>
            <a:lvl1pPr>
              <a:defRPr b="1"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10" name="Content Placeholder 2">
            <a:extLst>
              <a:ext uri="{FF2B5EF4-FFF2-40B4-BE49-F238E27FC236}">
                <a16:creationId xmlns:a16="http://schemas.microsoft.com/office/drawing/2014/main" id="{B91E5054-03B7-DBB6-FD72-2384015A20EA}"/>
              </a:ext>
            </a:extLst>
          </p:cNvPr>
          <p:cNvSpPr>
            <a:spLocks noGrp="1"/>
          </p:cNvSpPr>
          <p:nvPr>
            <p:ph idx="20" hasCustomPrompt="1"/>
          </p:nvPr>
        </p:nvSpPr>
        <p:spPr>
          <a:xfrm>
            <a:off x="8375904" y="1447800"/>
            <a:ext cx="3203944" cy="4371975"/>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4850ED68-9AA5-EB85-CFAB-831B927DF76E}"/>
              </a:ext>
            </a:extLst>
          </p:cNvPr>
          <p:cNvSpPr>
            <a:spLocks noGrp="1"/>
          </p:cNvSpPr>
          <p:nvPr>
            <p:ph idx="21" hasCustomPrompt="1"/>
          </p:nvPr>
        </p:nvSpPr>
        <p:spPr>
          <a:xfrm>
            <a:off x="381000" y="1447800"/>
            <a:ext cx="7772399" cy="4371975"/>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93173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Visual &amp; Text 2">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59D609AE-CE09-C774-5AAA-5F44219B7E72}"/>
              </a:ext>
            </a:extLst>
          </p:cNvPr>
          <p:cNvSpPr>
            <a:spLocks noGrp="1"/>
          </p:cNvSpPr>
          <p:nvPr>
            <p:ph idx="20" hasCustomPrompt="1"/>
          </p:nvPr>
        </p:nvSpPr>
        <p:spPr>
          <a:xfrm>
            <a:off x="8724900" y="2143759"/>
            <a:ext cx="3108960" cy="3657600"/>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C562A788-3FBD-AC78-96BF-9CC5E02EA62C}"/>
              </a:ext>
            </a:extLst>
          </p:cNvPr>
          <p:cNvSpPr>
            <a:spLocks noGrp="1"/>
          </p:cNvSpPr>
          <p:nvPr>
            <p:ph type="body" sz="quarter" idx="21" hasCustomPrompt="1"/>
          </p:nvPr>
        </p:nvSpPr>
        <p:spPr>
          <a:xfrm>
            <a:off x="8724900" y="1242800"/>
            <a:ext cx="3108960" cy="8229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marL="0" marR="0" lvl="0" indent="0" algn="l" defTabSz="1219170" rtl="0" eaLnBrk="1" fontAlgn="auto" latinLnBrk="0" hangingPunct="1">
              <a:lnSpc>
                <a:spcPct val="100000"/>
              </a:lnSpc>
              <a:spcBef>
                <a:spcPct val="20000"/>
              </a:spcBef>
              <a:spcAft>
                <a:spcPts val="0"/>
              </a:spcAft>
              <a:buClr>
                <a:srgbClr val="2DA2BF"/>
              </a:buClr>
              <a:buSzTx/>
              <a:buFont typeface="Arial" panose="020B0604020202020204" pitchFamily="34" charset="0"/>
              <a:buNone/>
              <a:tabLst/>
              <a:defRPr/>
            </a:pPr>
            <a:r>
              <a:rPr lang="en-US"/>
              <a:t>Click to edit title</a:t>
            </a:r>
          </a:p>
        </p:txBody>
      </p:sp>
      <p:sp>
        <p:nvSpPr>
          <p:cNvPr id="2" name="Content Placeholder 2">
            <a:extLst>
              <a:ext uri="{FF2B5EF4-FFF2-40B4-BE49-F238E27FC236}">
                <a16:creationId xmlns:a16="http://schemas.microsoft.com/office/drawing/2014/main" id="{EE855AA4-22AC-B470-96BD-5604052CD9BD}"/>
              </a:ext>
            </a:extLst>
          </p:cNvPr>
          <p:cNvSpPr>
            <a:spLocks noGrp="1"/>
          </p:cNvSpPr>
          <p:nvPr>
            <p:ph idx="22" hasCustomPrompt="1"/>
          </p:nvPr>
        </p:nvSpPr>
        <p:spPr>
          <a:xfrm>
            <a:off x="381000" y="1242800"/>
            <a:ext cx="8127999" cy="4572000"/>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14459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Section 1">
    <p:bg>
      <p:bgPr>
        <a:solidFill>
          <a:srgbClr val="00003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946ACA-A5AA-EED2-C848-6ED9133153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2222"/>
          <a:stretch/>
        </p:blipFill>
        <p:spPr>
          <a:xfrm>
            <a:off x="0" y="810331"/>
            <a:ext cx="12192000" cy="6047669"/>
          </a:xfrm>
          <a:prstGeom prst="rect">
            <a:avLst/>
          </a:prstGeom>
        </p:spPr>
      </p:pic>
      <p:sp>
        <p:nvSpPr>
          <p:cNvPr id="14" name="Title 1">
            <a:extLst>
              <a:ext uri="{FF2B5EF4-FFF2-40B4-BE49-F238E27FC236}">
                <a16:creationId xmlns:a16="http://schemas.microsoft.com/office/drawing/2014/main" id="{8EBEC3E8-6978-4B43-B2D5-784ABF72AF9D}"/>
              </a:ext>
            </a:extLst>
          </p:cNvPr>
          <p:cNvSpPr>
            <a:spLocks noGrp="1"/>
          </p:cNvSpPr>
          <p:nvPr>
            <p:ph type="ctrTitle" hasCustomPrompt="1"/>
          </p:nvPr>
        </p:nvSpPr>
        <p:spPr>
          <a:xfrm>
            <a:off x="1524000" y="1122363"/>
            <a:ext cx="9144000" cy="2387600"/>
          </a:xfrm>
        </p:spPr>
        <p:txBody>
          <a:bodyPr anchor="b"/>
          <a:lstStyle>
            <a:lvl1pPr algn="ctr">
              <a:defRPr sz="6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15" name="Subtitle 2">
            <a:extLst>
              <a:ext uri="{FF2B5EF4-FFF2-40B4-BE49-F238E27FC236}">
                <a16:creationId xmlns:a16="http://schemas.microsoft.com/office/drawing/2014/main" id="{553EE2B4-F59E-AA4E-B88B-A01D09D728CF}"/>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Box 1">
            <a:extLst>
              <a:ext uri="{FF2B5EF4-FFF2-40B4-BE49-F238E27FC236}">
                <a16:creationId xmlns:a16="http://schemas.microsoft.com/office/drawing/2014/main" id="{09465EFD-2BDD-1D40-975C-9BB4BDE2AE8E}"/>
              </a:ext>
            </a:extLst>
          </p:cNvPr>
          <p:cNvSpPr txBox="1"/>
          <p:nvPr userDrawn="1"/>
        </p:nvSpPr>
        <p:spPr>
          <a:xfrm>
            <a:off x="-357447" y="3690851"/>
            <a:ext cx="0" cy="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rtlCol="0" anchor="ctr">
            <a:normAutofit fontScale="25000" lnSpcReduction="20000"/>
          </a:bodyPr>
          <a:lstStyle/>
          <a:p>
            <a:pPr algn="l"/>
            <a:endParaRPr lang="en-US" sz="4400" b="0" i="0" kern="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Footer Placeholder 4">
            <a:extLst>
              <a:ext uri="{FF2B5EF4-FFF2-40B4-BE49-F238E27FC236}">
                <a16:creationId xmlns:a16="http://schemas.microsoft.com/office/drawing/2014/main" id="{45E1E5AA-4AE0-A751-5E7E-4A46F9283F00}"/>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6" name="Graphic 5">
            <a:extLst>
              <a:ext uri="{FF2B5EF4-FFF2-40B4-BE49-F238E27FC236}">
                <a16:creationId xmlns:a16="http://schemas.microsoft.com/office/drawing/2014/main" id="{ACF16567-3476-234C-F230-34791BA12D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8" name="Text Box 92">
            <a:extLst>
              <a:ext uri="{FF2B5EF4-FFF2-40B4-BE49-F238E27FC236}">
                <a16:creationId xmlns:a16="http://schemas.microsoft.com/office/drawing/2014/main" id="{C30F8BBC-3861-688C-7ECC-256745546084}"/>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Slide Number Placeholder 5">
            <a:extLst>
              <a:ext uri="{FF2B5EF4-FFF2-40B4-BE49-F238E27FC236}">
                <a16:creationId xmlns:a16="http://schemas.microsoft.com/office/drawing/2014/main" id="{12042B61-7F7F-EB1D-31A7-31178B719617}"/>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082356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Section 2">
    <p:bg>
      <p:bgPr>
        <a:solidFill>
          <a:srgbClr val="F5F8FD"/>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827E4B-E306-81BA-D9E8-0ECE54D931F8}"/>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b="12222"/>
          <a:stretch/>
        </p:blipFill>
        <p:spPr>
          <a:xfrm>
            <a:off x="0" y="810331"/>
            <a:ext cx="12192000" cy="6047669"/>
          </a:xfrm>
          <a:prstGeom prst="rect">
            <a:avLst/>
          </a:prstGeom>
        </p:spPr>
      </p:pic>
      <p:sp>
        <p:nvSpPr>
          <p:cNvPr id="14" name="Title 1">
            <a:extLst>
              <a:ext uri="{FF2B5EF4-FFF2-40B4-BE49-F238E27FC236}">
                <a16:creationId xmlns:a16="http://schemas.microsoft.com/office/drawing/2014/main" id="{8EBEC3E8-6978-4B43-B2D5-784ABF72AF9D}"/>
              </a:ext>
            </a:extLst>
          </p:cNvPr>
          <p:cNvSpPr>
            <a:spLocks noGrp="1"/>
          </p:cNvSpPr>
          <p:nvPr>
            <p:ph type="ctrTitle" hasCustomPrompt="1"/>
          </p:nvPr>
        </p:nvSpPr>
        <p:spPr>
          <a:xfrm>
            <a:off x="1524000" y="1122363"/>
            <a:ext cx="9144000" cy="2387600"/>
          </a:xfrm>
        </p:spPr>
        <p:txBody>
          <a:bodyPr anchor="b"/>
          <a:lstStyle>
            <a:lvl1pPr algn="ctr">
              <a:defRPr sz="60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15" name="Subtitle 2">
            <a:extLst>
              <a:ext uri="{FF2B5EF4-FFF2-40B4-BE49-F238E27FC236}">
                <a16:creationId xmlns:a16="http://schemas.microsoft.com/office/drawing/2014/main" id="{553EE2B4-F59E-AA4E-B88B-A01D09D728CF}"/>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Footer Placeholder 4">
            <a:extLst>
              <a:ext uri="{FF2B5EF4-FFF2-40B4-BE49-F238E27FC236}">
                <a16:creationId xmlns:a16="http://schemas.microsoft.com/office/drawing/2014/main" id="{2B0907F5-52ED-9C0D-B057-E38D08DA6B02}"/>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4" name="Graphic 3">
            <a:extLst>
              <a:ext uri="{FF2B5EF4-FFF2-40B4-BE49-F238E27FC236}">
                <a16:creationId xmlns:a16="http://schemas.microsoft.com/office/drawing/2014/main" id="{440F785A-3107-6D3E-C9E6-B2AA5C58504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6" name="Text Box 92">
            <a:extLst>
              <a:ext uri="{FF2B5EF4-FFF2-40B4-BE49-F238E27FC236}">
                <a16:creationId xmlns:a16="http://schemas.microsoft.com/office/drawing/2014/main" id="{2719AF64-4315-1813-2084-A6D0BE13CBE4}"/>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5" name="Slide Number Placeholder 5">
            <a:extLst>
              <a:ext uri="{FF2B5EF4-FFF2-40B4-BE49-F238E27FC236}">
                <a16:creationId xmlns:a16="http://schemas.microsoft.com/office/drawing/2014/main" id="{D4B5ACA5-87F8-8BC7-261E-60FF8E58F533}"/>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565044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Section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9BCF50-C4CD-C162-E06D-4CBD5C2DD811}"/>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6C061D7-9E76-8737-471B-3FDFB6F8E57E}"/>
              </a:ext>
            </a:extLst>
          </p:cNvPr>
          <p:cNvSpPr/>
          <p:nvPr userDrawn="1"/>
        </p:nvSpPr>
        <p:spPr>
          <a:xfrm>
            <a:off x="0" y="0"/>
            <a:ext cx="12192000" cy="6858000"/>
          </a:xfrm>
          <a:prstGeom prst="rect">
            <a:avLst/>
          </a:prstGeom>
          <a:gradFill flip="none" rotWithShape="1">
            <a:gsLst>
              <a:gs pos="0">
                <a:schemeClr val="accent2">
                  <a:lumMod val="75000"/>
                </a:schemeClr>
              </a:gs>
              <a:gs pos="100000">
                <a:schemeClr val="accent3">
                  <a:lumMod val="75000"/>
                  <a:alpha val="79903"/>
                </a:schemeClr>
              </a:gs>
            </a:gsLst>
            <a:lin ang="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0B7E309B-9BFF-D88D-FF7C-E65F09F6E2D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4" name="Title 1">
            <a:extLst>
              <a:ext uri="{FF2B5EF4-FFF2-40B4-BE49-F238E27FC236}">
                <a16:creationId xmlns:a16="http://schemas.microsoft.com/office/drawing/2014/main" id="{F5662734-77ED-EF2A-B73D-353976AD01F4}"/>
              </a:ext>
            </a:extLst>
          </p:cNvPr>
          <p:cNvSpPr>
            <a:spLocks noGrp="1"/>
          </p:cNvSpPr>
          <p:nvPr>
            <p:ph type="ctrTitle" hasCustomPrompt="1"/>
          </p:nvPr>
        </p:nvSpPr>
        <p:spPr>
          <a:xfrm>
            <a:off x="1524000" y="1122363"/>
            <a:ext cx="9144000" cy="2387600"/>
          </a:xfrm>
        </p:spPr>
        <p:txBody>
          <a:bodyPr anchor="b"/>
          <a:lstStyle>
            <a:lvl1pPr algn="ctr">
              <a:defRPr sz="6000" b="1" i="0">
                <a:solidFill>
                  <a:schemeClr val="bg1"/>
                </a:solidFill>
                <a:effectLst>
                  <a:outerShdw blurRad="38100" dist="25400" dir="2700000" algn="tl" rotWithShape="0">
                    <a:schemeClr val="tx2">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5" name="Subtitle 2">
            <a:extLst>
              <a:ext uri="{FF2B5EF4-FFF2-40B4-BE49-F238E27FC236}">
                <a16:creationId xmlns:a16="http://schemas.microsoft.com/office/drawing/2014/main" id="{B9DEB9FE-E9AB-5F44-C73D-D7DD69A9934B}"/>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bg1"/>
                </a:solidFill>
                <a:effectLst>
                  <a:outerShdw blurRad="38100" dist="25400" dir="2700000" algn="tl" rotWithShape="0">
                    <a:schemeClr val="tx2">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6" name="Footer Placeholder 4">
            <a:extLst>
              <a:ext uri="{FF2B5EF4-FFF2-40B4-BE49-F238E27FC236}">
                <a16:creationId xmlns:a16="http://schemas.microsoft.com/office/drawing/2014/main" id="{6D790AFE-B243-3E1A-D68D-C7D6ADFB60B8}"/>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sp>
        <p:nvSpPr>
          <p:cNvPr id="7" name="Text Box 92">
            <a:extLst>
              <a:ext uri="{FF2B5EF4-FFF2-40B4-BE49-F238E27FC236}">
                <a16:creationId xmlns:a16="http://schemas.microsoft.com/office/drawing/2014/main" id="{6DBABA46-43E0-5208-A011-26D401F9E70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10" name="Slide Number Placeholder 5">
            <a:extLst>
              <a:ext uri="{FF2B5EF4-FFF2-40B4-BE49-F238E27FC236}">
                <a16:creationId xmlns:a16="http://schemas.microsoft.com/office/drawing/2014/main" id="{280BCE49-B135-816A-9434-9B6A1DFED8D8}"/>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153950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nk Branded">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57F405F9-D6B0-E463-4908-CA589AF18D10}"/>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31483889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otally Blank">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20979138-3AA6-0D9F-D11E-27EFE88F95F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19999656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D36F64-BEDC-DE00-3D63-8D02C212CC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 Placeholder 9">
            <a:extLst>
              <a:ext uri="{FF2B5EF4-FFF2-40B4-BE49-F238E27FC236}">
                <a16:creationId xmlns:a16="http://schemas.microsoft.com/office/drawing/2014/main" id="{B5C60D51-1745-CEC1-8DB6-76D5F5FB4896}"/>
              </a:ext>
            </a:extLst>
          </p:cNvPr>
          <p:cNvSpPr>
            <a:spLocks noGrp="1"/>
          </p:cNvSpPr>
          <p:nvPr>
            <p:ph type="body" sz="quarter" idx="17" hasCustomPrompt="1"/>
          </p:nvPr>
        </p:nvSpPr>
        <p:spPr>
          <a:xfrm>
            <a:off x="1981198" y="4705464"/>
            <a:ext cx="8229600" cy="457200"/>
          </a:xfrm>
        </p:spPr>
        <p:txBody>
          <a:bodyPr>
            <a:noAutofit/>
          </a:bodyPr>
          <a:lstStyle>
            <a:lvl1pPr marL="0" indent="0" algn="ctr">
              <a:buNone/>
              <a:defRPr lang="en-US" sz="1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Jane Doe | CEO, Company</a:t>
            </a:r>
          </a:p>
        </p:txBody>
      </p:sp>
      <p:sp>
        <p:nvSpPr>
          <p:cNvPr id="8" name="Title 1">
            <a:extLst>
              <a:ext uri="{FF2B5EF4-FFF2-40B4-BE49-F238E27FC236}">
                <a16:creationId xmlns:a16="http://schemas.microsoft.com/office/drawing/2014/main" id="{8B1CF444-9528-A8CF-067B-435A454A9B49}"/>
              </a:ext>
            </a:extLst>
          </p:cNvPr>
          <p:cNvSpPr txBox="1">
            <a:spLocks/>
          </p:cNvSpPr>
          <p:nvPr userDrawn="1"/>
        </p:nvSpPr>
        <p:spPr>
          <a:xfrm>
            <a:off x="5357397" y="1358566"/>
            <a:ext cx="1477202" cy="715182"/>
          </a:xfrm>
          <a:prstGeom prst="rect">
            <a:avLst/>
          </a:prstGeom>
        </p:spPr>
        <p:txBody>
          <a:bodyPr vert="horz" lIns="0" tIns="0" rIns="0" bIns="0" rtlCol="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800" b="0" i="0" kern="1200" smtClean="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defRPr>
            </a:lvl1pPr>
          </a:lstStyle>
          <a:p>
            <a:pPr algn="ctr"/>
            <a:r>
              <a:rPr lang="en-US" sz="5400" b="0" i="0">
                <a:solidFill>
                  <a:schemeClr val="tx2"/>
                </a:solidFill>
                <a:latin typeface="Open Sans" panose="020B0606030504020204" pitchFamily="34" charset="0"/>
                <a:ea typeface="Open Sans" panose="020B0606030504020204" pitchFamily="34" charset="0"/>
                <a:cs typeface="Open Sans" panose="020B0606030504020204" pitchFamily="34" charset="0"/>
              </a:rPr>
              <a:t>“ ” </a:t>
            </a:r>
          </a:p>
        </p:txBody>
      </p:sp>
      <p:sp>
        <p:nvSpPr>
          <p:cNvPr id="10" name="Text Placeholder 5">
            <a:extLst>
              <a:ext uri="{FF2B5EF4-FFF2-40B4-BE49-F238E27FC236}">
                <a16:creationId xmlns:a16="http://schemas.microsoft.com/office/drawing/2014/main" id="{8DC4FC8C-1968-4415-B61B-5FD3D389C27E}"/>
              </a:ext>
            </a:extLst>
          </p:cNvPr>
          <p:cNvSpPr>
            <a:spLocks noGrp="1"/>
          </p:cNvSpPr>
          <p:nvPr>
            <p:ph type="body" sz="quarter" idx="10" hasCustomPrompt="1"/>
          </p:nvPr>
        </p:nvSpPr>
        <p:spPr>
          <a:xfrm>
            <a:off x="1981198" y="2101736"/>
            <a:ext cx="8229600" cy="2286000"/>
          </a:xfrm>
        </p:spPr>
        <p:txBody>
          <a:bodyPr/>
          <a:lstStyle>
            <a:lvl1pPr marL="0" indent="0" algn="ctr">
              <a:lnSpc>
                <a:spcPct val="120000"/>
              </a:lnSpc>
              <a:spcBef>
                <a:spcPts val="600"/>
              </a:spcBef>
              <a:buNone/>
              <a:defRPr b="0" i="0">
                <a:latin typeface="Open Sans" panose="020B0606030504020204" pitchFamily="34" charset="0"/>
                <a:ea typeface="Open Sans" panose="020B0606030504020204" pitchFamily="34" charset="0"/>
                <a:cs typeface="Open Sans" panose="020B0606030504020204" pitchFamily="34" charset="0"/>
              </a:defRPr>
            </a:lvl1pPr>
            <a:lvl2pPr marL="322263" indent="0">
              <a:buNone/>
              <a:defRPr/>
            </a:lvl2pPr>
            <a:lvl3pPr marL="779462" indent="0">
              <a:buNone/>
              <a:defRPr/>
            </a:lvl3pPr>
            <a:lvl4pPr marL="1136650" indent="0">
              <a:buNone/>
              <a:defRPr/>
            </a:lvl4pPr>
            <a:lvl5pPr marL="1527175" indent="0">
              <a:buNone/>
              <a:defRPr/>
            </a:lvl5pPr>
          </a:lstStyle>
          <a:p>
            <a:pPr lvl="0"/>
            <a:r>
              <a:rPr lang="en-US"/>
              <a:t>Click to edit quote text”</a:t>
            </a:r>
          </a:p>
        </p:txBody>
      </p:sp>
      <p:sp>
        <p:nvSpPr>
          <p:cNvPr id="2" name="Footer Placeholder 4">
            <a:extLst>
              <a:ext uri="{FF2B5EF4-FFF2-40B4-BE49-F238E27FC236}">
                <a16:creationId xmlns:a16="http://schemas.microsoft.com/office/drawing/2014/main" id="{0CA5C54C-5BEF-8BD2-417E-0F91888C65DD}"/>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5" name="Graphic 4">
            <a:extLst>
              <a:ext uri="{FF2B5EF4-FFF2-40B4-BE49-F238E27FC236}">
                <a16:creationId xmlns:a16="http://schemas.microsoft.com/office/drawing/2014/main" id="{253EEEED-11B5-D1FD-B00A-8F102F2548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9" name="Text Box 92">
            <a:extLst>
              <a:ext uri="{FF2B5EF4-FFF2-40B4-BE49-F238E27FC236}">
                <a16:creationId xmlns:a16="http://schemas.microsoft.com/office/drawing/2014/main" id="{66C4394F-1EBA-BB96-1E44-0793D8C7B86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6" name="Slide Number Placeholder 5">
            <a:extLst>
              <a:ext uri="{FF2B5EF4-FFF2-40B4-BE49-F238E27FC236}">
                <a16:creationId xmlns:a16="http://schemas.microsoft.com/office/drawing/2014/main" id="{7F779458-B9EA-CDC4-F33A-E90B326C9D02}"/>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365811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Quote with Photo">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53C3751A-635A-CF50-DDB9-0318FD9CB5FD}"/>
              </a:ext>
            </a:extLst>
          </p:cNvPr>
          <p:cNvSpPr/>
          <p:nvPr userDrawn="1"/>
        </p:nvSpPr>
        <p:spPr>
          <a:xfrm>
            <a:off x="4021240" y="1283100"/>
            <a:ext cx="7132320" cy="3474720"/>
          </a:xfrm>
          <a:prstGeom prst="wedgeRoundRectCallout">
            <a:avLst>
              <a:gd name="adj1" fmla="val -59634"/>
              <a:gd name="adj2" fmla="val -8252"/>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ndParaRPr>
          </a:p>
        </p:txBody>
      </p:sp>
      <p:sp>
        <p:nvSpPr>
          <p:cNvPr id="7" name="Text Placeholder 9">
            <a:extLst>
              <a:ext uri="{FF2B5EF4-FFF2-40B4-BE49-F238E27FC236}">
                <a16:creationId xmlns:a16="http://schemas.microsoft.com/office/drawing/2014/main" id="{B5C60D51-1745-CEC1-8DB6-76D5F5FB4896}"/>
              </a:ext>
            </a:extLst>
          </p:cNvPr>
          <p:cNvSpPr>
            <a:spLocks noGrp="1"/>
          </p:cNvSpPr>
          <p:nvPr>
            <p:ph type="body" sz="quarter" idx="17" hasCustomPrompt="1"/>
          </p:nvPr>
        </p:nvSpPr>
        <p:spPr>
          <a:xfrm>
            <a:off x="1005194" y="4052999"/>
            <a:ext cx="2128837" cy="353470"/>
          </a:xfrm>
        </p:spPr>
        <p:txBody>
          <a:bodyPr>
            <a:noAutofit/>
          </a:bodyPr>
          <a:lstStyle>
            <a:lvl1pPr marL="0" indent="0" algn="ctr">
              <a:buNone/>
              <a:defRPr lang="en-US" sz="1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enter name</a:t>
            </a:r>
          </a:p>
        </p:txBody>
      </p:sp>
      <p:sp>
        <p:nvSpPr>
          <p:cNvPr id="8" name="Title 1">
            <a:extLst>
              <a:ext uri="{FF2B5EF4-FFF2-40B4-BE49-F238E27FC236}">
                <a16:creationId xmlns:a16="http://schemas.microsoft.com/office/drawing/2014/main" id="{8B1CF444-9528-A8CF-067B-435A454A9B49}"/>
              </a:ext>
            </a:extLst>
          </p:cNvPr>
          <p:cNvSpPr txBox="1">
            <a:spLocks/>
          </p:cNvSpPr>
          <p:nvPr userDrawn="1"/>
        </p:nvSpPr>
        <p:spPr>
          <a:xfrm>
            <a:off x="3882507" y="1459356"/>
            <a:ext cx="1477202" cy="715182"/>
          </a:xfrm>
          <a:prstGeom prst="rect">
            <a:avLst/>
          </a:prstGeom>
        </p:spPr>
        <p:txBody>
          <a:bodyPr vert="horz" lIns="0" tIns="0" rIns="0" bIns="0" rtlCol="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800" b="0" i="0" kern="1200" smtClean="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defRPr>
            </a:lvl1pPr>
          </a:lstStyle>
          <a:p>
            <a:pPr algn="ctr"/>
            <a:r>
              <a:rPr lang="en-US" sz="7200" b="0" i="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0" name="Text Placeholder 5">
            <a:extLst>
              <a:ext uri="{FF2B5EF4-FFF2-40B4-BE49-F238E27FC236}">
                <a16:creationId xmlns:a16="http://schemas.microsoft.com/office/drawing/2014/main" id="{8DC4FC8C-1968-4415-B61B-5FD3D389C27E}"/>
              </a:ext>
            </a:extLst>
          </p:cNvPr>
          <p:cNvSpPr>
            <a:spLocks noGrp="1"/>
          </p:cNvSpPr>
          <p:nvPr>
            <p:ph type="body" sz="quarter" idx="10" hasCustomPrompt="1"/>
          </p:nvPr>
        </p:nvSpPr>
        <p:spPr>
          <a:xfrm>
            <a:off x="4854780" y="1832997"/>
            <a:ext cx="5943600" cy="2286000"/>
          </a:xfrm>
        </p:spPr>
        <p:txBody>
          <a:bodyPr/>
          <a:lstStyle>
            <a:lvl1pPr marL="0" indent="0" algn="l">
              <a:lnSpc>
                <a:spcPct val="120000"/>
              </a:lnSpc>
              <a:spcBef>
                <a:spcPts val="600"/>
              </a:spcBef>
              <a:buNone/>
              <a:defRPr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22263" indent="0">
              <a:buNone/>
              <a:defRPr/>
            </a:lvl2pPr>
            <a:lvl3pPr marL="779462" indent="0">
              <a:buNone/>
              <a:defRPr/>
            </a:lvl3pPr>
            <a:lvl4pPr marL="1136650" indent="0">
              <a:buNone/>
              <a:defRPr/>
            </a:lvl4pPr>
            <a:lvl5pPr marL="1527175" indent="0">
              <a:buNone/>
              <a:defRPr/>
            </a:lvl5pPr>
          </a:lstStyle>
          <a:p>
            <a:pPr lvl="0"/>
            <a:r>
              <a:rPr lang="en-US"/>
              <a:t>Click to edit quote text”</a:t>
            </a:r>
          </a:p>
        </p:txBody>
      </p:sp>
      <p:sp>
        <p:nvSpPr>
          <p:cNvPr id="6" name="Picture Placeholder 5">
            <a:extLst>
              <a:ext uri="{FF2B5EF4-FFF2-40B4-BE49-F238E27FC236}">
                <a16:creationId xmlns:a16="http://schemas.microsoft.com/office/drawing/2014/main" id="{55647432-2A62-2A47-F81C-A724F979227C}"/>
              </a:ext>
            </a:extLst>
          </p:cNvPr>
          <p:cNvSpPr>
            <a:spLocks noGrp="1"/>
          </p:cNvSpPr>
          <p:nvPr>
            <p:ph type="pic" sz="quarter" idx="18"/>
          </p:nvPr>
        </p:nvSpPr>
        <p:spPr>
          <a:xfrm>
            <a:off x="1005193" y="1821067"/>
            <a:ext cx="2128838" cy="2127250"/>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9" name="Text Placeholder 9">
            <a:extLst>
              <a:ext uri="{FF2B5EF4-FFF2-40B4-BE49-F238E27FC236}">
                <a16:creationId xmlns:a16="http://schemas.microsoft.com/office/drawing/2014/main" id="{6276E121-90C4-1E7B-4D2F-23C799CA9853}"/>
              </a:ext>
            </a:extLst>
          </p:cNvPr>
          <p:cNvSpPr>
            <a:spLocks noGrp="1"/>
          </p:cNvSpPr>
          <p:nvPr>
            <p:ph type="body" sz="quarter" idx="19" hasCustomPrompt="1"/>
          </p:nvPr>
        </p:nvSpPr>
        <p:spPr>
          <a:xfrm>
            <a:off x="1005193" y="4502389"/>
            <a:ext cx="2128836" cy="813616"/>
          </a:xfrm>
        </p:spPr>
        <p:txBody>
          <a:bodyPr>
            <a:noAutofit/>
          </a:bodyPr>
          <a:lstStyle>
            <a:lvl1pPr marL="0" indent="0" algn="ctr">
              <a:buNone/>
              <a:defRPr lang="en-US" sz="1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enter title and company</a:t>
            </a:r>
          </a:p>
        </p:txBody>
      </p:sp>
    </p:spTree>
    <p:extLst>
      <p:ext uri="{BB962C8B-B14F-4D97-AF65-F5344CB8AC3E}">
        <p14:creationId xmlns:p14="http://schemas.microsoft.com/office/powerpoint/2010/main" val="34190584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usiness Man">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78B3FD4F-770F-E7EC-81A0-45718D40CC59}"/>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7" name="Graphic 6">
            <a:extLst>
              <a:ext uri="{FF2B5EF4-FFF2-40B4-BE49-F238E27FC236}">
                <a16:creationId xmlns:a16="http://schemas.microsoft.com/office/drawing/2014/main" id="{373B6521-B3E6-25A2-EAB6-C3D40E2D71B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53588A47-6BEA-B4A7-A211-EA9DE3EE73A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7D326E3C-0BD8-6294-2B89-AE946101171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5790F872-9520-EB1F-9EAA-FEBDE9EBC378}"/>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029429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Logo Only">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20979138-3AA6-0D9F-D11E-27EFE88F95F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pic>
        <p:nvPicPr>
          <p:cNvPr id="2" name="Graphic 1">
            <a:extLst>
              <a:ext uri="{FF2B5EF4-FFF2-40B4-BE49-F238E27FC236}">
                <a16:creationId xmlns:a16="http://schemas.microsoft.com/office/drawing/2014/main" id="{5F5FD03C-2AA3-4ADE-188F-80933E1A45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2800" y="2369005"/>
            <a:ext cx="5486400" cy="2119989"/>
          </a:xfrm>
          <a:prstGeom prst="rect">
            <a:avLst/>
          </a:prstGeom>
        </p:spPr>
      </p:pic>
    </p:spTree>
    <p:extLst>
      <p:ext uri="{BB962C8B-B14F-4D97-AF65-F5344CB8AC3E}">
        <p14:creationId xmlns:p14="http://schemas.microsoft.com/office/powerpoint/2010/main" val="38475340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B83CE0-1B79-A4EC-8E18-096FEA008D78}"/>
              </a:ext>
            </a:extLst>
          </p:cNvPr>
          <p:cNvSpPr>
            <a:spLocks noGrp="1"/>
          </p:cNvSpPr>
          <p:nvPr>
            <p:ph type="dt" sz="half" idx="10"/>
          </p:nvPr>
        </p:nvSpPr>
        <p:spPr/>
        <p:txBody>
          <a:bodyPr/>
          <a:lstStyle/>
          <a:p>
            <a:fld id="{9C847E58-7CA0-487B-9F90-E507C0BF073C}" type="datetime1">
              <a:rPr lang="en-US" smtClean="0"/>
              <a:t>4/3/2024</a:t>
            </a:fld>
            <a:endParaRPr lang="en-US"/>
          </a:p>
        </p:txBody>
      </p:sp>
      <p:sp>
        <p:nvSpPr>
          <p:cNvPr id="3" name="Footer Placeholder 2">
            <a:extLst>
              <a:ext uri="{FF2B5EF4-FFF2-40B4-BE49-F238E27FC236}">
                <a16:creationId xmlns:a16="http://schemas.microsoft.com/office/drawing/2014/main" id="{84A419CE-BE9B-1403-90DE-AB4131DBFD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3E80ED-5CCA-A9D6-CB50-742E7A112AA6}"/>
              </a:ext>
            </a:extLst>
          </p:cNvPr>
          <p:cNvSpPr>
            <a:spLocks noGrp="1"/>
          </p:cNvSpPr>
          <p:nvPr>
            <p:ph type="sldNum" sz="quarter" idx="12"/>
          </p:nvPr>
        </p:nvSpPr>
        <p:spPr/>
        <p:txBody>
          <a:bodyPr/>
          <a:lstStyle/>
          <a:p>
            <a:fld id="{A71CF7C6-311C-43F9-BEED-C9088A7B7E89}" type="slidenum">
              <a:rPr lang="en-US" smtClean="0"/>
              <a:t>‹#›</a:t>
            </a:fld>
            <a:endParaRPr lang="en-US"/>
          </a:p>
        </p:txBody>
      </p:sp>
    </p:spTree>
    <p:extLst>
      <p:ext uri="{BB962C8B-B14F-4D97-AF65-F5344CB8AC3E}">
        <p14:creationId xmlns:p14="http://schemas.microsoft.com/office/powerpoint/2010/main" val="20590390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OK_USE THIS Content ">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25EAC9F-F819-4C96-84FE-30B40BA95285}"/>
              </a:ext>
            </a:extLst>
          </p:cNvPr>
          <p:cNvGraphicFramePr>
            <a:graphicFrameLocks noChangeAspect="1"/>
          </p:cNvGraphicFramePr>
          <p:nvPr userDrawn="1">
            <p:custDataLst>
              <p:tags r:id="rId1"/>
            </p:custDataLst>
            <p:extLst>
              <p:ext uri="{D42A27DB-BD31-4B8C-83A1-F6EECF244321}">
                <p14:modId xmlns:p14="http://schemas.microsoft.com/office/powerpoint/2010/main" val="10986607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5" imgH="476" progId="TCLayout.ActiveDocument.1">
                  <p:embed/>
                </p:oleObj>
              </mc:Choice>
              <mc:Fallback>
                <p:oleObj name="think-cell Slide" r:id="rId3" imgW="475" imgH="476" progId="TCLayout.ActiveDocument.1">
                  <p:embed/>
                  <p:pic>
                    <p:nvPicPr>
                      <p:cNvPr id="5" name="Object 4" hidden="1">
                        <a:extLst>
                          <a:ext uri="{FF2B5EF4-FFF2-40B4-BE49-F238E27FC236}">
                            <a16:creationId xmlns:a16="http://schemas.microsoft.com/office/drawing/2014/main" id="{425EAC9F-F819-4C96-84FE-30B40BA9528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ext Placeholder 14">
            <a:extLst>
              <a:ext uri="{FF2B5EF4-FFF2-40B4-BE49-F238E27FC236}">
                <a16:creationId xmlns:a16="http://schemas.microsoft.com/office/drawing/2014/main" id="{1DC12A70-EB69-034B-A8B3-5A8F76E5FCC1}"/>
              </a:ext>
            </a:extLst>
          </p:cNvPr>
          <p:cNvSpPr>
            <a:spLocks noGrp="1"/>
          </p:cNvSpPr>
          <p:nvPr>
            <p:ph type="body" sz="quarter" idx="14" hasCustomPrompt="1"/>
          </p:nvPr>
        </p:nvSpPr>
        <p:spPr>
          <a:xfrm>
            <a:off x="407988" y="381000"/>
            <a:ext cx="11170800" cy="248399"/>
          </a:xfrm>
          <a:prstGeom prst="rect">
            <a:avLst/>
          </a:prstGeom>
          <a:ln w="3175">
            <a:miter lim="400000"/>
          </a:ln>
        </p:spPr>
        <p:txBody>
          <a:bodyPr lIns="0" tIns="0" rIns="0" bIns="0">
            <a:noAutofit/>
          </a:bodyPr>
          <a:lstStyle>
            <a:lvl1pPr marL="0" indent="0">
              <a:lnSpc>
                <a:spcPct val="90000"/>
              </a:lnSpc>
              <a:buNone/>
              <a:defRPr lang="en-US" sz="1600" b="1" dirty="0">
                <a:solidFill>
                  <a:schemeClr val="accent2"/>
                </a:solidFill>
                <a:latin typeface="+mj-lt"/>
                <a:ea typeface="Graphik" panose="020B0503030202060203" pitchFamily="34" charset="0"/>
                <a:cs typeface="Graphik" panose="020B0503030202060203" pitchFamily="34" charset="0"/>
              </a:defRPr>
            </a:lvl1pPr>
            <a:lvl2pPr marL="0" indent="0">
              <a:buNone/>
              <a:defRPr sz="1800"/>
            </a:lvl2pPr>
            <a:lvl3pPr marL="228592">
              <a:buFont typeface="Arial" panose="020B0604020202020204" pitchFamily="34" charset="0"/>
              <a:buChar char="•"/>
              <a:defRPr sz="1800"/>
            </a:lvl3pPr>
            <a:lvl4pPr marL="457186">
              <a:buFont typeface="System Font"/>
              <a:buChar char="–"/>
              <a:defRPr sz="1600"/>
            </a:lvl4pPr>
            <a:lvl5pPr marL="685778">
              <a:buFont typeface="Arial" panose="020B0604020202020204" pitchFamily="34" charset="0"/>
              <a:buChar char="•"/>
              <a:defRPr sz="1600"/>
            </a:lvl5pPr>
          </a:lstStyle>
          <a:p>
            <a:pPr marR="0" lvl="0" defTabSz="410752">
              <a:lnSpc>
                <a:spcPct val="90000"/>
              </a:lnSpc>
              <a:spcBef>
                <a:spcPts val="900"/>
              </a:spcBef>
              <a:spcAft>
                <a:spcPts val="0"/>
              </a:spcAft>
              <a:buClrTx/>
              <a:buSzTx/>
              <a:buFontTx/>
              <a:tabLst/>
            </a:pPr>
            <a:r>
              <a:rPr lang="en-US"/>
              <a:t>Place Subtitle here </a:t>
            </a:r>
          </a:p>
        </p:txBody>
      </p:sp>
      <p:sp>
        <p:nvSpPr>
          <p:cNvPr id="2" name="Title 1">
            <a:extLst>
              <a:ext uri="{FF2B5EF4-FFF2-40B4-BE49-F238E27FC236}">
                <a16:creationId xmlns:a16="http://schemas.microsoft.com/office/drawing/2014/main" id="{F251A5E4-3909-4229-80CB-2E4CA2A5B2D3}"/>
              </a:ext>
            </a:extLst>
          </p:cNvPr>
          <p:cNvSpPr>
            <a:spLocks noGrp="1"/>
          </p:cNvSpPr>
          <p:nvPr>
            <p:ph type="title" hasCustomPrompt="1"/>
          </p:nvPr>
        </p:nvSpPr>
        <p:spPr>
          <a:xfrm>
            <a:off x="407991" y="761919"/>
            <a:ext cx="11169599" cy="609681"/>
          </a:xfrm>
          <a:prstGeom prst="rect">
            <a:avLst/>
          </a:prstGeom>
          <a:ln w="3175">
            <a:miter lim="400000"/>
          </a:ln>
        </p:spPr>
        <p:txBody>
          <a:bodyPr vert="horz" lIns="0" tIns="0" rIns="0" bIns="0" rtlCol="0" anchor="t">
            <a:noAutofit/>
          </a:bodyPr>
          <a:lstStyle>
            <a:lvl1pPr>
              <a:defRPr lang="en-US" sz="2000" b="1" spc="0" baseline="0" dirty="0">
                <a:latin typeface="Graphik" panose="020B0503030202060203" pitchFamily="34" charset="0"/>
              </a:defRPr>
            </a:lvl1pPr>
          </a:lstStyle>
          <a:p>
            <a:pPr marL="0" marR="0" lvl="0" indent="0" defTabSz="228592">
              <a:lnSpc>
                <a:spcPct val="100000"/>
              </a:lnSpc>
              <a:spcBef>
                <a:spcPts val="1800"/>
              </a:spcBef>
              <a:spcAft>
                <a:spcPts val="0"/>
              </a:spcAft>
              <a:buClrTx/>
              <a:buSzTx/>
              <a:buFontTx/>
              <a:tabLst>
                <a:tab pos="171444" algn="l"/>
                <a:tab pos="352413" algn="l"/>
                <a:tab pos="533383" algn="l"/>
                <a:tab pos="704827" algn="l"/>
                <a:tab pos="885795" algn="l"/>
                <a:tab pos="1066764" algn="l"/>
                <a:tab pos="1238209" algn="l"/>
                <a:tab pos="1419178" algn="l"/>
                <a:tab pos="1600146" algn="l"/>
                <a:tab pos="1771592" algn="l"/>
                <a:tab pos="1952560" algn="l"/>
                <a:tab pos="2133529" algn="l"/>
              </a:tabLst>
            </a:pPr>
            <a:r>
              <a:rPr lang="en-US"/>
              <a:t>Place headline here (24pt)</a:t>
            </a:r>
          </a:p>
        </p:txBody>
      </p:sp>
      <p:sp>
        <p:nvSpPr>
          <p:cNvPr id="3" name="Textfeld 2">
            <a:extLst>
              <a:ext uri="{FF2B5EF4-FFF2-40B4-BE49-F238E27FC236}">
                <a16:creationId xmlns:a16="http://schemas.microsoft.com/office/drawing/2014/main" id="{87651C13-35B9-1340-8D91-C82A2D9A74EA}"/>
              </a:ext>
            </a:extLst>
          </p:cNvPr>
          <p:cNvSpPr txBox="1"/>
          <p:nvPr userDrawn="1"/>
        </p:nvSpPr>
        <p:spPr>
          <a:xfrm>
            <a:off x="1696278" y="1364974"/>
            <a:ext cx="0" cy="0"/>
          </a:xfrm>
          <a:prstGeom prst="rect">
            <a:avLst/>
          </a:prstGeom>
          <a:noFill/>
        </p:spPr>
        <p:txBody>
          <a:bodyPr wrap="none" lIns="0" tIns="0" rIns="0" bIns="0" rtlCol="0">
            <a:noAutofit/>
          </a:bodyPr>
          <a:lstStyle/>
          <a:p>
            <a:pPr algn="l" defTabSz="228592">
              <a:spcAft>
                <a:spcPts val="1200"/>
              </a:spcAft>
            </a:pPr>
            <a:endParaRPr lang="en-US" sz="2400" noProof="0"/>
          </a:p>
        </p:txBody>
      </p:sp>
      <p:sp>
        <p:nvSpPr>
          <p:cNvPr id="11" name="TextBox 24">
            <a:extLst>
              <a:ext uri="{FF2B5EF4-FFF2-40B4-BE49-F238E27FC236}">
                <a16:creationId xmlns:a16="http://schemas.microsoft.com/office/drawing/2014/main" id="{E087A52A-CA57-A949-9995-538F873F7EFB}"/>
              </a:ext>
            </a:extLst>
          </p:cNvPr>
          <p:cNvSpPr txBox="1"/>
          <p:nvPr userDrawn="1"/>
        </p:nvSpPr>
        <p:spPr>
          <a:xfrm>
            <a:off x="8157411" y="6446392"/>
            <a:ext cx="3294000" cy="205199"/>
          </a:xfrm>
          <a:prstGeom prst="rect">
            <a:avLst/>
          </a:prstGeom>
          <a:noFill/>
        </p:spPr>
        <p:txBody>
          <a:bodyPr wrap="square" lIns="0" tIns="0" rIns="0" bIns="0" rtlCol="0" anchor="ctr">
            <a:noAutofit/>
          </a:bodyPr>
          <a:lstStyle/>
          <a:p>
            <a:pPr marL="0" marR="0" lvl="0" indent="0" algn="r" defTabSz="228592" rtl="0" eaLnBrk="1" fontAlgn="auto" latinLnBrk="0" hangingPunct="1">
              <a:lnSpc>
                <a:spcPct val="100000"/>
              </a:lnSpc>
              <a:spcBef>
                <a:spcPts val="0"/>
              </a:spcBef>
              <a:spcAft>
                <a:spcPts val="1200"/>
              </a:spcAft>
              <a:buClrTx/>
              <a:buSzTx/>
              <a:buFontTx/>
              <a:buNone/>
              <a:tabLst/>
              <a:defRPr/>
            </a:pPr>
            <a:r>
              <a:rPr lang="en-US" sz="800">
                <a:solidFill>
                  <a:schemeClr val="tx1">
                    <a:alpha val="75000"/>
                  </a:schemeClr>
                </a:solidFill>
              </a:rPr>
              <a:t> © Accenture 2022 All rights reserved   |  </a:t>
            </a:r>
          </a:p>
        </p:txBody>
      </p:sp>
      <p:sp>
        <p:nvSpPr>
          <p:cNvPr id="12" name="TextBox 25">
            <a:extLst>
              <a:ext uri="{FF2B5EF4-FFF2-40B4-BE49-F238E27FC236}">
                <a16:creationId xmlns:a16="http://schemas.microsoft.com/office/drawing/2014/main" id="{27C8BAFB-F34B-E242-9D88-7027F1885F0A}"/>
              </a:ext>
            </a:extLst>
          </p:cNvPr>
          <p:cNvSpPr txBox="1"/>
          <p:nvPr userDrawn="1"/>
        </p:nvSpPr>
        <p:spPr>
          <a:xfrm>
            <a:off x="11422196" y="6446392"/>
            <a:ext cx="381000" cy="205775"/>
          </a:xfrm>
          <a:prstGeom prst="rect">
            <a:avLst/>
          </a:prstGeom>
          <a:noFill/>
        </p:spPr>
        <p:txBody>
          <a:bodyPr wrap="square" lIns="0" tIns="0" rIns="0" bIns="0" rtlCol="0" anchor="ctr">
            <a:noAutofit/>
          </a:bodyPr>
          <a:lstStyle>
            <a:defPPr>
              <a:defRPr lang="en-US"/>
            </a:defPPr>
            <a:lvl1pPr marR="0" lvl="0" indent="0" algn="r" defTabSz="228592" fontAlgn="auto">
              <a:lnSpc>
                <a:spcPct val="100000"/>
              </a:lnSpc>
              <a:spcBef>
                <a:spcPts val="0"/>
              </a:spcBef>
              <a:spcAft>
                <a:spcPts val="1200"/>
              </a:spcAft>
              <a:buClrTx/>
              <a:buSzTx/>
              <a:buFontTx/>
              <a:buNone/>
              <a:tabLst/>
              <a:defRPr sz="800">
                <a:solidFill>
                  <a:schemeClr val="tx1">
                    <a:alpha val="75000"/>
                  </a:schemeClr>
                </a:solidFill>
              </a:defRPr>
            </a:lvl1pPr>
          </a:lstStyle>
          <a:p>
            <a:pPr lvl="0"/>
            <a:fld id="{8A1971D9-5B62-3C46-9EC9-FDAAB88557B2}" type="slidenum">
              <a:rPr lang="en-US" smtClean="0">
                <a:solidFill>
                  <a:schemeClr val="tx1">
                    <a:alpha val="75000"/>
                  </a:schemeClr>
                </a:solidFill>
              </a:rPr>
              <a:pPr lvl="0"/>
              <a:t>‹#›</a:t>
            </a:fld>
            <a:endParaRPr lang="en-US" noProof="0">
              <a:solidFill>
                <a:schemeClr val="tx1">
                  <a:alpha val="75000"/>
                </a:schemeClr>
              </a:solidFill>
            </a:endParaRPr>
          </a:p>
        </p:txBody>
      </p:sp>
    </p:spTree>
    <p:extLst>
      <p:ext uri="{BB962C8B-B14F-4D97-AF65-F5344CB8AC3E}">
        <p14:creationId xmlns:p14="http://schemas.microsoft.com/office/powerpoint/2010/main" val="663104282"/>
      </p:ext>
    </p:extLst>
  </p:cSld>
  <p:clrMapOvr>
    <a:masterClrMapping/>
  </p:clrMapOvr>
  <p:extLst>
    <p:ext uri="{DCECCB84-F9BA-43D5-87BE-67443E8EF086}">
      <p15:sldGuideLst xmlns:p15="http://schemas.microsoft.com/office/powerpoint/2012/main">
        <p15:guide id="1" orient="horz" pos="867">
          <p15:clr>
            <a:srgbClr val="5ACBF0"/>
          </p15:clr>
        </p15:guide>
        <p15:guide id="2" pos="3720">
          <p15:clr>
            <a:srgbClr val="5ACBF0"/>
          </p15:clr>
        </p15:guide>
        <p15:guide id="3" pos="3960">
          <p15:clr>
            <a:srgbClr val="5ACBF0"/>
          </p15:clr>
        </p15:guide>
        <p15:guide id="4" orient="horz" pos="935">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838200"/>
            <a:ext cx="11430000" cy="762000"/>
          </a:xfrm>
        </p:spPr>
        <p:txBody>
          <a:bodyPr>
            <a:normAutofit/>
          </a:bodyPr>
          <a:lstStyle>
            <a:lvl1pPr>
              <a:defRPr sz="3200" spc="0">
                <a:latin typeface="Arial" panose="020B0604020202020204" pitchFamily="34" charset="0"/>
                <a:ea typeface="Open Sans" panose="020B0606030504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834808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Network BG">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indoor, sitting, cat, water&#10;&#10;Description automatically generated">
            <a:extLst>
              <a:ext uri="{FF2B5EF4-FFF2-40B4-BE49-F238E27FC236}">
                <a16:creationId xmlns:a16="http://schemas.microsoft.com/office/drawing/2014/main" id="{F20309C4-2DB8-4FC6-9187-4278F98160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5" y="-15392"/>
            <a:ext cx="12192000" cy="6873392"/>
          </a:xfrm>
          <a:prstGeom prst="rect">
            <a:avLst/>
          </a:prstGeom>
        </p:spPr>
      </p:pic>
      <p:sp>
        <p:nvSpPr>
          <p:cNvPr id="3" name="Rectangle 2">
            <a:extLst>
              <a:ext uri="{FF2B5EF4-FFF2-40B4-BE49-F238E27FC236}">
                <a16:creationId xmlns:a16="http://schemas.microsoft.com/office/drawing/2014/main" id="{9BFBF472-36EC-42BF-AF5D-2FDC203E23E2}"/>
              </a:ext>
            </a:extLst>
          </p:cNvPr>
          <p:cNvSpPr/>
          <p:nvPr userDrawn="1"/>
        </p:nvSpPr>
        <p:spPr>
          <a:xfrm>
            <a:off x="2515" y="-4209"/>
            <a:ext cx="12192000" cy="6849611"/>
          </a:xfrm>
          <a:prstGeom prst="rect">
            <a:avLst/>
          </a:prstGeom>
          <a:solidFill>
            <a:schemeClr val="accent1">
              <a:lumMod val="50000"/>
              <a:alpha val="31000"/>
            </a:schemeClr>
          </a:solidFill>
          <a:ln>
            <a:noFill/>
          </a:ln>
          <a:effectLst>
            <a:outerShdw blurRad="50800" dist="50800" dir="5400000" algn="ctr" rotWithShape="0">
              <a:srgbClr val="000000">
                <a:alpha val="8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Graphic 18">
            <a:extLst>
              <a:ext uri="{FF2B5EF4-FFF2-40B4-BE49-F238E27FC236}">
                <a16:creationId xmlns:a16="http://schemas.microsoft.com/office/drawing/2014/main" id="{2831F21A-C98E-45E5-BE1E-271FB84B3739}"/>
              </a:ext>
            </a:extLst>
          </p:cNvPr>
          <p:cNvPicPr>
            <a:picLocks noChangeAspect="1"/>
          </p:cNvPicPr>
          <p:nvPr userDrawn="1"/>
        </p:nvPicPr>
        <p:blipFill>
          <a:blip r:embed="rId3" cstate="screen"/>
          <a:stretch>
            <a:fillRect/>
          </a:stretch>
        </p:blipFill>
        <p:spPr>
          <a:xfrm>
            <a:off x="10404475" y="6096000"/>
            <a:ext cx="1584325" cy="560388"/>
          </a:xfrm>
          <a:prstGeom prst="rect">
            <a:avLst/>
          </a:prstGeom>
        </p:spPr>
      </p:pic>
    </p:spTree>
    <p:extLst>
      <p:ext uri="{BB962C8B-B14F-4D97-AF65-F5344CB8AC3E}">
        <p14:creationId xmlns:p14="http://schemas.microsoft.com/office/powerpoint/2010/main" val="12286835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itle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A638F1-B6E2-A7B8-7F3D-5814FC4807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62500" y="1552575"/>
            <a:ext cx="7429500" cy="5305425"/>
          </a:xfrm>
          <a:prstGeom prst="rect">
            <a:avLst/>
          </a:prstGeom>
        </p:spPr>
      </p:pic>
      <p:sp>
        <p:nvSpPr>
          <p:cNvPr id="11" name="Title 1">
            <a:extLst>
              <a:ext uri="{FF2B5EF4-FFF2-40B4-BE49-F238E27FC236}">
                <a16:creationId xmlns:a16="http://schemas.microsoft.com/office/drawing/2014/main" id="{11191324-3A4D-B745-BDAC-FA074E5EA914}"/>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12" name="Subtitle 2">
            <a:extLst>
              <a:ext uri="{FF2B5EF4-FFF2-40B4-BE49-F238E27FC236}">
                <a16:creationId xmlns:a16="http://schemas.microsoft.com/office/drawing/2014/main" id="{77A44848-3A08-1545-98D7-3523DA9848F7}"/>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pic>
        <p:nvPicPr>
          <p:cNvPr id="2" name="Graphic 1">
            <a:extLst>
              <a:ext uri="{FF2B5EF4-FFF2-40B4-BE49-F238E27FC236}">
                <a16:creationId xmlns:a16="http://schemas.microsoft.com/office/drawing/2014/main" id="{D24E8A85-6C91-146B-087A-D3B1F1AC61B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3" name="Text Box 92">
            <a:extLst>
              <a:ext uri="{FF2B5EF4-FFF2-40B4-BE49-F238E27FC236}">
                <a16:creationId xmlns:a16="http://schemas.microsoft.com/office/drawing/2014/main" id="{3BF45DA8-68D1-8131-9975-4F39534CB32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Template v2.0 December 2022</a:t>
            </a:r>
          </a:p>
        </p:txBody>
      </p:sp>
    </p:spTree>
    <p:extLst>
      <p:ext uri="{BB962C8B-B14F-4D97-AF65-F5344CB8AC3E}">
        <p14:creationId xmlns:p14="http://schemas.microsoft.com/office/powerpoint/2010/main" val="33885024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C43D9B-44E5-5227-2E45-EF9EF0AB6A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0100" y="2057400"/>
            <a:ext cx="7581900" cy="4819650"/>
          </a:xfrm>
          <a:prstGeom prst="rect">
            <a:avLst/>
          </a:prstGeom>
        </p:spPr>
      </p:pic>
      <p:pic>
        <p:nvPicPr>
          <p:cNvPr id="9" name="Graphic 8">
            <a:extLst>
              <a:ext uri="{FF2B5EF4-FFF2-40B4-BE49-F238E27FC236}">
                <a16:creationId xmlns:a16="http://schemas.microsoft.com/office/drawing/2014/main" id="{6AF26A37-6D9C-028E-B089-617CA487F7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5" name="Title 1">
            <a:extLst>
              <a:ext uri="{FF2B5EF4-FFF2-40B4-BE49-F238E27FC236}">
                <a16:creationId xmlns:a16="http://schemas.microsoft.com/office/drawing/2014/main" id="{03B90F01-9144-92B6-4A82-AD6C6A59A290}"/>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6" name="Subtitle 2">
            <a:extLst>
              <a:ext uri="{FF2B5EF4-FFF2-40B4-BE49-F238E27FC236}">
                <a16:creationId xmlns:a16="http://schemas.microsoft.com/office/drawing/2014/main" id="{40B2C54C-82AC-6F71-3673-3413CCC132F8}"/>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 Box 92">
            <a:extLst>
              <a:ext uri="{FF2B5EF4-FFF2-40B4-BE49-F238E27FC236}">
                <a16:creationId xmlns:a16="http://schemas.microsoft.com/office/drawing/2014/main" id="{A4C068EF-639A-971F-5B13-7F9CD52D7CC2}"/>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30086749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CE662D8-62C3-47F2-EDE3-9DB967B3CC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34025" y="1104900"/>
            <a:ext cx="6657975" cy="5753100"/>
          </a:xfrm>
          <a:prstGeom prst="rect">
            <a:avLst/>
          </a:prstGeom>
        </p:spPr>
      </p:pic>
      <p:pic>
        <p:nvPicPr>
          <p:cNvPr id="7" name="Graphic 6">
            <a:extLst>
              <a:ext uri="{FF2B5EF4-FFF2-40B4-BE49-F238E27FC236}">
                <a16:creationId xmlns:a16="http://schemas.microsoft.com/office/drawing/2014/main" id="{5DFEFA29-493C-1925-FDD7-818B07FD3F5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5" name="Title 1">
            <a:extLst>
              <a:ext uri="{FF2B5EF4-FFF2-40B4-BE49-F238E27FC236}">
                <a16:creationId xmlns:a16="http://schemas.microsoft.com/office/drawing/2014/main" id="{2627850A-8FA8-CAAF-0158-84DBDE327DF9}"/>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8" name="Subtitle 2">
            <a:extLst>
              <a:ext uri="{FF2B5EF4-FFF2-40B4-BE49-F238E27FC236}">
                <a16:creationId xmlns:a16="http://schemas.microsoft.com/office/drawing/2014/main" id="{94BA46CF-A280-58D5-246B-2DF37611893F}"/>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 Box 92">
            <a:extLst>
              <a:ext uri="{FF2B5EF4-FFF2-40B4-BE49-F238E27FC236}">
                <a16:creationId xmlns:a16="http://schemas.microsoft.com/office/drawing/2014/main" id="{A12867A4-1FF1-9652-48AE-B5949D27B847}"/>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38177023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Agenda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6096000" y="0"/>
            <a:ext cx="609043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hasCustomPrompt="1"/>
          </p:nvPr>
        </p:nvSpPr>
        <p:spPr>
          <a:xfrm>
            <a:off x="6760299" y="1423416"/>
            <a:ext cx="4761835" cy="4011168"/>
          </a:xfrm>
        </p:spPr>
        <p:txBody>
          <a:bodyPr anchor="ctr">
            <a:noAutofit/>
          </a:bodyPr>
          <a:lstStyle>
            <a:lvl1pPr marL="228600" indent="-228600">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FAA20DFE-70D2-CF4D-BCBB-4A953010B701}"/>
              </a:ext>
            </a:extLst>
          </p:cNvPr>
          <p:cNvSpPr>
            <a:spLocks noGrp="1"/>
          </p:cNvSpPr>
          <p:nvPr>
            <p:ph type="title"/>
          </p:nvPr>
        </p:nvSpPr>
        <p:spPr>
          <a:xfrm>
            <a:off x="887895" y="801624"/>
            <a:ext cx="4318089" cy="2356104"/>
          </a:xfrm>
        </p:spPr>
        <p:txBody>
          <a:bodyPr anchor="b"/>
          <a:lstStyle>
            <a:lvl1pPr>
              <a:defRPr sz="4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6" name="Text Placeholder 9">
            <a:extLst>
              <a:ext uri="{FF2B5EF4-FFF2-40B4-BE49-F238E27FC236}">
                <a16:creationId xmlns:a16="http://schemas.microsoft.com/office/drawing/2014/main" id="{05D0DC0F-FDE9-1848-AD3E-95851A341261}"/>
              </a:ext>
            </a:extLst>
          </p:cNvPr>
          <p:cNvSpPr>
            <a:spLocks noGrp="1"/>
          </p:cNvSpPr>
          <p:nvPr>
            <p:ph type="body" sz="quarter" idx="17" hasCustomPrompt="1"/>
          </p:nvPr>
        </p:nvSpPr>
        <p:spPr>
          <a:xfrm>
            <a:off x="887413" y="3239390"/>
            <a:ext cx="4318000" cy="1008888"/>
          </a:xfrm>
        </p:spPr>
        <p:txBody>
          <a:bodyPr>
            <a:noAutofit/>
          </a:bodyPr>
          <a:lstStyle>
            <a:lvl1pPr marL="0" indent="0">
              <a:buNone/>
              <a:defRPr lang="en-US" sz="2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r>
              <a:rPr lang="en-US"/>
              <a:t>Click to edit subtitle</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Slide Number Placeholder 5">
            <a:extLst>
              <a:ext uri="{FF2B5EF4-FFF2-40B4-BE49-F238E27FC236}">
                <a16:creationId xmlns:a16="http://schemas.microsoft.com/office/drawing/2014/main" id="{E40FFB5E-A62A-2D74-54FC-40E139B23BF6}"/>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9615667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Agenda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0" y="0"/>
            <a:ext cx="3657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412045" y="954155"/>
            <a:ext cx="2833510" cy="4949687"/>
          </a:xfrm>
        </p:spPr>
        <p:txBody>
          <a:bodyPr anchor="t">
            <a:noAutofit/>
          </a:bodyPr>
          <a:lstStyle>
            <a:lvl1pPr marL="0" inden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Content Placeholder 2">
            <a:extLst>
              <a:ext uri="{FF2B5EF4-FFF2-40B4-BE49-F238E27FC236}">
                <a16:creationId xmlns:a16="http://schemas.microsoft.com/office/drawing/2014/main" id="{FD5D6ABF-56FC-8EA1-D80C-E3383741756B}"/>
              </a:ext>
            </a:extLst>
          </p:cNvPr>
          <p:cNvSpPr>
            <a:spLocks noGrp="1"/>
          </p:cNvSpPr>
          <p:nvPr>
            <p:ph idx="10" hasCustomPrompt="1"/>
          </p:nvPr>
        </p:nvSpPr>
        <p:spPr>
          <a:xfrm>
            <a:off x="4423511" y="954156"/>
            <a:ext cx="7002579" cy="4949687"/>
          </a:xfrm>
        </p:spPr>
        <p:txBody>
          <a:bodyPr anchor="t">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DD8DD629-CE62-2B44-686E-C8D97BF02A10}"/>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31406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Manufacturin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67B63D-7099-3F57-C03C-3CDA1C73F3F5}"/>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Box 92">
            <a:extLst>
              <a:ext uri="{FF2B5EF4-FFF2-40B4-BE49-F238E27FC236}">
                <a16:creationId xmlns:a16="http://schemas.microsoft.com/office/drawing/2014/main" id="{C8F2BBB2-DB59-4E0F-1D53-745462D53AF8}"/>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6" name="Slide Number Placeholder 5">
            <a:extLst>
              <a:ext uri="{FF2B5EF4-FFF2-40B4-BE49-F238E27FC236}">
                <a16:creationId xmlns:a16="http://schemas.microsoft.com/office/drawing/2014/main" id="{0EB61488-405B-9EE9-4F60-D62969654BB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802424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Agenda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8534400" y="0"/>
            <a:ext cx="3657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8946445" y="954155"/>
            <a:ext cx="2833510" cy="4949687"/>
          </a:xfrm>
        </p:spPr>
        <p:txBody>
          <a:bodyPr anchor="t">
            <a:noAutofit/>
          </a:bodyPr>
          <a:lstStyle>
            <a:lvl1pPr marL="0" indent="0">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Content Placeholder 2">
            <a:extLst>
              <a:ext uri="{FF2B5EF4-FFF2-40B4-BE49-F238E27FC236}">
                <a16:creationId xmlns:a16="http://schemas.microsoft.com/office/drawing/2014/main" id="{FD5D6ABF-56FC-8EA1-D80C-E3383741756B}"/>
              </a:ext>
            </a:extLst>
          </p:cNvPr>
          <p:cNvSpPr>
            <a:spLocks noGrp="1"/>
          </p:cNvSpPr>
          <p:nvPr>
            <p:ph idx="10" hasCustomPrompt="1"/>
          </p:nvPr>
        </p:nvSpPr>
        <p:spPr>
          <a:xfrm>
            <a:off x="765911" y="954156"/>
            <a:ext cx="7002579" cy="4949687"/>
          </a:xfrm>
        </p:spPr>
        <p:txBody>
          <a:bodyPr anchor="t">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7AB9DE36-93EE-5F1D-B2F7-934AEF322D4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8686454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20B5-B745-42C3-9BE3-1DEFB1BB2964}"/>
              </a:ext>
            </a:extLst>
          </p:cNvPr>
          <p:cNvSpPr>
            <a:spLocks noGrp="1"/>
          </p:cNvSpPr>
          <p:nvPr>
            <p:ph type="title" hasCustomPrompt="1"/>
          </p:nvPr>
        </p:nvSpPr>
        <p:spPr/>
        <p:txBody>
          <a:bodyPr anchor="t"/>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3EA42DD3-EE0E-47DC-B9A6-3CDAE75AA5D9}"/>
              </a:ext>
            </a:extLst>
          </p:cNvPr>
          <p:cNvSpPr>
            <a:spLocks noGrp="1"/>
          </p:cNvSpPr>
          <p:nvPr>
            <p:ph idx="1" hasCustomPrompt="1"/>
          </p:nvPr>
        </p:nvSpPr>
        <p:spPr>
          <a:xfrm>
            <a:off x="381000" y="1066800"/>
            <a:ext cx="11430000" cy="5029200"/>
          </a:xfrm>
        </p:spPr>
        <p:txBody>
          <a:bodyPr/>
          <a:lstStyle>
            <a:lvl1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209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Only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C53B9-FF92-7DC2-B8CC-3BEE1F497CED}"/>
              </a:ext>
            </a:extLst>
          </p:cNvPr>
          <p:cNvSpPr>
            <a:spLocks noGrp="1"/>
          </p:cNvSpPr>
          <p:nvPr>
            <p:ph type="title" hasCustomPrompt="1"/>
          </p:nvPr>
        </p:nvSpPr>
        <p:spPr/>
        <p:txBody>
          <a:bodyPr anchor="t"/>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38908059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Only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38139"/>
            <a:ext cx="11430000" cy="1122528"/>
          </a:xfrm>
        </p:spPr>
        <p:txBody>
          <a:bodyPr anchor="b">
            <a:normAutofit/>
          </a:bodyPr>
          <a:lstStyle>
            <a:lvl1pPr>
              <a:defRPr sz="4000" b="1" i="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27301415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Emphasis">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8A86BC-81A0-D64A-8E1C-839DCC18C7D8}"/>
              </a:ext>
            </a:extLst>
          </p:cNvPr>
          <p:cNvSpPr>
            <a:spLocks noGrp="1"/>
          </p:cNvSpPr>
          <p:nvPr>
            <p:ph type="ctrTitle" hasCustomPrompt="1"/>
          </p:nvPr>
        </p:nvSpPr>
        <p:spPr>
          <a:xfrm>
            <a:off x="1524000" y="1122363"/>
            <a:ext cx="9144000" cy="2387600"/>
          </a:xfrm>
        </p:spPr>
        <p:txBody>
          <a:bodyPr anchor="b"/>
          <a:lstStyle>
            <a:lvl1pPr algn="ctr">
              <a:defRPr sz="60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5" name="Subtitle 2">
            <a:extLst>
              <a:ext uri="{FF2B5EF4-FFF2-40B4-BE49-F238E27FC236}">
                <a16:creationId xmlns:a16="http://schemas.microsoft.com/office/drawing/2014/main" id="{CA97B3DF-AE92-604F-9263-CEE3C35F7CFE}"/>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Tree>
    <p:extLst>
      <p:ext uri="{BB962C8B-B14F-4D97-AF65-F5344CB8AC3E}">
        <p14:creationId xmlns:p14="http://schemas.microsoft.com/office/powerpoint/2010/main" val="27951796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Business Woman">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2DDDBE96-C72E-A94B-0D67-F51DB499ECDC}"/>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7" name="Graphic 6">
            <a:extLst>
              <a:ext uri="{FF2B5EF4-FFF2-40B4-BE49-F238E27FC236}">
                <a16:creationId xmlns:a16="http://schemas.microsoft.com/office/drawing/2014/main" id="{C3ABB9F6-F192-48B4-D09E-E2F065648E6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610A513C-8357-4D6C-EF6F-BD685AD8A3B2}"/>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CEFD2A14-B2F1-4B2A-B82D-7681E9F4C6F7}"/>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F59D9166-27EA-0592-45FD-8480DA61A701}"/>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568863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Business Man">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78B3FD4F-770F-E7EC-81A0-45718D40CC59}"/>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7" name="Graphic 6">
            <a:extLst>
              <a:ext uri="{FF2B5EF4-FFF2-40B4-BE49-F238E27FC236}">
                <a16:creationId xmlns:a16="http://schemas.microsoft.com/office/drawing/2014/main" id="{373B6521-B3E6-25A2-EAB6-C3D40E2D71B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53588A47-6BEA-B4A7-A211-EA9DE3EE73A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7D326E3C-0BD8-6294-2B89-AE946101171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5790F872-9520-EB1F-9EAA-FEBDE9EBC378}"/>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28413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Manufacturin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67B63D-7099-3F57-C03C-3CDA1C73F3F5}"/>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Box 92">
            <a:extLst>
              <a:ext uri="{FF2B5EF4-FFF2-40B4-BE49-F238E27FC236}">
                <a16:creationId xmlns:a16="http://schemas.microsoft.com/office/drawing/2014/main" id="{C8F2BBB2-DB59-4E0F-1D53-745462D53AF8}"/>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6" name="Slide Number Placeholder 5">
            <a:extLst>
              <a:ext uri="{FF2B5EF4-FFF2-40B4-BE49-F238E27FC236}">
                <a16:creationId xmlns:a16="http://schemas.microsoft.com/office/drawing/2014/main" id="{0EB61488-405B-9EE9-4F60-D62969654BB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706188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Grocer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04AB27-5EDE-E210-D67A-7E688C2BE419}"/>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sp>
        <p:nvSpPr>
          <p:cNvPr id="4" name="Content Placeholder 2">
            <a:extLst>
              <a:ext uri="{FF2B5EF4-FFF2-40B4-BE49-F238E27FC236}">
                <a16:creationId xmlns:a16="http://schemas.microsoft.com/office/drawing/2014/main" id="{5BE52A48-8C10-704B-B15E-C6B5D191C122}"/>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46954B25-EFFE-9298-4DF7-9124EF4A0C9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6CC5FCEF-DA56-0308-2EB0-254DAC7E5ACB}"/>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5" name="Slide Number Placeholder 5">
            <a:extLst>
              <a:ext uri="{FF2B5EF4-FFF2-40B4-BE49-F238E27FC236}">
                <a16:creationId xmlns:a16="http://schemas.microsoft.com/office/drawing/2014/main" id="{741E72A9-1849-7F2B-CB01-9104792FF956}"/>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980921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Retail">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B741AE74-1BB3-C9B1-F81A-3662076861D3}"/>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10815CF8-5FAD-0C60-5E3A-EEC56204B73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B9FA2EAE-F132-9C58-FF7A-5763E8D25B4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D1357D72-C1D7-5893-D14C-F984DA4D92E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3" name="Slide Number Placeholder 5">
            <a:extLst>
              <a:ext uri="{FF2B5EF4-FFF2-40B4-BE49-F238E27FC236}">
                <a16:creationId xmlns:a16="http://schemas.microsoft.com/office/drawing/2014/main" id="{B2B1E7AA-EE8B-21F1-358F-342DF1874C8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464912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Grocer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04AB27-5EDE-E210-D67A-7E688C2BE419}"/>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sp>
        <p:nvSpPr>
          <p:cNvPr id="4" name="Content Placeholder 2">
            <a:extLst>
              <a:ext uri="{FF2B5EF4-FFF2-40B4-BE49-F238E27FC236}">
                <a16:creationId xmlns:a16="http://schemas.microsoft.com/office/drawing/2014/main" id="{5BE52A48-8C10-704B-B15E-C6B5D191C122}"/>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46954B25-EFFE-9298-4DF7-9124EF4A0C9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6CC5FCEF-DA56-0308-2EB0-254DAC7E5ACB}"/>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5" name="Slide Number Placeholder 5">
            <a:extLst>
              <a:ext uri="{FF2B5EF4-FFF2-40B4-BE49-F238E27FC236}">
                <a16:creationId xmlns:a16="http://schemas.microsoft.com/office/drawing/2014/main" id="{741E72A9-1849-7F2B-CB01-9104792FF956}"/>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960322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Logistics 1">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B7356CFE-70B6-7BB8-DB18-C9205300EEA1}"/>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6" name="Graphic 5">
            <a:extLst>
              <a:ext uri="{FF2B5EF4-FFF2-40B4-BE49-F238E27FC236}">
                <a16:creationId xmlns:a16="http://schemas.microsoft.com/office/drawing/2014/main" id="{8D357C04-2103-4044-1B2E-F2693BB5868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80F12EB3-81B9-B03D-6EA8-D963B02C7A20}"/>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AB737D7D-2A3B-1C0D-8A32-ADF223BD320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09F0470F-D6BA-B366-D6E3-DBE9BE8BF49E}"/>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068720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Logistics 2">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A876F87F-E5E0-1E7F-8888-4717B311B8C7}"/>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268C4367-80C5-F838-E9BC-73491685D36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51D491F3-7420-C959-35C4-196DA8B48D9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5880051F-DCD6-E1D8-CA2F-40EA8DFAA3A2}"/>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5695B3F8-1B67-78AD-BC94-0215CA55834F}"/>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352002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High-Tech">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E057B152-6E36-22D3-D988-81AF461A6ACC}"/>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A9651510-7314-165A-E1D3-B5A2F1BABF1C}"/>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3" name="Slide Number Placeholder 5">
            <a:extLst>
              <a:ext uri="{FF2B5EF4-FFF2-40B4-BE49-F238E27FC236}">
                <a16:creationId xmlns:a16="http://schemas.microsoft.com/office/drawing/2014/main" id="{5D402ECA-D171-6D57-6B42-8883F8FDCCC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990280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Life Scien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691745-EAFF-4908-8282-0391E07A0E20}"/>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Text Box 92">
            <a:extLst>
              <a:ext uri="{FF2B5EF4-FFF2-40B4-BE49-F238E27FC236}">
                <a16:creationId xmlns:a16="http://schemas.microsoft.com/office/drawing/2014/main" id="{92D25312-027F-2C67-8299-447FCA222D7A}"/>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2" name="Slide Number Placeholder 5">
            <a:extLst>
              <a:ext uri="{FF2B5EF4-FFF2-40B4-BE49-F238E27FC236}">
                <a16:creationId xmlns:a16="http://schemas.microsoft.com/office/drawing/2014/main" id="{9BCCE209-6D74-FB8B-9459-09E5680375A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127597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Healthcar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A13073-7078-8DE6-27E7-37512079F95A}"/>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Box 92">
            <a:extLst>
              <a:ext uri="{FF2B5EF4-FFF2-40B4-BE49-F238E27FC236}">
                <a16:creationId xmlns:a16="http://schemas.microsoft.com/office/drawing/2014/main" id="{66A9C3AC-B3AC-EE47-4C59-D94B1CE1F906}"/>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2" name="Slide Number Placeholder 5">
            <a:extLst>
              <a:ext uri="{FF2B5EF4-FFF2-40B4-BE49-F238E27FC236}">
                <a16:creationId xmlns:a16="http://schemas.microsoft.com/office/drawing/2014/main" id="{76A9AA13-BC0D-C9FD-32FB-76FEE938161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999198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383553" y="1451134"/>
            <a:ext cx="5638797" cy="4449765"/>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687ADBA4-3CEF-A4C8-E4E8-2AC3D375004B}"/>
              </a:ext>
            </a:extLst>
          </p:cNvPr>
          <p:cNvSpPr>
            <a:spLocks noGrp="1"/>
          </p:cNvSpPr>
          <p:nvPr>
            <p:ph idx="12" hasCustomPrompt="1"/>
          </p:nvPr>
        </p:nvSpPr>
        <p:spPr>
          <a:xfrm>
            <a:off x="6169652" y="1447800"/>
            <a:ext cx="5638797" cy="4449765"/>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11612821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Content - Headers">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383553" y="1895302"/>
            <a:ext cx="5638797" cy="4005597"/>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687ADBA4-3CEF-A4C8-E4E8-2AC3D375004B}"/>
              </a:ext>
            </a:extLst>
          </p:cNvPr>
          <p:cNvSpPr>
            <a:spLocks noGrp="1"/>
          </p:cNvSpPr>
          <p:nvPr>
            <p:ph idx="12" hasCustomPrompt="1"/>
          </p:nvPr>
        </p:nvSpPr>
        <p:spPr>
          <a:xfrm>
            <a:off x="6169652" y="1891968"/>
            <a:ext cx="5638797" cy="4005597"/>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Text Placeholder 9">
            <a:extLst>
              <a:ext uri="{FF2B5EF4-FFF2-40B4-BE49-F238E27FC236}">
                <a16:creationId xmlns:a16="http://schemas.microsoft.com/office/drawing/2014/main" id="{409D40C6-75F1-CF12-4FA0-36F4CB209EF1}"/>
              </a:ext>
            </a:extLst>
          </p:cNvPr>
          <p:cNvSpPr>
            <a:spLocks noGrp="1"/>
          </p:cNvSpPr>
          <p:nvPr>
            <p:ph type="body" sz="quarter" idx="17" hasCustomPrompt="1"/>
          </p:nvPr>
        </p:nvSpPr>
        <p:spPr>
          <a:xfrm>
            <a:off x="380999" y="1219200"/>
            <a:ext cx="5638797" cy="5943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3" name="Text Placeholder 9">
            <a:extLst>
              <a:ext uri="{FF2B5EF4-FFF2-40B4-BE49-F238E27FC236}">
                <a16:creationId xmlns:a16="http://schemas.microsoft.com/office/drawing/2014/main" id="{73002B2B-8303-458A-A69E-8633AADCA004}"/>
              </a:ext>
            </a:extLst>
          </p:cNvPr>
          <p:cNvSpPr>
            <a:spLocks noGrp="1"/>
          </p:cNvSpPr>
          <p:nvPr>
            <p:ph type="body" sz="quarter" idx="19" hasCustomPrompt="1"/>
          </p:nvPr>
        </p:nvSpPr>
        <p:spPr>
          <a:xfrm>
            <a:off x="6169651" y="1219200"/>
            <a:ext cx="5638797" cy="5943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Tree>
    <p:extLst>
      <p:ext uri="{BB962C8B-B14F-4D97-AF65-F5344CB8AC3E}">
        <p14:creationId xmlns:p14="http://schemas.microsoft.com/office/powerpoint/2010/main" val="25454550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612153"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382777"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574DBCCF-8718-E09F-77AA-3977951883AF}"/>
              </a:ext>
            </a:extLst>
          </p:cNvPr>
          <p:cNvSpPr>
            <a:spLocks noGrp="1"/>
          </p:cNvSpPr>
          <p:nvPr>
            <p:ph idx="20" hasCustomPrompt="1"/>
          </p:nvPr>
        </p:nvSpPr>
        <p:spPr>
          <a:xfrm>
            <a:off x="8153401"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19209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hree Content - Headers">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612153"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3" name="Text Placeholder 9">
            <a:extLst>
              <a:ext uri="{FF2B5EF4-FFF2-40B4-BE49-F238E27FC236}">
                <a16:creationId xmlns:a16="http://schemas.microsoft.com/office/drawing/2014/main" id="{F5561ADC-51AB-973D-7B23-B08AA34F11B2}"/>
              </a:ext>
            </a:extLst>
          </p:cNvPr>
          <p:cNvSpPr>
            <a:spLocks noGrp="1"/>
          </p:cNvSpPr>
          <p:nvPr>
            <p:ph type="body" sz="quarter" idx="17" hasCustomPrompt="1"/>
          </p:nvPr>
        </p:nvSpPr>
        <p:spPr>
          <a:xfrm>
            <a:off x="609600"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382777"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4382777"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4" name="Content Placeholder 2">
            <a:extLst>
              <a:ext uri="{FF2B5EF4-FFF2-40B4-BE49-F238E27FC236}">
                <a16:creationId xmlns:a16="http://schemas.microsoft.com/office/drawing/2014/main" id="{574DBCCF-8718-E09F-77AA-3977951883AF}"/>
              </a:ext>
            </a:extLst>
          </p:cNvPr>
          <p:cNvSpPr>
            <a:spLocks noGrp="1"/>
          </p:cNvSpPr>
          <p:nvPr>
            <p:ph idx="20" hasCustomPrompt="1"/>
          </p:nvPr>
        </p:nvSpPr>
        <p:spPr>
          <a:xfrm>
            <a:off x="8153401"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9">
            <a:extLst>
              <a:ext uri="{FF2B5EF4-FFF2-40B4-BE49-F238E27FC236}">
                <a16:creationId xmlns:a16="http://schemas.microsoft.com/office/drawing/2014/main" id="{986B4E32-8D99-9493-A159-B21154F0A63E}"/>
              </a:ext>
            </a:extLst>
          </p:cNvPr>
          <p:cNvSpPr>
            <a:spLocks noGrp="1"/>
          </p:cNvSpPr>
          <p:nvPr>
            <p:ph type="body" sz="quarter" idx="21" hasCustomPrompt="1"/>
          </p:nvPr>
        </p:nvSpPr>
        <p:spPr>
          <a:xfrm>
            <a:off x="8153401"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Tree>
    <p:extLst>
      <p:ext uri="{BB962C8B-B14F-4D97-AF65-F5344CB8AC3E}">
        <p14:creationId xmlns:p14="http://schemas.microsoft.com/office/powerpoint/2010/main" val="4409954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Grid Six Boxes">
    <p:bg>
      <p:bgPr>
        <a:solidFill>
          <a:schemeClr val="bg1"/>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943476" y="1879859"/>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4943475"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19" name="Group 18">
            <a:extLst>
              <a:ext uri="{FF2B5EF4-FFF2-40B4-BE49-F238E27FC236}">
                <a16:creationId xmlns:a16="http://schemas.microsoft.com/office/drawing/2014/main" id="{186633EE-1DBC-0D05-D552-2F95A1FD25ED}"/>
              </a:ext>
            </a:extLst>
          </p:cNvPr>
          <p:cNvGrpSpPr/>
          <p:nvPr userDrawn="1"/>
        </p:nvGrpSpPr>
        <p:grpSpPr>
          <a:xfrm>
            <a:off x="609600" y="1200150"/>
            <a:ext cx="10970247" cy="4667250"/>
            <a:chOff x="609600" y="1200150"/>
            <a:chExt cx="10970247" cy="4667250"/>
          </a:xfrm>
        </p:grpSpPr>
        <p:cxnSp>
          <p:nvCxnSpPr>
            <p:cNvPr id="14" name="Straight Connector 13">
              <a:extLst>
                <a:ext uri="{FF2B5EF4-FFF2-40B4-BE49-F238E27FC236}">
                  <a16:creationId xmlns:a16="http://schemas.microsoft.com/office/drawing/2014/main" id="{D0B82721-FA57-DC1A-FCAC-3183C54359F9}"/>
                </a:ext>
              </a:extLst>
            </p:cNvPr>
            <p:cNvCxnSpPr/>
            <p:nvPr userDrawn="1"/>
          </p:nvCxnSpPr>
          <p:spPr>
            <a:xfrm>
              <a:off x="609600" y="3524250"/>
              <a:ext cx="1097024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F2A847-57C3-AF78-4A72-EE0407C60123}"/>
                </a:ext>
              </a:extLst>
            </p:cNvPr>
            <p:cNvCxnSpPr>
              <a:cxnSpLocks/>
            </p:cNvCxnSpPr>
            <p:nvPr userDrawn="1"/>
          </p:nvCxnSpPr>
          <p:spPr>
            <a:xfrm flipV="1">
              <a:off x="4210050" y="121920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0A57B38-92C2-7376-8D15-F988849DBCF7}"/>
                </a:ext>
              </a:extLst>
            </p:cNvPr>
            <p:cNvCxnSpPr>
              <a:cxnSpLocks/>
            </p:cNvCxnSpPr>
            <p:nvPr userDrawn="1"/>
          </p:nvCxnSpPr>
          <p:spPr>
            <a:xfrm flipV="1">
              <a:off x="7991475" y="120015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DBA488E-0686-E8EF-1897-EB98D652F88A}"/>
              </a:ext>
            </a:extLst>
          </p:cNvPr>
          <p:cNvGrpSpPr>
            <a:grpSpLocks noChangeAspect="1"/>
          </p:cNvGrpSpPr>
          <p:nvPr userDrawn="1"/>
        </p:nvGrpSpPr>
        <p:grpSpPr>
          <a:xfrm>
            <a:off x="4517405" y="1337851"/>
            <a:ext cx="365760" cy="365760"/>
            <a:chOff x="1161489" y="1923489"/>
            <a:chExt cx="457200" cy="457200"/>
          </a:xfrm>
        </p:grpSpPr>
        <p:sp>
          <p:nvSpPr>
            <p:cNvPr id="26" name="Rounded Rectangle 30">
              <a:extLst>
                <a:ext uri="{FF2B5EF4-FFF2-40B4-BE49-F238E27FC236}">
                  <a16:creationId xmlns:a16="http://schemas.microsoft.com/office/drawing/2014/main" id="{B220070D-4FEC-5D50-7A8A-CAB544BADC1E}"/>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Graphic 26" descr="Checkmark with solid fill">
              <a:extLst>
                <a:ext uri="{FF2B5EF4-FFF2-40B4-BE49-F238E27FC236}">
                  <a16:creationId xmlns:a16="http://schemas.microsoft.com/office/drawing/2014/main" id="{507202E5-4BB9-59AD-4829-7F59F8D09E5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0" name="Content Placeholder 2">
            <a:extLst>
              <a:ext uri="{FF2B5EF4-FFF2-40B4-BE49-F238E27FC236}">
                <a16:creationId xmlns:a16="http://schemas.microsoft.com/office/drawing/2014/main" id="{7DCC6415-F2FB-89EE-2944-F0BCCFC4BE62}"/>
              </a:ext>
            </a:extLst>
          </p:cNvPr>
          <p:cNvSpPr>
            <a:spLocks noGrp="1"/>
          </p:cNvSpPr>
          <p:nvPr>
            <p:ph idx="28" hasCustomPrompt="1"/>
          </p:nvPr>
        </p:nvSpPr>
        <p:spPr>
          <a:xfrm>
            <a:off x="8714098" y="1888561"/>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1" name="Text Placeholder 9">
            <a:extLst>
              <a:ext uri="{FF2B5EF4-FFF2-40B4-BE49-F238E27FC236}">
                <a16:creationId xmlns:a16="http://schemas.microsoft.com/office/drawing/2014/main" id="{D2519197-4EDB-7B44-D048-7FE409D25AFE}"/>
              </a:ext>
            </a:extLst>
          </p:cNvPr>
          <p:cNvSpPr>
            <a:spLocks noGrp="1"/>
          </p:cNvSpPr>
          <p:nvPr>
            <p:ph type="body" sz="quarter" idx="29" hasCustomPrompt="1"/>
          </p:nvPr>
        </p:nvSpPr>
        <p:spPr>
          <a:xfrm>
            <a:off x="8714097"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2" name="Group 41">
            <a:extLst>
              <a:ext uri="{FF2B5EF4-FFF2-40B4-BE49-F238E27FC236}">
                <a16:creationId xmlns:a16="http://schemas.microsoft.com/office/drawing/2014/main" id="{F547BF1F-2DD4-9D0C-8CEF-DCCF864E030F}"/>
              </a:ext>
            </a:extLst>
          </p:cNvPr>
          <p:cNvGrpSpPr>
            <a:grpSpLocks noChangeAspect="1"/>
          </p:cNvGrpSpPr>
          <p:nvPr userDrawn="1"/>
        </p:nvGrpSpPr>
        <p:grpSpPr>
          <a:xfrm>
            <a:off x="8288027" y="1337851"/>
            <a:ext cx="365760" cy="365760"/>
            <a:chOff x="1161489" y="1923489"/>
            <a:chExt cx="457200" cy="457200"/>
          </a:xfrm>
        </p:grpSpPr>
        <p:sp>
          <p:nvSpPr>
            <p:cNvPr id="43" name="Rounded Rectangle 30">
              <a:extLst>
                <a:ext uri="{FF2B5EF4-FFF2-40B4-BE49-F238E27FC236}">
                  <a16:creationId xmlns:a16="http://schemas.microsoft.com/office/drawing/2014/main" id="{418FCA71-3C5E-EDB0-2AB3-0D641C9B30EB}"/>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4" name="Graphic 43" descr="Checkmark with solid fill">
              <a:extLst>
                <a:ext uri="{FF2B5EF4-FFF2-40B4-BE49-F238E27FC236}">
                  <a16:creationId xmlns:a16="http://schemas.microsoft.com/office/drawing/2014/main" id="{6DFE2BE5-E9C5-0CC7-0B12-50B243FAFEC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5" name="Content Placeholder 2">
            <a:extLst>
              <a:ext uri="{FF2B5EF4-FFF2-40B4-BE49-F238E27FC236}">
                <a16:creationId xmlns:a16="http://schemas.microsoft.com/office/drawing/2014/main" id="{9554DE35-CD39-521B-E5A3-6140F8D9B021}"/>
              </a:ext>
            </a:extLst>
          </p:cNvPr>
          <p:cNvSpPr>
            <a:spLocks noGrp="1"/>
          </p:cNvSpPr>
          <p:nvPr>
            <p:ph idx="30" hasCustomPrompt="1"/>
          </p:nvPr>
        </p:nvSpPr>
        <p:spPr>
          <a:xfrm>
            <a:off x="1178476" y="1879859"/>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6" name="Text Placeholder 9">
            <a:extLst>
              <a:ext uri="{FF2B5EF4-FFF2-40B4-BE49-F238E27FC236}">
                <a16:creationId xmlns:a16="http://schemas.microsoft.com/office/drawing/2014/main" id="{387F20CA-C5EE-E3DA-DB3D-9A7FF53739A7}"/>
              </a:ext>
            </a:extLst>
          </p:cNvPr>
          <p:cNvSpPr>
            <a:spLocks noGrp="1"/>
          </p:cNvSpPr>
          <p:nvPr>
            <p:ph type="body" sz="quarter" idx="31" hasCustomPrompt="1"/>
          </p:nvPr>
        </p:nvSpPr>
        <p:spPr>
          <a:xfrm>
            <a:off x="1178475"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7" name="Group 46">
            <a:extLst>
              <a:ext uri="{FF2B5EF4-FFF2-40B4-BE49-F238E27FC236}">
                <a16:creationId xmlns:a16="http://schemas.microsoft.com/office/drawing/2014/main" id="{843A0EFC-6B26-5067-2CE1-3ECE808CC7D8}"/>
              </a:ext>
            </a:extLst>
          </p:cNvPr>
          <p:cNvGrpSpPr>
            <a:grpSpLocks noChangeAspect="1"/>
          </p:cNvGrpSpPr>
          <p:nvPr userDrawn="1"/>
        </p:nvGrpSpPr>
        <p:grpSpPr>
          <a:xfrm>
            <a:off x="752405" y="1337851"/>
            <a:ext cx="365760" cy="365760"/>
            <a:chOff x="1161489" y="1923489"/>
            <a:chExt cx="457200" cy="457200"/>
          </a:xfrm>
        </p:grpSpPr>
        <p:sp>
          <p:nvSpPr>
            <p:cNvPr id="48" name="Rounded Rectangle 30">
              <a:extLst>
                <a:ext uri="{FF2B5EF4-FFF2-40B4-BE49-F238E27FC236}">
                  <a16:creationId xmlns:a16="http://schemas.microsoft.com/office/drawing/2014/main" id="{9C71062C-23D1-E26B-35C4-A70A916C43A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9" name="Graphic 48" descr="Checkmark with solid fill">
              <a:extLst>
                <a:ext uri="{FF2B5EF4-FFF2-40B4-BE49-F238E27FC236}">
                  <a16:creationId xmlns:a16="http://schemas.microsoft.com/office/drawing/2014/main" id="{3815A0AB-9AC1-D2BB-D1B6-1C2CB5ABAC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0" name="Content Placeholder 2">
            <a:extLst>
              <a:ext uri="{FF2B5EF4-FFF2-40B4-BE49-F238E27FC236}">
                <a16:creationId xmlns:a16="http://schemas.microsoft.com/office/drawing/2014/main" id="{F5ECFED7-197B-2451-A721-C8B29F3B1BF7}"/>
              </a:ext>
            </a:extLst>
          </p:cNvPr>
          <p:cNvSpPr>
            <a:spLocks noGrp="1"/>
          </p:cNvSpPr>
          <p:nvPr>
            <p:ph idx="32" hasCustomPrompt="1"/>
          </p:nvPr>
        </p:nvSpPr>
        <p:spPr>
          <a:xfrm>
            <a:off x="4943474" y="4343305"/>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1" name="Text Placeholder 9">
            <a:extLst>
              <a:ext uri="{FF2B5EF4-FFF2-40B4-BE49-F238E27FC236}">
                <a16:creationId xmlns:a16="http://schemas.microsoft.com/office/drawing/2014/main" id="{7DCA3ABA-7794-FC29-9A0A-F9855CDA3ADB}"/>
              </a:ext>
            </a:extLst>
          </p:cNvPr>
          <p:cNvSpPr>
            <a:spLocks noGrp="1"/>
          </p:cNvSpPr>
          <p:nvPr>
            <p:ph type="body" sz="quarter" idx="33" hasCustomPrompt="1"/>
          </p:nvPr>
        </p:nvSpPr>
        <p:spPr>
          <a:xfrm>
            <a:off x="4943473"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2" name="Group 51">
            <a:extLst>
              <a:ext uri="{FF2B5EF4-FFF2-40B4-BE49-F238E27FC236}">
                <a16:creationId xmlns:a16="http://schemas.microsoft.com/office/drawing/2014/main" id="{23A06B45-DD25-4BF7-3010-B38B3CA4037A}"/>
              </a:ext>
            </a:extLst>
          </p:cNvPr>
          <p:cNvGrpSpPr>
            <a:grpSpLocks noChangeAspect="1"/>
          </p:cNvGrpSpPr>
          <p:nvPr userDrawn="1"/>
        </p:nvGrpSpPr>
        <p:grpSpPr>
          <a:xfrm>
            <a:off x="4517403" y="3801297"/>
            <a:ext cx="365760" cy="365760"/>
            <a:chOff x="1161489" y="1923489"/>
            <a:chExt cx="457200" cy="457200"/>
          </a:xfrm>
        </p:grpSpPr>
        <p:sp>
          <p:nvSpPr>
            <p:cNvPr id="53" name="Rounded Rectangle 30">
              <a:extLst>
                <a:ext uri="{FF2B5EF4-FFF2-40B4-BE49-F238E27FC236}">
                  <a16:creationId xmlns:a16="http://schemas.microsoft.com/office/drawing/2014/main" id="{422D4F5D-073F-4C86-6FB3-6E73A536ED2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4" name="Graphic 53" descr="Checkmark with solid fill">
              <a:extLst>
                <a:ext uri="{FF2B5EF4-FFF2-40B4-BE49-F238E27FC236}">
                  <a16:creationId xmlns:a16="http://schemas.microsoft.com/office/drawing/2014/main" id="{64195AA2-7DF7-E7C4-FE26-CB9054A22D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5" name="Content Placeholder 2">
            <a:extLst>
              <a:ext uri="{FF2B5EF4-FFF2-40B4-BE49-F238E27FC236}">
                <a16:creationId xmlns:a16="http://schemas.microsoft.com/office/drawing/2014/main" id="{C08056FB-BF77-D0E8-5B85-DE5AA20E0E7D}"/>
              </a:ext>
            </a:extLst>
          </p:cNvPr>
          <p:cNvSpPr>
            <a:spLocks noGrp="1"/>
          </p:cNvSpPr>
          <p:nvPr>
            <p:ph idx="34" hasCustomPrompt="1"/>
          </p:nvPr>
        </p:nvSpPr>
        <p:spPr>
          <a:xfrm>
            <a:off x="8714096" y="4352007"/>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6" name="Text Placeholder 9">
            <a:extLst>
              <a:ext uri="{FF2B5EF4-FFF2-40B4-BE49-F238E27FC236}">
                <a16:creationId xmlns:a16="http://schemas.microsoft.com/office/drawing/2014/main" id="{1441E5D8-B614-5958-97D8-4AAF59FC38F2}"/>
              </a:ext>
            </a:extLst>
          </p:cNvPr>
          <p:cNvSpPr>
            <a:spLocks noGrp="1"/>
          </p:cNvSpPr>
          <p:nvPr>
            <p:ph type="body" sz="quarter" idx="35" hasCustomPrompt="1"/>
          </p:nvPr>
        </p:nvSpPr>
        <p:spPr>
          <a:xfrm>
            <a:off x="8714095"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7" name="Group 56">
            <a:extLst>
              <a:ext uri="{FF2B5EF4-FFF2-40B4-BE49-F238E27FC236}">
                <a16:creationId xmlns:a16="http://schemas.microsoft.com/office/drawing/2014/main" id="{BEEFC022-A505-A170-665B-893FA044C1BB}"/>
              </a:ext>
            </a:extLst>
          </p:cNvPr>
          <p:cNvGrpSpPr>
            <a:grpSpLocks noChangeAspect="1"/>
          </p:cNvGrpSpPr>
          <p:nvPr userDrawn="1"/>
        </p:nvGrpSpPr>
        <p:grpSpPr>
          <a:xfrm>
            <a:off x="8288025" y="3801297"/>
            <a:ext cx="365760" cy="365760"/>
            <a:chOff x="1161489" y="1923489"/>
            <a:chExt cx="457200" cy="457200"/>
          </a:xfrm>
        </p:grpSpPr>
        <p:sp>
          <p:nvSpPr>
            <p:cNvPr id="58" name="Rounded Rectangle 30">
              <a:extLst>
                <a:ext uri="{FF2B5EF4-FFF2-40B4-BE49-F238E27FC236}">
                  <a16:creationId xmlns:a16="http://schemas.microsoft.com/office/drawing/2014/main" id="{6DC2B077-69BC-A87D-5818-2C1F18BD0E1A}"/>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9" name="Graphic 58" descr="Checkmark with solid fill">
              <a:extLst>
                <a:ext uri="{FF2B5EF4-FFF2-40B4-BE49-F238E27FC236}">
                  <a16:creationId xmlns:a16="http://schemas.microsoft.com/office/drawing/2014/main" id="{35DB04CB-A210-EE42-2EDB-0410D1CBB28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60" name="Content Placeholder 2">
            <a:extLst>
              <a:ext uri="{FF2B5EF4-FFF2-40B4-BE49-F238E27FC236}">
                <a16:creationId xmlns:a16="http://schemas.microsoft.com/office/drawing/2014/main" id="{4B3BA5B7-C12F-3904-BF08-7398DBEBFA1F}"/>
              </a:ext>
            </a:extLst>
          </p:cNvPr>
          <p:cNvSpPr>
            <a:spLocks noGrp="1"/>
          </p:cNvSpPr>
          <p:nvPr>
            <p:ph idx="36" hasCustomPrompt="1"/>
          </p:nvPr>
        </p:nvSpPr>
        <p:spPr>
          <a:xfrm>
            <a:off x="1178474" y="4343305"/>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61" name="Text Placeholder 9">
            <a:extLst>
              <a:ext uri="{FF2B5EF4-FFF2-40B4-BE49-F238E27FC236}">
                <a16:creationId xmlns:a16="http://schemas.microsoft.com/office/drawing/2014/main" id="{0F2ECA1E-D5FF-C11A-E37A-2FEFD0B82E54}"/>
              </a:ext>
            </a:extLst>
          </p:cNvPr>
          <p:cNvSpPr>
            <a:spLocks noGrp="1"/>
          </p:cNvSpPr>
          <p:nvPr>
            <p:ph type="body" sz="quarter" idx="37" hasCustomPrompt="1"/>
          </p:nvPr>
        </p:nvSpPr>
        <p:spPr>
          <a:xfrm>
            <a:off x="1178473"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62" name="Group 61">
            <a:extLst>
              <a:ext uri="{FF2B5EF4-FFF2-40B4-BE49-F238E27FC236}">
                <a16:creationId xmlns:a16="http://schemas.microsoft.com/office/drawing/2014/main" id="{B634E4C8-7D1D-C287-C4FB-AB8593B4362C}"/>
              </a:ext>
            </a:extLst>
          </p:cNvPr>
          <p:cNvGrpSpPr>
            <a:grpSpLocks noChangeAspect="1"/>
          </p:cNvGrpSpPr>
          <p:nvPr userDrawn="1"/>
        </p:nvGrpSpPr>
        <p:grpSpPr>
          <a:xfrm>
            <a:off x="752403" y="3801297"/>
            <a:ext cx="365760" cy="365760"/>
            <a:chOff x="1161489" y="1923489"/>
            <a:chExt cx="457200" cy="457200"/>
          </a:xfrm>
        </p:grpSpPr>
        <p:sp>
          <p:nvSpPr>
            <p:cNvPr id="63" name="Rounded Rectangle 30">
              <a:extLst>
                <a:ext uri="{FF2B5EF4-FFF2-40B4-BE49-F238E27FC236}">
                  <a16:creationId xmlns:a16="http://schemas.microsoft.com/office/drawing/2014/main" id="{B97B0211-7480-C09B-C985-07273F3B3EFD}"/>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4" name="Graphic 63" descr="Checkmark with solid fill">
              <a:extLst>
                <a:ext uri="{FF2B5EF4-FFF2-40B4-BE49-F238E27FC236}">
                  <a16:creationId xmlns:a16="http://schemas.microsoft.com/office/drawing/2014/main" id="{DBF1F22C-09EA-C9C4-A4AB-97646C1564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Tree>
    <p:extLst>
      <p:ext uri="{BB962C8B-B14F-4D97-AF65-F5344CB8AC3E}">
        <p14:creationId xmlns:p14="http://schemas.microsoft.com/office/powerpoint/2010/main" val="41977851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Retail">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B741AE74-1BB3-C9B1-F81A-3662076861D3}"/>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10815CF8-5FAD-0C60-5E3A-EEC56204B73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B9FA2EAE-F132-9C58-FF7A-5763E8D25B4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D1357D72-C1D7-5893-D14C-F984DA4D92E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3" name="Slide Number Placeholder 5">
            <a:extLst>
              <a:ext uri="{FF2B5EF4-FFF2-40B4-BE49-F238E27FC236}">
                <a16:creationId xmlns:a16="http://schemas.microsoft.com/office/drawing/2014/main" id="{B2B1E7AA-EE8B-21F1-358F-342DF1874C8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890739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Grid Four Boxes">
    <p:bg>
      <p:bgPr>
        <a:solidFill>
          <a:schemeClr val="bg1"/>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6844893" y="1879859"/>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6844891" y="1223551"/>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19" name="Group 18">
            <a:extLst>
              <a:ext uri="{FF2B5EF4-FFF2-40B4-BE49-F238E27FC236}">
                <a16:creationId xmlns:a16="http://schemas.microsoft.com/office/drawing/2014/main" id="{186633EE-1DBC-0D05-D552-2F95A1FD25ED}"/>
              </a:ext>
            </a:extLst>
          </p:cNvPr>
          <p:cNvGrpSpPr/>
          <p:nvPr userDrawn="1"/>
        </p:nvGrpSpPr>
        <p:grpSpPr>
          <a:xfrm>
            <a:off x="609600" y="1219200"/>
            <a:ext cx="10970247" cy="4648200"/>
            <a:chOff x="609600" y="1219200"/>
            <a:chExt cx="10970247" cy="4648200"/>
          </a:xfrm>
        </p:grpSpPr>
        <p:cxnSp>
          <p:nvCxnSpPr>
            <p:cNvPr id="14" name="Straight Connector 13">
              <a:extLst>
                <a:ext uri="{FF2B5EF4-FFF2-40B4-BE49-F238E27FC236}">
                  <a16:creationId xmlns:a16="http://schemas.microsoft.com/office/drawing/2014/main" id="{D0B82721-FA57-DC1A-FCAC-3183C54359F9}"/>
                </a:ext>
              </a:extLst>
            </p:cNvPr>
            <p:cNvCxnSpPr/>
            <p:nvPr userDrawn="1"/>
          </p:nvCxnSpPr>
          <p:spPr>
            <a:xfrm>
              <a:off x="609600" y="3524250"/>
              <a:ext cx="1097024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F2A847-57C3-AF78-4A72-EE0407C60123}"/>
                </a:ext>
              </a:extLst>
            </p:cNvPr>
            <p:cNvCxnSpPr>
              <a:cxnSpLocks/>
            </p:cNvCxnSpPr>
            <p:nvPr userDrawn="1"/>
          </p:nvCxnSpPr>
          <p:spPr>
            <a:xfrm flipV="1">
              <a:off x="6096000" y="121920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DBA488E-0686-E8EF-1897-EB98D652F88A}"/>
              </a:ext>
            </a:extLst>
          </p:cNvPr>
          <p:cNvGrpSpPr>
            <a:grpSpLocks noChangeAspect="1"/>
          </p:cNvGrpSpPr>
          <p:nvPr userDrawn="1"/>
        </p:nvGrpSpPr>
        <p:grpSpPr>
          <a:xfrm>
            <a:off x="6418822" y="1337851"/>
            <a:ext cx="365760" cy="365760"/>
            <a:chOff x="1161489" y="1923489"/>
            <a:chExt cx="457200" cy="457200"/>
          </a:xfrm>
        </p:grpSpPr>
        <p:sp>
          <p:nvSpPr>
            <p:cNvPr id="26" name="Rounded Rectangle 30">
              <a:extLst>
                <a:ext uri="{FF2B5EF4-FFF2-40B4-BE49-F238E27FC236}">
                  <a16:creationId xmlns:a16="http://schemas.microsoft.com/office/drawing/2014/main" id="{B220070D-4FEC-5D50-7A8A-CAB544BADC1E}"/>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Graphic 26" descr="Checkmark with solid fill">
              <a:extLst>
                <a:ext uri="{FF2B5EF4-FFF2-40B4-BE49-F238E27FC236}">
                  <a16:creationId xmlns:a16="http://schemas.microsoft.com/office/drawing/2014/main" id="{507202E5-4BB9-59AD-4829-7F59F8D09E5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5" name="Content Placeholder 2">
            <a:extLst>
              <a:ext uri="{FF2B5EF4-FFF2-40B4-BE49-F238E27FC236}">
                <a16:creationId xmlns:a16="http://schemas.microsoft.com/office/drawing/2014/main" id="{9554DE35-CD39-521B-E5A3-6140F8D9B021}"/>
              </a:ext>
            </a:extLst>
          </p:cNvPr>
          <p:cNvSpPr>
            <a:spLocks noGrp="1"/>
          </p:cNvSpPr>
          <p:nvPr>
            <p:ph idx="30" hasCustomPrompt="1"/>
          </p:nvPr>
        </p:nvSpPr>
        <p:spPr>
          <a:xfrm>
            <a:off x="1178476" y="1879859"/>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6" name="Text Placeholder 9">
            <a:extLst>
              <a:ext uri="{FF2B5EF4-FFF2-40B4-BE49-F238E27FC236}">
                <a16:creationId xmlns:a16="http://schemas.microsoft.com/office/drawing/2014/main" id="{387F20CA-C5EE-E3DA-DB3D-9A7FF53739A7}"/>
              </a:ext>
            </a:extLst>
          </p:cNvPr>
          <p:cNvSpPr>
            <a:spLocks noGrp="1"/>
          </p:cNvSpPr>
          <p:nvPr>
            <p:ph type="body" sz="quarter" idx="31" hasCustomPrompt="1"/>
          </p:nvPr>
        </p:nvSpPr>
        <p:spPr>
          <a:xfrm>
            <a:off x="1178474" y="1223551"/>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7" name="Group 46">
            <a:extLst>
              <a:ext uri="{FF2B5EF4-FFF2-40B4-BE49-F238E27FC236}">
                <a16:creationId xmlns:a16="http://schemas.microsoft.com/office/drawing/2014/main" id="{843A0EFC-6B26-5067-2CE1-3ECE808CC7D8}"/>
              </a:ext>
            </a:extLst>
          </p:cNvPr>
          <p:cNvGrpSpPr>
            <a:grpSpLocks noChangeAspect="1"/>
          </p:cNvGrpSpPr>
          <p:nvPr userDrawn="1"/>
        </p:nvGrpSpPr>
        <p:grpSpPr>
          <a:xfrm>
            <a:off x="752405" y="1337851"/>
            <a:ext cx="365760" cy="365760"/>
            <a:chOff x="1161489" y="1923489"/>
            <a:chExt cx="457200" cy="457200"/>
          </a:xfrm>
        </p:grpSpPr>
        <p:sp>
          <p:nvSpPr>
            <p:cNvPr id="48" name="Rounded Rectangle 30">
              <a:extLst>
                <a:ext uri="{FF2B5EF4-FFF2-40B4-BE49-F238E27FC236}">
                  <a16:creationId xmlns:a16="http://schemas.microsoft.com/office/drawing/2014/main" id="{9C71062C-23D1-E26B-35C4-A70A916C43A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9" name="Graphic 48" descr="Checkmark with solid fill">
              <a:extLst>
                <a:ext uri="{FF2B5EF4-FFF2-40B4-BE49-F238E27FC236}">
                  <a16:creationId xmlns:a16="http://schemas.microsoft.com/office/drawing/2014/main" id="{3815A0AB-9AC1-D2BB-D1B6-1C2CB5ABAC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0" name="Content Placeholder 2">
            <a:extLst>
              <a:ext uri="{FF2B5EF4-FFF2-40B4-BE49-F238E27FC236}">
                <a16:creationId xmlns:a16="http://schemas.microsoft.com/office/drawing/2014/main" id="{F5ECFED7-197B-2451-A721-C8B29F3B1BF7}"/>
              </a:ext>
            </a:extLst>
          </p:cNvPr>
          <p:cNvSpPr>
            <a:spLocks noGrp="1"/>
          </p:cNvSpPr>
          <p:nvPr>
            <p:ph idx="32" hasCustomPrompt="1"/>
          </p:nvPr>
        </p:nvSpPr>
        <p:spPr>
          <a:xfrm>
            <a:off x="6844891" y="4343305"/>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1" name="Text Placeholder 9">
            <a:extLst>
              <a:ext uri="{FF2B5EF4-FFF2-40B4-BE49-F238E27FC236}">
                <a16:creationId xmlns:a16="http://schemas.microsoft.com/office/drawing/2014/main" id="{7DCA3ABA-7794-FC29-9A0A-F9855CDA3ADB}"/>
              </a:ext>
            </a:extLst>
          </p:cNvPr>
          <p:cNvSpPr>
            <a:spLocks noGrp="1"/>
          </p:cNvSpPr>
          <p:nvPr>
            <p:ph type="body" sz="quarter" idx="33" hasCustomPrompt="1"/>
          </p:nvPr>
        </p:nvSpPr>
        <p:spPr>
          <a:xfrm>
            <a:off x="6844889" y="3686997"/>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2" name="Group 51">
            <a:extLst>
              <a:ext uri="{FF2B5EF4-FFF2-40B4-BE49-F238E27FC236}">
                <a16:creationId xmlns:a16="http://schemas.microsoft.com/office/drawing/2014/main" id="{23A06B45-DD25-4BF7-3010-B38B3CA4037A}"/>
              </a:ext>
            </a:extLst>
          </p:cNvPr>
          <p:cNvGrpSpPr>
            <a:grpSpLocks noChangeAspect="1"/>
          </p:cNvGrpSpPr>
          <p:nvPr userDrawn="1"/>
        </p:nvGrpSpPr>
        <p:grpSpPr>
          <a:xfrm>
            <a:off x="6418820" y="3801297"/>
            <a:ext cx="365760" cy="365760"/>
            <a:chOff x="1161489" y="1923489"/>
            <a:chExt cx="457200" cy="457200"/>
          </a:xfrm>
        </p:grpSpPr>
        <p:sp>
          <p:nvSpPr>
            <p:cNvPr id="53" name="Rounded Rectangle 30">
              <a:extLst>
                <a:ext uri="{FF2B5EF4-FFF2-40B4-BE49-F238E27FC236}">
                  <a16:creationId xmlns:a16="http://schemas.microsoft.com/office/drawing/2014/main" id="{422D4F5D-073F-4C86-6FB3-6E73A536ED2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4" name="Graphic 53" descr="Checkmark with solid fill">
              <a:extLst>
                <a:ext uri="{FF2B5EF4-FFF2-40B4-BE49-F238E27FC236}">
                  <a16:creationId xmlns:a16="http://schemas.microsoft.com/office/drawing/2014/main" id="{64195AA2-7DF7-E7C4-FE26-CB9054A22D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60" name="Content Placeholder 2">
            <a:extLst>
              <a:ext uri="{FF2B5EF4-FFF2-40B4-BE49-F238E27FC236}">
                <a16:creationId xmlns:a16="http://schemas.microsoft.com/office/drawing/2014/main" id="{4B3BA5B7-C12F-3904-BF08-7398DBEBFA1F}"/>
              </a:ext>
            </a:extLst>
          </p:cNvPr>
          <p:cNvSpPr>
            <a:spLocks noGrp="1"/>
          </p:cNvSpPr>
          <p:nvPr>
            <p:ph idx="36" hasCustomPrompt="1"/>
          </p:nvPr>
        </p:nvSpPr>
        <p:spPr>
          <a:xfrm>
            <a:off x="1178474" y="4343305"/>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61" name="Text Placeholder 9">
            <a:extLst>
              <a:ext uri="{FF2B5EF4-FFF2-40B4-BE49-F238E27FC236}">
                <a16:creationId xmlns:a16="http://schemas.microsoft.com/office/drawing/2014/main" id="{0F2ECA1E-D5FF-C11A-E37A-2FEFD0B82E54}"/>
              </a:ext>
            </a:extLst>
          </p:cNvPr>
          <p:cNvSpPr>
            <a:spLocks noGrp="1"/>
          </p:cNvSpPr>
          <p:nvPr>
            <p:ph type="body" sz="quarter" idx="37" hasCustomPrompt="1"/>
          </p:nvPr>
        </p:nvSpPr>
        <p:spPr>
          <a:xfrm>
            <a:off x="1178472" y="3686997"/>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62" name="Group 61">
            <a:extLst>
              <a:ext uri="{FF2B5EF4-FFF2-40B4-BE49-F238E27FC236}">
                <a16:creationId xmlns:a16="http://schemas.microsoft.com/office/drawing/2014/main" id="{B634E4C8-7D1D-C287-C4FB-AB8593B4362C}"/>
              </a:ext>
            </a:extLst>
          </p:cNvPr>
          <p:cNvGrpSpPr>
            <a:grpSpLocks noChangeAspect="1"/>
          </p:cNvGrpSpPr>
          <p:nvPr userDrawn="1"/>
        </p:nvGrpSpPr>
        <p:grpSpPr>
          <a:xfrm>
            <a:off x="752403" y="3801297"/>
            <a:ext cx="365760" cy="365760"/>
            <a:chOff x="1161489" y="1923489"/>
            <a:chExt cx="457200" cy="457200"/>
          </a:xfrm>
        </p:grpSpPr>
        <p:sp>
          <p:nvSpPr>
            <p:cNvPr id="63" name="Rounded Rectangle 30">
              <a:extLst>
                <a:ext uri="{FF2B5EF4-FFF2-40B4-BE49-F238E27FC236}">
                  <a16:creationId xmlns:a16="http://schemas.microsoft.com/office/drawing/2014/main" id="{B97B0211-7480-C09B-C985-07273F3B3EFD}"/>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4" name="Graphic 63" descr="Checkmark with solid fill">
              <a:extLst>
                <a:ext uri="{FF2B5EF4-FFF2-40B4-BE49-F238E27FC236}">
                  <a16:creationId xmlns:a16="http://schemas.microsoft.com/office/drawing/2014/main" id="{DBF1F22C-09EA-C9C4-A4AB-97646C1564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Tree>
    <p:extLst>
      <p:ext uri="{BB962C8B-B14F-4D97-AF65-F5344CB8AC3E}">
        <p14:creationId xmlns:p14="http://schemas.microsoft.com/office/powerpoint/2010/main" val="9087013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Visual &amp; Tex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C9A9C-1F1D-7B13-A172-E1E3D876715A}"/>
              </a:ext>
            </a:extLst>
          </p:cNvPr>
          <p:cNvSpPr>
            <a:spLocks noGrp="1"/>
          </p:cNvSpPr>
          <p:nvPr>
            <p:ph type="title" hasCustomPrompt="1"/>
          </p:nvPr>
        </p:nvSpPr>
        <p:spPr/>
        <p:txBody>
          <a:bodyPr/>
          <a:lstStyle>
            <a:lvl1pPr>
              <a:defRPr b="1"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10" name="Content Placeholder 2">
            <a:extLst>
              <a:ext uri="{FF2B5EF4-FFF2-40B4-BE49-F238E27FC236}">
                <a16:creationId xmlns:a16="http://schemas.microsoft.com/office/drawing/2014/main" id="{B91E5054-03B7-DBB6-FD72-2384015A20EA}"/>
              </a:ext>
            </a:extLst>
          </p:cNvPr>
          <p:cNvSpPr>
            <a:spLocks noGrp="1"/>
          </p:cNvSpPr>
          <p:nvPr>
            <p:ph idx="20" hasCustomPrompt="1"/>
          </p:nvPr>
        </p:nvSpPr>
        <p:spPr>
          <a:xfrm>
            <a:off x="8375904" y="1447800"/>
            <a:ext cx="3203944" cy="4371975"/>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4850ED68-9AA5-EB85-CFAB-831B927DF76E}"/>
              </a:ext>
            </a:extLst>
          </p:cNvPr>
          <p:cNvSpPr>
            <a:spLocks noGrp="1"/>
          </p:cNvSpPr>
          <p:nvPr>
            <p:ph idx="21" hasCustomPrompt="1"/>
          </p:nvPr>
        </p:nvSpPr>
        <p:spPr>
          <a:xfrm>
            <a:off x="381000" y="1447800"/>
            <a:ext cx="7772399" cy="4371975"/>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127484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Visual &amp; Text 2">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59D609AE-CE09-C774-5AAA-5F44219B7E72}"/>
              </a:ext>
            </a:extLst>
          </p:cNvPr>
          <p:cNvSpPr>
            <a:spLocks noGrp="1"/>
          </p:cNvSpPr>
          <p:nvPr>
            <p:ph idx="20" hasCustomPrompt="1"/>
          </p:nvPr>
        </p:nvSpPr>
        <p:spPr>
          <a:xfrm>
            <a:off x="8724900" y="2143759"/>
            <a:ext cx="3108960" cy="3657600"/>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C562A788-3FBD-AC78-96BF-9CC5E02EA62C}"/>
              </a:ext>
            </a:extLst>
          </p:cNvPr>
          <p:cNvSpPr>
            <a:spLocks noGrp="1"/>
          </p:cNvSpPr>
          <p:nvPr>
            <p:ph type="body" sz="quarter" idx="21" hasCustomPrompt="1"/>
          </p:nvPr>
        </p:nvSpPr>
        <p:spPr>
          <a:xfrm>
            <a:off x="8724900" y="1242800"/>
            <a:ext cx="3108960" cy="8229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marL="0" marR="0" lvl="0" indent="0" algn="l" defTabSz="1219170" rtl="0" eaLnBrk="1" fontAlgn="auto" latinLnBrk="0" hangingPunct="1">
              <a:lnSpc>
                <a:spcPct val="100000"/>
              </a:lnSpc>
              <a:spcBef>
                <a:spcPct val="20000"/>
              </a:spcBef>
              <a:spcAft>
                <a:spcPts val="0"/>
              </a:spcAft>
              <a:buClr>
                <a:srgbClr val="2DA2BF"/>
              </a:buClr>
              <a:buSzTx/>
              <a:buFont typeface="Arial" panose="020B0604020202020204" pitchFamily="34" charset="0"/>
              <a:buNone/>
              <a:tabLst/>
              <a:defRPr/>
            </a:pPr>
            <a:r>
              <a:rPr lang="en-US"/>
              <a:t>Click to edit title</a:t>
            </a:r>
          </a:p>
        </p:txBody>
      </p:sp>
      <p:sp>
        <p:nvSpPr>
          <p:cNvPr id="2" name="Content Placeholder 2">
            <a:extLst>
              <a:ext uri="{FF2B5EF4-FFF2-40B4-BE49-F238E27FC236}">
                <a16:creationId xmlns:a16="http://schemas.microsoft.com/office/drawing/2014/main" id="{EE855AA4-22AC-B470-96BD-5604052CD9BD}"/>
              </a:ext>
            </a:extLst>
          </p:cNvPr>
          <p:cNvSpPr>
            <a:spLocks noGrp="1"/>
          </p:cNvSpPr>
          <p:nvPr>
            <p:ph idx="22" hasCustomPrompt="1"/>
          </p:nvPr>
        </p:nvSpPr>
        <p:spPr>
          <a:xfrm>
            <a:off x="381000" y="1242800"/>
            <a:ext cx="8127999" cy="4572000"/>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882573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Section 1">
    <p:bg>
      <p:bgPr>
        <a:solidFill>
          <a:srgbClr val="00003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946ACA-A5AA-EED2-C848-6ED9133153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2222"/>
          <a:stretch/>
        </p:blipFill>
        <p:spPr>
          <a:xfrm>
            <a:off x="0" y="810331"/>
            <a:ext cx="12192000" cy="6047669"/>
          </a:xfrm>
          <a:prstGeom prst="rect">
            <a:avLst/>
          </a:prstGeom>
        </p:spPr>
      </p:pic>
      <p:sp>
        <p:nvSpPr>
          <p:cNvPr id="14" name="Title 1">
            <a:extLst>
              <a:ext uri="{FF2B5EF4-FFF2-40B4-BE49-F238E27FC236}">
                <a16:creationId xmlns:a16="http://schemas.microsoft.com/office/drawing/2014/main" id="{8EBEC3E8-6978-4B43-B2D5-784ABF72AF9D}"/>
              </a:ext>
            </a:extLst>
          </p:cNvPr>
          <p:cNvSpPr>
            <a:spLocks noGrp="1"/>
          </p:cNvSpPr>
          <p:nvPr>
            <p:ph type="ctrTitle" hasCustomPrompt="1"/>
          </p:nvPr>
        </p:nvSpPr>
        <p:spPr>
          <a:xfrm>
            <a:off x="1524000" y="1122363"/>
            <a:ext cx="9144000" cy="2387600"/>
          </a:xfrm>
        </p:spPr>
        <p:txBody>
          <a:bodyPr anchor="b"/>
          <a:lstStyle>
            <a:lvl1pPr algn="ctr">
              <a:defRPr sz="6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15" name="Subtitle 2">
            <a:extLst>
              <a:ext uri="{FF2B5EF4-FFF2-40B4-BE49-F238E27FC236}">
                <a16:creationId xmlns:a16="http://schemas.microsoft.com/office/drawing/2014/main" id="{553EE2B4-F59E-AA4E-B88B-A01D09D728CF}"/>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Box 1">
            <a:extLst>
              <a:ext uri="{FF2B5EF4-FFF2-40B4-BE49-F238E27FC236}">
                <a16:creationId xmlns:a16="http://schemas.microsoft.com/office/drawing/2014/main" id="{09465EFD-2BDD-1D40-975C-9BB4BDE2AE8E}"/>
              </a:ext>
            </a:extLst>
          </p:cNvPr>
          <p:cNvSpPr txBox="1"/>
          <p:nvPr userDrawn="1"/>
        </p:nvSpPr>
        <p:spPr>
          <a:xfrm>
            <a:off x="-357447" y="3690851"/>
            <a:ext cx="0" cy="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rtlCol="0" anchor="ctr">
            <a:normAutofit fontScale="25000" lnSpcReduction="20000"/>
          </a:bodyPr>
          <a:lstStyle/>
          <a:p>
            <a:pPr algn="l"/>
            <a:endParaRPr lang="en-US" sz="4400" b="0" i="0" kern="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Footer Placeholder 4">
            <a:extLst>
              <a:ext uri="{FF2B5EF4-FFF2-40B4-BE49-F238E27FC236}">
                <a16:creationId xmlns:a16="http://schemas.microsoft.com/office/drawing/2014/main" id="{45E1E5AA-4AE0-A751-5E7E-4A46F9283F00}"/>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6" name="Graphic 5">
            <a:extLst>
              <a:ext uri="{FF2B5EF4-FFF2-40B4-BE49-F238E27FC236}">
                <a16:creationId xmlns:a16="http://schemas.microsoft.com/office/drawing/2014/main" id="{ACF16567-3476-234C-F230-34791BA12D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8" name="Text Box 92">
            <a:extLst>
              <a:ext uri="{FF2B5EF4-FFF2-40B4-BE49-F238E27FC236}">
                <a16:creationId xmlns:a16="http://schemas.microsoft.com/office/drawing/2014/main" id="{C30F8BBC-3861-688C-7ECC-256745546084}"/>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Slide Number Placeholder 5">
            <a:extLst>
              <a:ext uri="{FF2B5EF4-FFF2-40B4-BE49-F238E27FC236}">
                <a16:creationId xmlns:a16="http://schemas.microsoft.com/office/drawing/2014/main" id="{12042B61-7F7F-EB1D-31A7-31178B719617}"/>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983650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Section 2">
    <p:bg>
      <p:bgPr>
        <a:solidFill>
          <a:srgbClr val="F5F8FD"/>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827E4B-E306-81BA-D9E8-0ECE54D931F8}"/>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b="12222"/>
          <a:stretch/>
        </p:blipFill>
        <p:spPr>
          <a:xfrm>
            <a:off x="0" y="810331"/>
            <a:ext cx="12192000" cy="6047669"/>
          </a:xfrm>
          <a:prstGeom prst="rect">
            <a:avLst/>
          </a:prstGeom>
        </p:spPr>
      </p:pic>
      <p:sp>
        <p:nvSpPr>
          <p:cNvPr id="14" name="Title 1">
            <a:extLst>
              <a:ext uri="{FF2B5EF4-FFF2-40B4-BE49-F238E27FC236}">
                <a16:creationId xmlns:a16="http://schemas.microsoft.com/office/drawing/2014/main" id="{8EBEC3E8-6978-4B43-B2D5-784ABF72AF9D}"/>
              </a:ext>
            </a:extLst>
          </p:cNvPr>
          <p:cNvSpPr>
            <a:spLocks noGrp="1"/>
          </p:cNvSpPr>
          <p:nvPr>
            <p:ph type="ctrTitle" hasCustomPrompt="1"/>
          </p:nvPr>
        </p:nvSpPr>
        <p:spPr>
          <a:xfrm>
            <a:off x="1524000" y="1122363"/>
            <a:ext cx="9144000" cy="2387600"/>
          </a:xfrm>
        </p:spPr>
        <p:txBody>
          <a:bodyPr anchor="b"/>
          <a:lstStyle>
            <a:lvl1pPr algn="ctr">
              <a:defRPr sz="60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15" name="Subtitle 2">
            <a:extLst>
              <a:ext uri="{FF2B5EF4-FFF2-40B4-BE49-F238E27FC236}">
                <a16:creationId xmlns:a16="http://schemas.microsoft.com/office/drawing/2014/main" id="{553EE2B4-F59E-AA4E-B88B-A01D09D728CF}"/>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Footer Placeholder 4">
            <a:extLst>
              <a:ext uri="{FF2B5EF4-FFF2-40B4-BE49-F238E27FC236}">
                <a16:creationId xmlns:a16="http://schemas.microsoft.com/office/drawing/2014/main" id="{2B0907F5-52ED-9C0D-B057-E38D08DA6B02}"/>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4" name="Graphic 3">
            <a:extLst>
              <a:ext uri="{FF2B5EF4-FFF2-40B4-BE49-F238E27FC236}">
                <a16:creationId xmlns:a16="http://schemas.microsoft.com/office/drawing/2014/main" id="{440F785A-3107-6D3E-C9E6-B2AA5C58504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6" name="Text Box 92">
            <a:extLst>
              <a:ext uri="{FF2B5EF4-FFF2-40B4-BE49-F238E27FC236}">
                <a16:creationId xmlns:a16="http://schemas.microsoft.com/office/drawing/2014/main" id="{2719AF64-4315-1813-2084-A6D0BE13CBE4}"/>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5" name="Slide Number Placeholder 5">
            <a:extLst>
              <a:ext uri="{FF2B5EF4-FFF2-40B4-BE49-F238E27FC236}">
                <a16:creationId xmlns:a16="http://schemas.microsoft.com/office/drawing/2014/main" id="{D4B5ACA5-87F8-8BC7-261E-60FF8E58F533}"/>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043019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Section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9BCF50-C4CD-C162-E06D-4CBD5C2DD811}"/>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6C061D7-9E76-8737-471B-3FDFB6F8E57E}"/>
              </a:ext>
            </a:extLst>
          </p:cNvPr>
          <p:cNvSpPr/>
          <p:nvPr userDrawn="1"/>
        </p:nvSpPr>
        <p:spPr>
          <a:xfrm>
            <a:off x="0" y="0"/>
            <a:ext cx="12192000" cy="6858000"/>
          </a:xfrm>
          <a:prstGeom prst="rect">
            <a:avLst/>
          </a:prstGeom>
          <a:gradFill flip="none" rotWithShape="1">
            <a:gsLst>
              <a:gs pos="0">
                <a:schemeClr val="accent2">
                  <a:lumMod val="75000"/>
                </a:schemeClr>
              </a:gs>
              <a:gs pos="100000">
                <a:schemeClr val="accent3">
                  <a:lumMod val="75000"/>
                  <a:alpha val="79903"/>
                </a:schemeClr>
              </a:gs>
            </a:gsLst>
            <a:lin ang="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0B7E309B-9BFF-D88D-FF7C-E65F09F6E2D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4" name="Title 1">
            <a:extLst>
              <a:ext uri="{FF2B5EF4-FFF2-40B4-BE49-F238E27FC236}">
                <a16:creationId xmlns:a16="http://schemas.microsoft.com/office/drawing/2014/main" id="{F5662734-77ED-EF2A-B73D-353976AD01F4}"/>
              </a:ext>
            </a:extLst>
          </p:cNvPr>
          <p:cNvSpPr>
            <a:spLocks noGrp="1"/>
          </p:cNvSpPr>
          <p:nvPr>
            <p:ph type="ctrTitle" hasCustomPrompt="1"/>
          </p:nvPr>
        </p:nvSpPr>
        <p:spPr>
          <a:xfrm>
            <a:off x="1524000" y="1122363"/>
            <a:ext cx="9144000" cy="2387600"/>
          </a:xfrm>
        </p:spPr>
        <p:txBody>
          <a:bodyPr anchor="b"/>
          <a:lstStyle>
            <a:lvl1pPr algn="ctr">
              <a:defRPr sz="6000" b="1" i="0">
                <a:solidFill>
                  <a:schemeClr val="bg1"/>
                </a:solidFill>
                <a:effectLst>
                  <a:outerShdw blurRad="38100" dist="25400" dir="2700000" algn="tl" rotWithShape="0">
                    <a:schemeClr val="tx2">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5" name="Subtitle 2">
            <a:extLst>
              <a:ext uri="{FF2B5EF4-FFF2-40B4-BE49-F238E27FC236}">
                <a16:creationId xmlns:a16="http://schemas.microsoft.com/office/drawing/2014/main" id="{B9DEB9FE-E9AB-5F44-C73D-D7DD69A9934B}"/>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bg1"/>
                </a:solidFill>
                <a:effectLst>
                  <a:outerShdw blurRad="38100" dist="25400" dir="2700000" algn="tl" rotWithShape="0">
                    <a:schemeClr val="tx2">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6" name="Footer Placeholder 4">
            <a:extLst>
              <a:ext uri="{FF2B5EF4-FFF2-40B4-BE49-F238E27FC236}">
                <a16:creationId xmlns:a16="http://schemas.microsoft.com/office/drawing/2014/main" id="{6D790AFE-B243-3E1A-D68D-C7D6ADFB60B8}"/>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sp>
        <p:nvSpPr>
          <p:cNvPr id="7" name="Text Box 92">
            <a:extLst>
              <a:ext uri="{FF2B5EF4-FFF2-40B4-BE49-F238E27FC236}">
                <a16:creationId xmlns:a16="http://schemas.microsoft.com/office/drawing/2014/main" id="{6DBABA46-43E0-5208-A011-26D401F9E70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10" name="Slide Number Placeholder 5">
            <a:extLst>
              <a:ext uri="{FF2B5EF4-FFF2-40B4-BE49-F238E27FC236}">
                <a16:creationId xmlns:a16="http://schemas.microsoft.com/office/drawing/2014/main" id="{280BCE49-B135-816A-9434-9B6A1DFED8D8}"/>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76240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lank Branded">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57F405F9-D6B0-E463-4908-CA589AF18D10}"/>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39589434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Totally Blank">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20979138-3AA6-0D9F-D11E-27EFE88F95F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2498922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D36F64-BEDC-DE00-3D63-8D02C212CC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 Placeholder 9">
            <a:extLst>
              <a:ext uri="{FF2B5EF4-FFF2-40B4-BE49-F238E27FC236}">
                <a16:creationId xmlns:a16="http://schemas.microsoft.com/office/drawing/2014/main" id="{B5C60D51-1745-CEC1-8DB6-76D5F5FB4896}"/>
              </a:ext>
            </a:extLst>
          </p:cNvPr>
          <p:cNvSpPr>
            <a:spLocks noGrp="1"/>
          </p:cNvSpPr>
          <p:nvPr>
            <p:ph type="body" sz="quarter" idx="17" hasCustomPrompt="1"/>
          </p:nvPr>
        </p:nvSpPr>
        <p:spPr>
          <a:xfrm>
            <a:off x="1981198" y="4705464"/>
            <a:ext cx="8229600" cy="457200"/>
          </a:xfrm>
        </p:spPr>
        <p:txBody>
          <a:bodyPr>
            <a:noAutofit/>
          </a:bodyPr>
          <a:lstStyle>
            <a:lvl1pPr marL="0" indent="0" algn="ctr">
              <a:buNone/>
              <a:defRPr lang="en-US" sz="1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Jane Doe | CEO, Company</a:t>
            </a:r>
          </a:p>
        </p:txBody>
      </p:sp>
      <p:sp>
        <p:nvSpPr>
          <p:cNvPr id="8" name="Title 1">
            <a:extLst>
              <a:ext uri="{FF2B5EF4-FFF2-40B4-BE49-F238E27FC236}">
                <a16:creationId xmlns:a16="http://schemas.microsoft.com/office/drawing/2014/main" id="{8B1CF444-9528-A8CF-067B-435A454A9B49}"/>
              </a:ext>
            </a:extLst>
          </p:cNvPr>
          <p:cNvSpPr txBox="1">
            <a:spLocks/>
          </p:cNvSpPr>
          <p:nvPr userDrawn="1"/>
        </p:nvSpPr>
        <p:spPr>
          <a:xfrm>
            <a:off x="5357397" y="1358566"/>
            <a:ext cx="1477202" cy="715182"/>
          </a:xfrm>
          <a:prstGeom prst="rect">
            <a:avLst/>
          </a:prstGeom>
        </p:spPr>
        <p:txBody>
          <a:bodyPr vert="horz" lIns="0" tIns="0" rIns="0" bIns="0" rtlCol="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800" b="0" i="0" kern="1200" smtClean="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defRPr>
            </a:lvl1pPr>
          </a:lstStyle>
          <a:p>
            <a:pPr algn="ctr"/>
            <a:r>
              <a:rPr lang="en-US" sz="5400" b="0" i="0">
                <a:solidFill>
                  <a:schemeClr val="tx2"/>
                </a:solidFill>
                <a:latin typeface="Open Sans" panose="020B0606030504020204" pitchFamily="34" charset="0"/>
                <a:ea typeface="Open Sans" panose="020B0606030504020204" pitchFamily="34" charset="0"/>
                <a:cs typeface="Open Sans" panose="020B0606030504020204" pitchFamily="34" charset="0"/>
              </a:rPr>
              <a:t>“ ” </a:t>
            </a:r>
          </a:p>
        </p:txBody>
      </p:sp>
      <p:sp>
        <p:nvSpPr>
          <p:cNvPr id="10" name="Text Placeholder 5">
            <a:extLst>
              <a:ext uri="{FF2B5EF4-FFF2-40B4-BE49-F238E27FC236}">
                <a16:creationId xmlns:a16="http://schemas.microsoft.com/office/drawing/2014/main" id="{8DC4FC8C-1968-4415-B61B-5FD3D389C27E}"/>
              </a:ext>
            </a:extLst>
          </p:cNvPr>
          <p:cNvSpPr>
            <a:spLocks noGrp="1"/>
          </p:cNvSpPr>
          <p:nvPr>
            <p:ph type="body" sz="quarter" idx="10" hasCustomPrompt="1"/>
          </p:nvPr>
        </p:nvSpPr>
        <p:spPr>
          <a:xfrm>
            <a:off x="1981198" y="2101736"/>
            <a:ext cx="8229600" cy="2286000"/>
          </a:xfrm>
        </p:spPr>
        <p:txBody>
          <a:bodyPr/>
          <a:lstStyle>
            <a:lvl1pPr marL="0" indent="0" algn="ctr">
              <a:lnSpc>
                <a:spcPct val="120000"/>
              </a:lnSpc>
              <a:spcBef>
                <a:spcPts val="600"/>
              </a:spcBef>
              <a:buNone/>
              <a:defRPr b="0" i="0">
                <a:latin typeface="Open Sans" panose="020B0606030504020204" pitchFamily="34" charset="0"/>
                <a:ea typeface="Open Sans" panose="020B0606030504020204" pitchFamily="34" charset="0"/>
                <a:cs typeface="Open Sans" panose="020B0606030504020204" pitchFamily="34" charset="0"/>
              </a:defRPr>
            </a:lvl1pPr>
            <a:lvl2pPr marL="322263" indent="0">
              <a:buNone/>
              <a:defRPr/>
            </a:lvl2pPr>
            <a:lvl3pPr marL="779462" indent="0">
              <a:buNone/>
              <a:defRPr/>
            </a:lvl3pPr>
            <a:lvl4pPr marL="1136650" indent="0">
              <a:buNone/>
              <a:defRPr/>
            </a:lvl4pPr>
            <a:lvl5pPr marL="1527175" indent="0">
              <a:buNone/>
              <a:defRPr/>
            </a:lvl5pPr>
          </a:lstStyle>
          <a:p>
            <a:pPr lvl="0"/>
            <a:r>
              <a:rPr lang="en-US"/>
              <a:t>Click to edit quote text”</a:t>
            </a:r>
          </a:p>
        </p:txBody>
      </p:sp>
      <p:sp>
        <p:nvSpPr>
          <p:cNvPr id="2" name="Footer Placeholder 4">
            <a:extLst>
              <a:ext uri="{FF2B5EF4-FFF2-40B4-BE49-F238E27FC236}">
                <a16:creationId xmlns:a16="http://schemas.microsoft.com/office/drawing/2014/main" id="{0CA5C54C-5BEF-8BD2-417E-0F91888C65DD}"/>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5" name="Graphic 4">
            <a:extLst>
              <a:ext uri="{FF2B5EF4-FFF2-40B4-BE49-F238E27FC236}">
                <a16:creationId xmlns:a16="http://schemas.microsoft.com/office/drawing/2014/main" id="{253EEEED-11B5-D1FD-B00A-8F102F2548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9" name="Text Box 92">
            <a:extLst>
              <a:ext uri="{FF2B5EF4-FFF2-40B4-BE49-F238E27FC236}">
                <a16:creationId xmlns:a16="http://schemas.microsoft.com/office/drawing/2014/main" id="{66C4394F-1EBA-BB96-1E44-0793D8C7B86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6" name="Slide Number Placeholder 5">
            <a:extLst>
              <a:ext uri="{FF2B5EF4-FFF2-40B4-BE49-F238E27FC236}">
                <a16:creationId xmlns:a16="http://schemas.microsoft.com/office/drawing/2014/main" id="{7F779458-B9EA-CDC4-F33A-E90B326C9D02}"/>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867929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Quote with Photo">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53C3751A-635A-CF50-DDB9-0318FD9CB5FD}"/>
              </a:ext>
            </a:extLst>
          </p:cNvPr>
          <p:cNvSpPr/>
          <p:nvPr userDrawn="1"/>
        </p:nvSpPr>
        <p:spPr>
          <a:xfrm>
            <a:off x="4021240" y="1283100"/>
            <a:ext cx="7132320" cy="3474720"/>
          </a:xfrm>
          <a:prstGeom prst="wedgeRoundRectCallout">
            <a:avLst>
              <a:gd name="adj1" fmla="val -59634"/>
              <a:gd name="adj2" fmla="val -8252"/>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ndParaRPr>
          </a:p>
        </p:txBody>
      </p:sp>
      <p:sp>
        <p:nvSpPr>
          <p:cNvPr id="7" name="Text Placeholder 9">
            <a:extLst>
              <a:ext uri="{FF2B5EF4-FFF2-40B4-BE49-F238E27FC236}">
                <a16:creationId xmlns:a16="http://schemas.microsoft.com/office/drawing/2014/main" id="{B5C60D51-1745-CEC1-8DB6-76D5F5FB4896}"/>
              </a:ext>
            </a:extLst>
          </p:cNvPr>
          <p:cNvSpPr>
            <a:spLocks noGrp="1"/>
          </p:cNvSpPr>
          <p:nvPr>
            <p:ph type="body" sz="quarter" idx="17" hasCustomPrompt="1"/>
          </p:nvPr>
        </p:nvSpPr>
        <p:spPr>
          <a:xfrm>
            <a:off x="1005194" y="4052999"/>
            <a:ext cx="2128837" cy="353470"/>
          </a:xfrm>
        </p:spPr>
        <p:txBody>
          <a:bodyPr>
            <a:noAutofit/>
          </a:bodyPr>
          <a:lstStyle>
            <a:lvl1pPr marL="0" indent="0" algn="ctr">
              <a:buNone/>
              <a:defRPr lang="en-US" sz="1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enter name</a:t>
            </a:r>
          </a:p>
        </p:txBody>
      </p:sp>
      <p:sp>
        <p:nvSpPr>
          <p:cNvPr id="8" name="Title 1">
            <a:extLst>
              <a:ext uri="{FF2B5EF4-FFF2-40B4-BE49-F238E27FC236}">
                <a16:creationId xmlns:a16="http://schemas.microsoft.com/office/drawing/2014/main" id="{8B1CF444-9528-A8CF-067B-435A454A9B49}"/>
              </a:ext>
            </a:extLst>
          </p:cNvPr>
          <p:cNvSpPr txBox="1">
            <a:spLocks/>
          </p:cNvSpPr>
          <p:nvPr userDrawn="1"/>
        </p:nvSpPr>
        <p:spPr>
          <a:xfrm>
            <a:off x="3882507" y="1459356"/>
            <a:ext cx="1477202" cy="715182"/>
          </a:xfrm>
          <a:prstGeom prst="rect">
            <a:avLst/>
          </a:prstGeom>
        </p:spPr>
        <p:txBody>
          <a:bodyPr vert="horz" lIns="0" tIns="0" rIns="0" bIns="0" rtlCol="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800" b="0" i="0" kern="1200" smtClean="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defRPr>
            </a:lvl1pPr>
          </a:lstStyle>
          <a:p>
            <a:pPr algn="ctr"/>
            <a:r>
              <a:rPr lang="en-US" sz="7200" b="0" i="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0" name="Text Placeholder 5">
            <a:extLst>
              <a:ext uri="{FF2B5EF4-FFF2-40B4-BE49-F238E27FC236}">
                <a16:creationId xmlns:a16="http://schemas.microsoft.com/office/drawing/2014/main" id="{8DC4FC8C-1968-4415-B61B-5FD3D389C27E}"/>
              </a:ext>
            </a:extLst>
          </p:cNvPr>
          <p:cNvSpPr>
            <a:spLocks noGrp="1"/>
          </p:cNvSpPr>
          <p:nvPr>
            <p:ph type="body" sz="quarter" idx="10" hasCustomPrompt="1"/>
          </p:nvPr>
        </p:nvSpPr>
        <p:spPr>
          <a:xfrm>
            <a:off x="4854780" y="1832997"/>
            <a:ext cx="5943600" cy="2286000"/>
          </a:xfrm>
        </p:spPr>
        <p:txBody>
          <a:bodyPr/>
          <a:lstStyle>
            <a:lvl1pPr marL="0" indent="0" algn="l">
              <a:lnSpc>
                <a:spcPct val="120000"/>
              </a:lnSpc>
              <a:spcBef>
                <a:spcPts val="600"/>
              </a:spcBef>
              <a:buNone/>
              <a:defRPr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22263" indent="0">
              <a:buNone/>
              <a:defRPr/>
            </a:lvl2pPr>
            <a:lvl3pPr marL="779462" indent="0">
              <a:buNone/>
              <a:defRPr/>
            </a:lvl3pPr>
            <a:lvl4pPr marL="1136650" indent="0">
              <a:buNone/>
              <a:defRPr/>
            </a:lvl4pPr>
            <a:lvl5pPr marL="1527175" indent="0">
              <a:buNone/>
              <a:defRPr/>
            </a:lvl5pPr>
          </a:lstStyle>
          <a:p>
            <a:pPr lvl="0"/>
            <a:r>
              <a:rPr lang="en-US"/>
              <a:t>Click to edit quote text”</a:t>
            </a:r>
          </a:p>
        </p:txBody>
      </p:sp>
      <p:sp>
        <p:nvSpPr>
          <p:cNvPr id="6" name="Picture Placeholder 5">
            <a:extLst>
              <a:ext uri="{FF2B5EF4-FFF2-40B4-BE49-F238E27FC236}">
                <a16:creationId xmlns:a16="http://schemas.microsoft.com/office/drawing/2014/main" id="{55647432-2A62-2A47-F81C-A724F979227C}"/>
              </a:ext>
            </a:extLst>
          </p:cNvPr>
          <p:cNvSpPr>
            <a:spLocks noGrp="1"/>
          </p:cNvSpPr>
          <p:nvPr>
            <p:ph type="pic" sz="quarter" idx="18"/>
          </p:nvPr>
        </p:nvSpPr>
        <p:spPr>
          <a:xfrm>
            <a:off x="1005193" y="1821067"/>
            <a:ext cx="2128838" cy="2127250"/>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picture</a:t>
            </a:r>
          </a:p>
        </p:txBody>
      </p:sp>
      <p:sp>
        <p:nvSpPr>
          <p:cNvPr id="9" name="Text Placeholder 9">
            <a:extLst>
              <a:ext uri="{FF2B5EF4-FFF2-40B4-BE49-F238E27FC236}">
                <a16:creationId xmlns:a16="http://schemas.microsoft.com/office/drawing/2014/main" id="{6276E121-90C4-1E7B-4D2F-23C799CA9853}"/>
              </a:ext>
            </a:extLst>
          </p:cNvPr>
          <p:cNvSpPr>
            <a:spLocks noGrp="1"/>
          </p:cNvSpPr>
          <p:nvPr>
            <p:ph type="body" sz="quarter" idx="19" hasCustomPrompt="1"/>
          </p:nvPr>
        </p:nvSpPr>
        <p:spPr>
          <a:xfrm>
            <a:off x="1005193" y="4502389"/>
            <a:ext cx="2128836" cy="813616"/>
          </a:xfrm>
        </p:spPr>
        <p:txBody>
          <a:bodyPr>
            <a:noAutofit/>
          </a:bodyPr>
          <a:lstStyle>
            <a:lvl1pPr marL="0" indent="0" algn="ctr">
              <a:buNone/>
              <a:defRPr lang="en-US" sz="1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enter title and company</a:t>
            </a:r>
          </a:p>
        </p:txBody>
      </p:sp>
    </p:spTree>
    <p:extLst>
      <p:ext uri="{BB962C8B-B14F-4D97-AF65-F5344CB8AC3E}">
        <p14:creationId xmlns:p14="http://schemas.microsoft.com/office/powerpoint/2010/main" val="8067690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gistics 1">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B7356CFE-70B6-7BB8-DB18-C9205300EEA1}"/>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6" name="Graphic 5">
            <a:extLst>
              <a:ext uri="{FF2B5EF4-FFF2-40B4-BE49-F238E27FC236}">
                <a16:creationId xmlns:a16="http://schemas.microsoft.com/office/drawing/2014/main" id="{8D357C04-2103-4044-1B2E-F2693BB5868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80F12EB3-81B9-B03D-6EA8-D963B02C7A20}"/>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AB737D7D-2A3B-1C0D-8A32-ADF223BD320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09F0470F-D6BA-B366-D6E3-DBE9BE8BF49E}"/>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737316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Logo Only">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20979138-3AA6-0D9F-D11E-27EFE88F95F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pic>
        <p:nvPicPr>
          <p:cNvPr id="2" name="Graphic 1">
            <a:extLst>
              <a:ext uri="{FF2B5EF4-FFF2-40B4-BE49-F238E27FC236}">
                <a16:creationId xmlns:a16="http://schemas.microsoft.com/office/drawing/2014/main" id="{5F5FD03C-2AA3-4ADE-188F-80933E1A45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2800" y="2369005"/>
            <a:ext cx="5486400" cy="2119989"/>
          </a:xfrm>
          <a:prstGeom prst="rect">
            <a:avLst/>
          </a:prstGeom>
        </p:spPr>
      </p:pic>
    </p:spTree>
    <p:extLst>
      <p:ext uri="{BB962C8B-B14F-4D97-AF65-F5344CB8AC3E}">
        <p14:creationId xmlns:p14="http://schemas.microsoft.com/office/powerpoint/2010/main" val="41845881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TL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20B5-B745-42C3-9BE3-1DEFB1BB2964}"/>
              </a:ext>
            </a:extLst>
          </p:cNvPr>
          <p:cNvSpPr>
            <a:spLocks noGrp="1"/>
          </p:cNvSpPr>
          <p:nvPr>
            <p:ph type="title"/>
          </p:nvPr>
        </p:nvSpPr>
        <p:spPr>
          <a:xfrm>
            <a:off x="101600" y="98067"/>
            <a:ext cx="10474385" cy="576261"/>
          </a:xfrm>
        </p:spPr>
        <p:txBody>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432E2D26-2D6F-4271-9B5F-092742AAFFA8}"/>
              </a:ext>
            </a:extLst>
          </p:cNvPr>
          <p:cNvSpPr txBox="1">
            <a:spLocks/>
          </p:cNvSpPr>
          <p:nvPr userDrawn="1"/>
        </p:nvSpPr>
        <p:spPr>
          <a:xfrm>
            <a:off x="11226800" y="6370638"/>
            <a:ext cx="609600" cy="365125"/>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8DF3C8-31D9-423A-B2D7-DD2A85E509D6}" type="slidenum">
              <a:rPr lang="en-US" sz="1333" smtClean="0"/>
              <a:pPr/>
              <a:t>‹#›</a:t>
            </a:fld>
            <a:endParaRPr lang="en-US" sz="1333"/>
          </a:p>
        </p:txBody>
      </p:sp>
    </p:spTree>
    <p:extLst>
      <p:ext uri="{BB962C8B-B14F-4D97-AF65-F5344CB8AC3E}">
        <p14:creationId xmlns:p14="http://schemas.microsoft.com/office/powerpoint/2010/main" val="102787105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cSld name="Top Title &amp; Content">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40648D8-01C8-4406-95EB-8442CBC0EFD0}"/>
              </a:ext>
            </a:extLst>
          </p:cNvPr>
          <p:cNvSpPr>
            <a:spLocks noGrp="1"/>
          </p:cNvSpPr>
          <p:nvPr>
            <p:ph sz="half" idx="1" hasCustomPrompt="1"/>
          </p:nvPr>
        </p:nvSpPr>
        <p:spPr>
          <a:xfrm>
            <a:off x="381002" y="990600"/>
            <a:ext cx="11429999" cy="5105400"/>
          </a:xfrm>
        </p:spPr>
        <p:txBody>
          <a:bodyPr>
            <a:normAutofit/>
          </a:bodyPr>
          <a:lstStyle>
            <a:lvl1pPr marL="0" marR="0" indent="0" algn="l" defTabSz="1219140" rtl="0" eaLnBrk="1" fontAlgn="auto" latinLnBrk="0" hangingPunct="1">
              <a:lnSpc>
                <a:spcPct val="100000"/>
              </a:lnSpc>
              <a:spcBef>
                <a:spcPct val="20000"/>
              </a:spcBef>
              <a:spcAft>
                <a:spcPts val="0"/>
              </a:spcAft>
              <a:buClr>
                <a:srgbClr val="2DA2BF"/>
              </a:buClr>
              <a:buSzTx/>
              <a:buFont typeface="Arial" panose="020B0604020202020204" pitchFamily="34" charset="0"/>
              <a:buNone/>
              <a:tabLst/>
              <a:defRPr sz="3200">
                <a:latin typeface="+mj-lt"/>
              </a:defRPr>
            </a:lvl1pPr>
            <a:lvl2pPr marL="609569" indent="0">
              <a:buNone/>
              <a:defRPr sz="2000"/>
            </a:lvl2pPr>
            <a:lvl3pPr marL="1219140" indent="0">
              <a:buNone/>
              <a:defRPr sz="2000"/>
            </a:lvl3pPr>
            <a:lvl4pPr marL="1828709" indent="0">
              <a:buNone/>
              <a:defRPr sz="2000"/>
            </a:lvl4pPr>
            <a:lvl5pPr marL="2438278" indent="0">
              <a:buNone/>
              <a:defRPr sz="2000"/>
            </a:lvl5pPr>
            <a:lvl6pPr>
              <a:defRPr sz="2400"/>
            </a:lvl6pPr>
            <a:lvl7pPr>
              <a:defRPr sz="2400"/>
            </a:lvl7pPr>
            <a:lvl8pPr>
              <a:defRPr sz="2400"/>
            </a:lvl8pPr>
            <a:lvl9pPr>
              <a:defRPr sz="2400"/>
            </a:lvl9pPr>
          </a:lstStyle>
          <a:p>
            <a:r>
              <a:rPr lang="en-US"/>
              <a:t>Click to add subtitle</a:t>
            </a:r>
          </a:p>
        </p:txBody>
      </p:sp>
      <p:sp>
        <p:nvSpPr>
          <p:cNvPr id="4" name="Title Placeholder 1">
            <a:extLst>
              <a:ext uri="{FF2B5EF4-FFF2-40B4-BE49-F238E27FC236}">
                <a16:creationId xmlns:a16="http://schemas.microsoft.com/office/drawing/2014/main" id="{A20942E4-24CC-484A-9845-8D2666BDC9D6}"/>
              </a:ext>
            </a:extLst>
          </p:cNvPr>
          <p:cNvSpPr>
            <a:spLocks noGrp="1"/>
          </p:cNvSpPr>
          <p:nvPr>
            <p:ph type="title"/>
          </p:nvPr>
        </p:nvSpPr>
        <p:spPr>
          <a:xfrm>
            <a:off x="381000" y="76202"/>
            <a:ext cx="9372600" cy="732607"/>
          </a:xfrm>
          <a:prstGeom prst="rect">
            <a:avLst/>
          </a:prstGeom>
          <a:effectLst/>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17031648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59471315"/>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_Agenda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6210300" y="0"/>
            <a:ext cx="5981700" cy="6858000"/>
          </a:xfrm>
          <a:prstGeom prst="rect">
            <a:avLst/>
          </a:prstGeom>
          <a:solidFill>
            <a:srgbClr val="1D3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7124700" y="1423416"/>
            <a:ext cx="4141766" cy="4011168"/>
          </a:xfrm>
        </p:spPr>
        <p:txBody>
          <a:bodyPr anchor="ctr">
            <a:noAutofit/>
          </a:bodyPr>
          <a:lstStyle>
            <a:lvl1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1pPr>
            <a:lvl2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2pPr>
            <a:lvl3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3pPr>
            <a:lvl4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4pPr>
            <a:lvl5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FAA20DFE-70D2-CF4D-BCBB-4A953010B701}"/>
              </a:ext>
            </a:extLst>
          </p:cNvPr>
          <p:cNvSpPr>
            <a:spLocks noGrp="1"/>
          </p:cNvSpPr>
          <p:nvPr>
            <p:ph type="title"/>
          </p:nvPr>
        </p:nvSpPr>
        <p:spPr>
          <a:xfrm>
            <a:off x="887895" y="801624"/>
            <a:ext cx="4318089" cy="2356104"/>
          </a:xfrm>
        </p:spPr>
        <p:txBody>
          <a:bodyPr anchor="b"/>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6" name="Text Placeholder 9">
            <a:extLst>
              <a:ext uri="{FF2B5EF4-FFF2-40B4-BE49-F238E27FC236}">
                <a16:creationId xmlns:a16="http://schemas.microsoft.com/office/drawing/2014/main" id="{05D0DC0F-FDE9-1848-AD3E-95851A341261}"/>
              </a:ext>
            </a:extLst>
          </p:cNvPr>
          <p:cNvSpPr>
            <a:spLocks noGrp="1"/>
          </p:cNvSpPr>
          <p:nvPr>
            <p:ph type="body" sz="quarter" idx="17" hasCustomPrompt="1"/>
          </p:nvPr>
        </p:nvSpPr>
        <p:spPr>
          <a:xfrm>
            <a:off x="887413" y="3239390"/>
            <a:ext cx="4318000" cy="1008888"/>
          </a:xfrm>
        </p:spPr>
        <p:txBody>
          <a:bodyPr>
            <a:noAutofit/>
          </a:bodyPr>
          <a:lstStyle>
            <a:lvl1pPr marL="0" indent="0">
              <a:buNone/>
              <a:defRPr lang="en-US" b="0" i="0" smtClean="0">
                <a:effectLst/>
                <a:latin typeface="Arial" panose="020B0604020202020204" pitchFamily="34" charset="0"/>
                <a:ea typeface="Open Sans" panose="020B0606030504020204" pitchFamily="34" charset="0"/>
                <a:cs typeface="Arial" panose="020B0604020202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pic>
        <p:nvPicPr>
          <p:cNvPr id="7" name="Graphic 6">
            <a:extLst>
              <a:ext uri="{FF2B5EF4-FFF2-40B4-BE49-F238E27FC236}">
                <a16:creationId xmlns:a16="http://schemas.microsoft.com/office/drawing/2014/main" id="{B6ED1190-C68C-8B43-8044-8F29477875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81631" y="6179616"/>
            <a:ext cx="2198183" cy="492362"/>
          </a:xfrm>
          <a:prstGeom prst="rect">
            <a:avLst/>
          </a:prstGeom>
        </p:spPr>
      </p:pic>
    </p:spTree>
    <p:extLst>
      <p:ext uri="{BB962C8B-B14F-4D97-AF65-F5344CB8AC3E}">
        <p14:creationId xmlns:p14="http://schemas.microsoft.com/office/powerpoint/2010/main" val="368863144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Title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A638F1-B6E2-A7B8-7F3D-5814FC4807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62500" y="1552575"/>
            <a:ext cx="7429500" cy="5305425"/>
          </a:xfrm>
          <a:prstGeom prst="rect">
            <a:avLst/>
          </a:prstGeom>
        </p:spPr>
      </p:pic>
      <p:sp>
        <p:nvSpPr>
          <p:cNvPr id="11" name="Title 1">
            <a:extLst>
              <a:ext uri="{FF2B5EF4-FFF2-40B4-BE49-F238E27FC236}">
                <a16:creationId xmlns:a16="http://schemas.microsoft.com/office/drawing/2014/main" id="{11191324-3A4D-B745-BDAC-FA074E5EA914}"/>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12" name="Subtitle 2">
            <a:extLst>
              <a:ext uri="{FF2B5EF4-FFF2-40B4-BE49-F238E27FC236}">
                <a16:creationId xmlns:a16="http://schemas.microsoft.com/office/drawing/2014/main" id="{77A44848-3A08-1545-98D7-3523DA9848F7}"/>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pic>
        <p:nvPicPr>
          <p:cNvPr id="2" name="Graphic 1">
            <a:extLst>
              <a:ext uri="{FF2B5EF4-FFF2-40B4-BE49-F238E27FC236}">
                <a16:creationId xmlns:a16="http://schemas.microsoft.com/office/drawing/2014/main" id="{D24E8A85-6C91-146B-087A-D3B1F1AC61B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3" name="Text Box 92">
            <a:extLst>
              <a:ext uri="{FF2B5EF4-FFF2-40B4-BE49-F238E27FC236}">
                <a16:creationId xmlns:a16="http://schemas.microsoft.com/office/drawing/2014/main" id="{3BF45DA8-68D1-8131-9975-4F39534CB32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Template v2.0 December 2022</a:t>
            </a:r>
          </a:p>
        </p:txBody>
      </p:sp>
    </p:spTree>
    <p:extLst>
      <p:ext uri="{BB962C8B-B14F-4D97-AF65-F5344CB8AC3E}">
        <p14:creationId xmlns:p14="http://schemas.microsoft.com/office/powerpoint/2010/main" val="338850249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C43D9B-44E5-5227-2E45-EF9EF0AB6A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0100" y="2057400"/>
            <a:ext cx="7581900" cy="4819650"/>
          </a:xfrm>
          <a:prstGeom prst="rect">
            <a:avLst/>
          </a:prstGeom>
        </p:spPr>
      </p:pic>
      <p:pic>
        <p:nvPicPr>
          <p:cNvPr id="9" name="Graphic 8">
            <a:extLst>
              <a:ext uri="{FF2B5EF4-FFF2-40B4-BE49-F238E27FC236}">
                <a16:creationId xmlns:a16="http://schemas.microsoft.com/office/drawing/2014/main" id="{6AF26A37-6D9C-028E-B089-617CA487F7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5" name="Title 1">
            <a:extLst>
              <a:ext uri="{FF2B5EF4-FFF2-40B4-BE49-F238E27FC236}">
                <a16:creationId xmlns:a16="http://schemas.microsoft.com/office/drawing/2014/main" id="{03B90F01-9144-92B6-4A82-AD6C6A59A290}"/>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6" name="Subtitle 2">
            <a:extLst>
              <a:ext uri="{FF2B5EF4-FFF2-40B4-BE49-F238E27FC236}">
                <a16:creationId xmlns:a16="http://schemas.microsoft.com/office/drawing/2014/main" id="{40B2C54C-82AC-6F71-3673-3413CCC132F8}"/>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 Box 92">
            <a:extLst>
              <a:ext uri="{FF2B5EF4-FFF2-40B4-BE49-F238E27FC236}">
                <a16:creationId xmlns:a16="http://schemas.microsoft.com/office/drawing/2014/main" id="{A4C068EF-639A-971F-5B13-7F9CD52D7CC2}"/>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30086749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CE662D8-62C3-47F2-EDE3-9DB967B3CC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34025" y="1104900"/>
            <a:ext cx="6657975" cy="5753100"/>
          </a:xfrm>
          <a:prstGeom prst="rect">
            <a:avLst/>
          </a:prstGeom>
        </p:spPr>
      </p:pic>
      <p:pic>
        <p:nvPicPr>
          <p:cNvPr id="7" name="Graphic 6">
            <a:extLst>
              <a:ext uri="{FF2B5EF4-FFF2-40B4-BE49-F238E27FC236}">
                <a16:creationId xmlns:a16="http://schemas.microsoft.com/office/drawing/2014/main" id="{5DFEFA29-493C-1925-FDD7-818B07FD3F5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5" name="Title 1">
            <a:extLst>
              <a:ext uri="{FF2B5EF4-FFF2-40B4-BE49-F238E27FC236}">
                <a16:creationId xmlns:a16="http://schemas.microsoft.com/office/drawing/2014/main" id="{2627850A-8FA8-CAAF-0158-84DBDE327DF9}"/>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8" name="Subtitle 2">
            <a:extLst>
              <a:ext uri="{FF2B5EF4-FFF2-40B4-BE49-F238E27FC236}">
                <a16:creationId xmlns:a16="http://schemas.microsoft.com/office/drawing/2014/main" id="{94BA46CF-A280-58D5-246B-2DF37611893F}"/>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 Box 92">
            <a:extLst>
              <a:ext uri="{FF2B5EF4-FFF2-40B4-BE49-F238E27FC236}">
                <a16:creationId xmlns:a16="http://schemas.microsoft.com/office/drawing/2014/main" id="{A12867A4-1FF1-9652-48AE-B5949D27B847}"/>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38177023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Agenda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6096000" y="0"/>
            <a:ext cx="609043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hasCustomPrompt="1"/>
          </p:nvPr>
        </p:nvSpPr>
        <p:spPr>
          <a:xfrm>
            <a:off x="6760299" y="1423416"/>
            <a:ext cx="4761835" cy="4011168"/>
          </a:xfrm>
        </p:spPr>
        <p:txBody>
          <a:bodyPr anchor="ctr">
            <a:noAutofit/>
          </a:bodyPr>
          <a:lstStyle>
            <a:lvl1pPr marL="228600" indent="-228600">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FAA20DFE-70D2-CF4D-BCBB-4A953010B701}"/>
              </a:ext>
            </a:extLst>
          </p:cNvPr>
          <p:cNvSpPr>
            <a:spLocks noGrp="1"/>
          </p:cNvSpPr>
          <p:nvPr>
            <p:ph type="title"/>
          </p:nvPr>
        </p:nvSpPr>
        <p:spPr>
          <a:xfrm>
            <a:off x="887895" y="801624"/>
            <a:ext cx="4318089" cy="2356104"/>
          </a:xfrm>
        </p:spPr>
        <p:txBody>
          <a:bodyPr anchor="b"/>
          <a:lstStyle>
            <a:lvl1pPr>
              <a:defRPr sz="4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6" name="Text Placeholder 9">
            <a:extLst>
              <a:ext uri="{FF2B5EF4-FFF2-40B4-BE49-F238E27FC236}">
                <a16:creationId xmlns:a16="http://schemas.microsoft.com/office/drawing/2014/main" id="{05D0DC0F-FDE9-1848-AD3E-95851A341261}"/>
              </a:ext>
            </a:extLst>
          </p:cNvPr>
          <p:cNvSpPr>
            <a:spLocks noGrp="1"/>
          </p:cNvSpPr>
          <p:nvPr>
            <p:ph type="body" sz="quarter" idx="17" hasCustomPrompt="1"/>
          </p:nvPr>
        </p:nvSpPr>
        <p:spPr>
          <a:xfrm>
            <a:off x="887413" y="3239390"/>
            <a:ext cx="4318000" cy="1008888"/>
          </a:xfrm>
        </p:spPr>
        <p:txBody>
          <a:bodyPr>
            <a:noAutofit/>
          </a:bodyPr>
          <a:lstStyle>
            <a:lvl1pPr marL="0" indent="0">
              <a:buNone/>
              <a:defRPr lang="en-US" sz="2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r>
              <a:rPr lang="en-US"/>
              <a:t>Click to edit subtitle</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Slide Number Placeholder 5">
            <a:extLst>
              <a:ext uri="{FF2B5EF4-FFF2-40B4-BE49-F238E27FC236}">
                <a16:creationId xmlns:a16="http://schemas.microsoft.com/office/drawing/2014/main" id="{E40FFB5E-A62A-2D74-54FC-40E139B23BF6}"/>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9615667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Agenda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0" y="0"/>
            <a:ext cx="3657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412045" y="954155"/>
            <a:ext cx="2833510" cy="4949687"/>
          </a:xfrm>
        </p:spPr>
        <p:txBody>
          <a:bodyPr anchor="t">
            <a:noAutofit/>
          </a:bodyPr>
          <a:lstStyle>
            <a:lvl1pPr marL="0" inden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Content Placeholder 2">
            <a:extLst>
              <a:ext uri="{FF2B5EF4-FFF2-40B4-BE49-F238E27FC236}">
                <a16:creationId xmlns:a16="http://schemas.microsoft.com/office/drawing/2014/main" id="{FD5D6ABF-56FC-8EA1-D80C-E3383741756B}"/>
              </a:ext>
            </a:extLst>
          </p:cNvPr>
          <p:cNvSpPr>
            <a:spLocks noGrp="1"/>
          </p:cNvSpPr>
          <p:nvPr>
            <p:ph idx="10" hasCustomPrompt="1"/>
          </p:nvPr>
        </p:nvSpPr>
        <p:spPr>
          <a:xfrm>
            <a:off x="4423511" y="954156"/>
            <a:ext cx="7002579" cy="4949687"/>
          </a:xfrm>
        </p:spPr>
        <p:txBody>
          <a:bodyPr anchor="t">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DD8DD629-CE62-2B44-686E-C8D97BF02A10}"/>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31406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ogistics 2">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A876F87F-E5E0-1E7F-8888-4717B311B8C7}"/>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268C4367-80C5-F838-E9BC-73491685D36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51D491F3-7420-C959-35C4-196DA8B48D9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5880051F-DCD6-E1D8-CA2F-40EA8DFAA3A2}"/>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5695B3F8-1B67-78AD-BC94-0215CA55834F}"/>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362036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Agenda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8534400" y="0"/>
            <a:ext cx="3657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8946445" y="954155"/>
            <a:ext cx="2833510" cy="4949687"/>
          </a:xfrm>
        </p:spPr>
        <p:txBody>
          <a:bodyPr anchor="t">
            <a:noAutofit/>
          </a:bodyPr>
          <a:lstStyle>
            <a:lvl1pPr marL="0" indent="0">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Content Placeholder 2">
            <a:extLst>
              <a:ext uri="{FF2B5EF4-FFF2-40B4-BE49-F238E27FC236}">
                <a16:creationId xmlns:a16="http://schemas.microsoft.com/office/drawing/2014/main" id="{FD5D6ABF-56FC-8EA1-D80C-E3383741756B}"/>
              </a:ext>
            </a:extLst>
          </p:cNvPr>
          <p:cNvSpPr>
            <a:spLocks noGrp="1"/>
          </p:cNvSpPr>
          <p:nvPr>
            <p:ph idx="10" hasCustomPrompt="1"/>
          </p:nvPr>
        </p:nvSpPr>
        <p:spPr>
          <a:xfrm>
            <a:off x="765911" y="954156"/>
            <a:ext cx="7002579" cy="4949687"/>
          </a:xfrm>
        </p:spPr>
        <p:txBody>
          <a:bodyPr anchor="t">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7AB9DE36-93EE-5F1D-B2F7-934AEF322D4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8686454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20B5-B745-42C3-9BE3-1DEFB1BB2964}"/>
              </a:ext>
            </a:extLst>
          </p:cNvPr>
          <p:cNvSpPr>
            <a:spLocks noGrp="1"/>
          </p:cNvSpPr>
          <p:nvPr>
            <p:ph type="title" hasCustomPrompt="1"/>
          </p:nvPr>
        </p:nvSpPr>
        <p:spPr/>
        <p:txBody>
          <a:bodyPr anchor="t"/>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3EA42DD3-EE0E-47DC-B9A6-3CDAE75AA5D9}"/>
              </a:ext>
            </a:extLst>
          </p:cNvPr>
          <p:cNvSpPr>
            <a:spLocks noGrp="1"/>
          </p:cNvSpPr>
          <p:nvPr>
            <p:ph idx="1" hasCustomPrompt="1"/>
          </p:nvPr>
        </p:nvSpPr>
        <p:spPr>
          <a:xfrm>
            <a:off x="381000" y="1066800"/>
            <a:ext cx="11430000" cy="5029200"/>
          </a:xfrm>
        </p:spPr>
        <p:txBody>
          <a:bodyPr/>
          <a:lstStyle>
            <a:lvl1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209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Only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C53B9-FF92-7DC2-B8CC-3BEE1F497CED}"/>
              </a:ext>
            </a:extLst>
          </p:cNvPr>
          <p:cNvSpPr>
            <a:spLocks noGrp="1"/>
          </p:cNvSpPr>
          <p:nvPr>
            <p:ph type="title" hasCustomPrompt="1"/>
          </p:nvPr>
        </p:nvSpPr>
        <p:spPr/>
        <p:txBody>
          <a:bodyPr anchor="t"/>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38908059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Only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38139"/>
            <a:ext cx="11430000" cy="1122528"/>
          </a:xfrm>
        </p:spPr>
        <p:txBody>
          <a:bodyPr anchor="b">
            <a:normAutofit/>
          </a:bodyPr>
          <a:lstStyle>
            <a:lvl1pPr>
              <a:defRPr sz="4000" b="1" i="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27301415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Emphasis">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8A86BC-81A0-D64A-8E1C-839DCC18C7D8}"/>
              </a:ext>
            </a:extLst>
          </p:cNvPr>
          <p:cNvSpPr>
            <a:spLocks noGrp="1"/>
          </p:cNvSpPr>
          <p:nvPr>
            <p:ph type="ctrTitle" hasCustomPrompt="1"/>
          </p:nvPr>
        </p:nvSpPr>
        <p:spPr>
          <a:xfrm>
            <a:off x="1524000" y="1122363"/>
            <a:ext cx="9144000" cy="2387600"/>
          </a:xfrm>
        </p:spPr>
        <p:txBody>
          <a:bodyPr anchor="b"/>
          <a:lstStyle>
            <a:lvl1pPr algn="ctr">
              <a:defRPr sz="60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5" name="Subtitle 2">
            <a:extLst>
              <a:ext uri="{FF2B5EF4-FFF2-40B4-BE49-F238E27FC236}">
                <a16:creationId xmlns:a16="http://schemas.microsoft.com/office/drawing/2014/main" id="{CA97B3DF-AE92-604F-9263-CEE3C35F7CFE}"/>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Tree>
    <p:extLst>
      <p:ext uri="{BB962C8B-B14F-4D97-AF65-F5344CB8AC3E}">
        <p14:creationId xmlns:p14="http://schemas.microsoft.com/office/powerpoint/2010/main" val="27951796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Business Woman">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2DDDBE96-C72E-A94B-0D67-F51DB499ECDC}"/>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7" name="Graphic 6">
            <a:extLst>
              <a:ext uri="{FF2B5EF4-FFF2-40B4-BE49-F238E27FC236}">
                <a16:creationId xmlns:a16="http://schemas.microsoft.com/office/drawing/2014/main" id="{C3ABB9F6-F192-48B4-D09E-E2F065648E6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610A513C-8357-4D6C-EF6F-BD685AD8A3B2}"/>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CEFD2A14-B2F1-4B2A-B82D-7681E9F4C6F7}"/>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F59D9166-27EA-0592-45FD-8480DA61A701}"/>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568863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Business Man">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78B3FD4F-770F-E7EC-81A0-45718D40CC59}"/>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7" name="Graphic 6">
            <a:extLst>
              <a:ext uri="{FF2B5EF4-FFF2-40B4-BE49-F238E27FC236}">
                <a16:creationId xmlns:a16="http://schemas.microsoft.com/office/drawing/2014/main" id="{373B6521-B3E6-25A2-EAB6-C3D40E2D71B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53588A47-6BEA-B4A7-A211-EA9DE3EE73A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7D326E3C-0BD8-6294-2B89-AE946101171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5790F872-9520-EB1F-9EAA-FEBDE9EBC378}"/>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28413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Manufacturin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67B63D-7099-3F57-C03C-3CDA1C73F3F5}"/>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Box 92">
            <a:extLst>
              <a:ext uri="{FF2B5EF4-FFF2-40B4-BE49-F238E27FC236}">
                <a16:creationId xmlns:a16="http://schemas.microsoft.com/office/drawing/2014/main" id="{C8F2BBB2-DB59-4E0F-1D53-745462D53AF8}"/>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6" name="Slide Number Placeholder 5">
            <a:extLst>
              <a:ext uri="{FF2B5EF4-FFF2-40B4-BE49-F238E27FC236}">
                <a16:creationId xmlns:a16="http://schemas.microsoft.com/office/drawing/2014/main" id="{0EB61488-405B-9EE9-4F60-D62969654BB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706188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Grocer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04AB27-5EDE-E210-D67A-7E688C2BE419}"/>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sp>
        <p:nvSpPr>
          <p:cNvPr id="4" name="Content Placeholder 2">
            <a:extLst>
              <a:ext uri="{FF2B5EF4-FFF2-40B4-BE49-F238E27FC236}">
                <a16:creationId xmlns:a16="http://schemas.microsoft.com/office/drawing/2014/main" id="{5BE52A48-8C10-704B-B15E-C6B5D191C122}"/>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46954B25-EFFE-9298-4DF7-9124EF4A0C9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6CC5FCEF-DA56-0308-2EB0-254DAC7E5ACB}"/>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5" name="Slide Number Placeholder 5">
            <a:extLst>
              <a:ext uri="{FF2B5EF4-FFF2-40B4-BE49-F238E27FC236}">
                <a16:creationId xmlns:a16="http://schemas.microsoft.com/office/drawing/2014/main" id="{741E72A9-1849-7F2B-CB01-9104792FF956}"/>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980921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Retail">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B741AE74-1BB3-C9B1-F81A-3662076861D3}"/>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10815CF8-5FAD-0C60-5E3A-EEC56204B73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B9FA2EAE-F132-9C58-FF7A-5763E8D25B4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D1357D72-C1D7-5893-D14C-F984DA4D92E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3" name="Slide Number Placeholder 5">
            <a:extLst>
              <a:ext uri="{FF2B5EF4-FFF2-40B4-BE49-F238E27FC236}">
                <a16:creationId xmlns:a16="http://schemas.microsoft.com/office/drawing/2014/main" id="{B2B1E7AA-EE8B-21F1-358F-342DF1874C8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464912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High-Tech">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E057B152-6E36-22D3-D988-81AF461A6ACC}"/>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A9651510-7314-165A-E1D3-B5A2F1BABF1C}"/>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3" name="Slide Number Placeholder 5">
            <a:extLst>
              <a:ext uri="{FF2B5EF4-FFF2-40B4-BE49-F238E27FC236}">
                <a16:creationId xmlns:a16="http://schemas.microsoft.com/office/drawing/2014/main" id="{5D402ECA-D171-6D57-6B42-8883F8FDCCC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660413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Logistics 1">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B7356CFE-70B6-7BB8-DB18-C9205300EEA1}"/>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6" name="Graphic 5">
            <a:extLst>
              <a:ext uri="{FF2B5EF4-FFF2-40B4-BE49-F238E27FC236}">
                <a16:creationId xmlns:a16="http://schemas.microsoft.com/office/drawing/2014/main" id="{8D357C04-2103-4044-1B2E-F2693BB5868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80F12EB3-81B9-B03D-6EA8-D963B02C7A20}"/>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AB737D7D-2A3B-1C0D-8A32-ADF223BD320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09F0470F-D6BA-B366-D6E3-DBE9BE8BF49E}"/>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068720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Logistics 2">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A876F87F-E5E0-1E7F-8888-4717B311B8C7}"/>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268C4367-80C5-F838-E9BC-73491685D36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51D491F3-7420-C959-35C4-196DA8B48D9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5880051F-DCD6-E1D8-CA2F-40EA8DFAA3A2}"/>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5695B3F8-1B67-78AD-BC94-0215CA55834F}"/>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352002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High-Tech">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E057B152-6E36-22D3-D988-81AF461A6ACC}"/>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A9651510-7314-165A-E1D3-B5A2F1BABF1C}"/>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3" name="Slide Number Placeholder 5">
            <a:extLst>
              <a:ext uri="{FF2B5EF4-FFF2-40B4-BE49-F238E27FC236}">
                <a16:creationId xmlns:a16="http://schemas.microsoft.com/office/drawing/2014/main" id="{5D402ECA-D171-6D57-6B42-8883F8FDCCC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990280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Life Scien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691745-EAFF-4908-8282-0391E07A0E20}"/>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Text Box 92">
            <a:extLst>
              <a:ext uri="{FF2B5EF4-FFF2-40B4-BE49-F238E27FC236}">
                <a16:creationId xmlns:a16="http://schemas.microsoft.com/office/drawing/2014/main" id="{92D25312-027F-2C67-8299-447FCA222D7A}"/>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2" name="Slide Number Placeholder 5">
            <a:extLst>
              <a:ext uri="{FF2B5EF4-FFF2-40B4-BE49-F238E27FC236}">
                <a16:creationId xmlns:a16="http://schemas.microsoft.com/office/drawing/2014/main" id="{9BCCE209-6D74-FB8B-9459-09E5680375A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127597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Healthcar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A13073-7078-8DE6-27E7-37512079F95A}"/>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Box 92">
            <a:extLst>
              <a:ext uri="{FF2B5EF4-FFF2-40B4-BE49-F238E27FC236}">
                <a16:creationId xmlns:a16="http://schemas.microsoft.com/office/drawing/2014/main" id="{66A9C3AC-B3AC-EE47-4C59-D94B1CE1F906}"/>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2" name="Slide Number Placeholder 5">
            <a:extLst>
              <a:ext uri="{FF2B5EF4-FFF2-40B4-BE49-F238E27FC236}">
                <a16:creationId xmlns:a16="http://schemas.microsoft.com/office/drawing/2014/main" id="{76A9AA13-BC0D-C9FD-32FB-76FEE938161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999198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383553" y="1451134"/>
            <a:ext cx="5638797" cy="4449765"/>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687ADBA4-3CEF-A4C8-E4E8-2AC3D375004B}"/>
              </a:ext>
            </a:extLst>
          </p:cNvPr>
          <p:cNvSpPr>
            <a:spLocks noGrp="1"/>
          </p:cNvSpPr>
          <p:nvPr>
            <p:ph idx="12" hasCustomPrompt="1"/>
          </p:nvPr>
        </p:nvSpPr>
        <p:spPr>
          <a:xfrm>
            <a:off x="6169652" y="1447800"/>
            <a:ext cx="5638797" cy="4449765"/>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11612821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wo Content - Headers">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383553" y="1895302"/>
            <a:ext cx="5638797" cy="4005597"/>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687ADBA4-3CEF-A4C8-E4E8-2AC3D375004B}"/>
              </a:ext>
            </a:extLst>
          </p:cNvPr>
          <p:cNvSpPr>
            <a:spLocks noGrp="1"/>
          </p:cNvSpPr>
          <p:nvPr>
            <p:ph idx="12" hasCustomPrompt="1"/>
          </p:nvPr>
        </p:nvSpPr>
        <p:spPr>
          <a:xfrm>
            <a:off x="6169652" y="1891968"/>
            <a:ext cx="5638797" cy="4005597"/>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Text Placeholder 9">
            <a:extLst>
              <a:ext uri="{FF2B5EF4-FFF2-40B4-BE49-F238E27FC236}">
                <a16:creationId xmlns:a16="http://schemas.microsoft.com/office/drawing/2014/main" id="{409D40C6-75F1-CF12-4FA0-36F4CB209EF1}"/>
              </a:ext>
            </a:extLst>
          </p:cNvPr>
          <p:cNvSpPr>
            <a:spLocks noGrp="1"/>
          </p:cNvSpPr>
          <p:nvPr>
            <p:ph type="body" sz="quarter" idx="17" hasCustomPrompt="1"/>
          </p:nvPr>
        </p:nvSpPr>
        <p:spPr>
          <a:xfrm>
            <a:off x="380999" y="1219200"/>
            <a:ext cx="5638797" cy="5943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3" name="Text Placeholder 9">
            <a:extLst>
              <a:ext uri="{FF2B5EF4-FFF2-40B4-BE49-F238E27FC236}">
                <a16:creationId xmlns:a16="http://schemas.microsoft.com/office/drawing/2014/main" id="{73002B2B-8303-458A-A69E-8633AADCA004}"/>
              </a:ext>
            </a:extLst>
          </p:cNvPr>
          <p:cNvSpPr>
            <a:spLocks noGrp="1"/>
          </p:cNvSpPr>
          <p:nvPr>
            <p:ph type="body" sz="quarter" idx="19" hasCustomPrompt="1"/>
          </p:nvPr>
        </p:nvSpPr>
        <p:spPr>
          <a:xfrm>
            <a:off x="6169651" y="1219200"/>
            <a:ext cx="5638797" cy="5943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Tree>
    <p:extLst>
      <p:ext uri="{BB962C8B-B14F-4D97-AF65-F5344CB8AC3E}">
        <p14:creationId xmlns:p14="http://schemas.microsoft.com/office/powerpoint/2010/main" val="25454550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612153"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382777"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574DBCCF-8718-E09F-77AA-3977951883AF}"/>
              </a:ext>
            </a:extLst>
          </p:cNvPr>
          <p:cNvSpPr>
            <a:spLocks noGrp="1"/>
          </p:cNvSpPr>
          <p:nvPr>
            <p:ph idx="20" hasCustomPrompt="1"/>
          </p:nvPr>
        </p:nvSpPr>
        <p:spPr>
          <a:xfrm>
            <a:off x="8153401"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19209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hree Content - Headers">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612153"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3" name="Text Placeholder 9">
            <a:extLst>
              <a:ext uri="{FF2B5EF4-FFF2-40B4-BE49-F238E27FC236}">
                <a16:creationId xmlns:a16="http://schemas.microsoft.com/office/drawing/2014/main" id="{F5561ADC-51AB-973D-7B23-B08AA34F11B2}"/>
              </a:ext>
            </a:extLst>
          </p:cNvPr>
          <p:cNvSpPr>
            <a:spLocks noGrp="1"/>
          </p:cNvSpPr>
          <p:nvPr>
            <p:ph type="body" sz="quarter" idx="17" hasCustomPrompt="1"/>
          </p:nvPr>
        </p:nvSpPr>
        <p:spPr>
          <a:xfrm>
            <a:off x="609600"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382777"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4382777"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4" name="Content Placeholder 2">
            <a:extLst>
              <a:ext uri="{FF2B5EF4-FFF2-40B4-BE49-F238E27FC236}">
                <a16:creationId xmlns:a16="http://schemas.microsoft.com/office/drawing/2014/main" id="{574DBCCF-8718-E09F-77AA-3977951883AF}"/>
              </a:ext>
            </a:extLst>
          </p:cNvPr>
          <p:cNvSpPr>
            <a:spLocks noGrp="1"/>
          </p:cNvSpPr>
          <p:nvPr>
            <p:ph idx="20" hasCustomPrompt="1"/>
          </p:nvPr>
        </p:nvSpPr>
        <p:spPr>
          <a:xfrm>
            <a:off x="8153401"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9">
            <a:extLst>
              <a:ext uri="{FF2B5EF4-FFF2-40B4-BE49-F238E27FC236}">
                <a16:creationId xmlns:a16="http://schemas.microsoft.com/office/drawing/2014/main" id="{986B4E32-8D99-9493-A159-B21154F0A63E}"/>
              </a:ext>
            </a:extLst>
          </p:cNvPr>
          <p:cNvSpPr>
            <a:spLocks noGrp="1"/>
          </p:cNvSpPr>
          <p:nvPr>
            <p:ph type="body" sz="quarter" idx="21" hasCustomPrompt="1"/>
          </p:nvPr>
        </p:nvSpPr>
        <p:spPr>
          <a:xfrm>
            <a:off x="8153401"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Tree>
    <p:extLst>
      <p:ext uri="{BB962C8B-B14F-4D97-AF65-F5344CB8AC3E}">
        <p14:creationId xmlns:p14="http://schemas.microsoft.com/office/powerpoint/2010/main" val="4409954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Grid Six Boxes">
    <p:bg>
      <p:bgPr>
        <a:solidFill>
          <a:schemeClr val="bg1"/>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943476" y="1879859"/>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4943475"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19" name="Group 18">
            <a:extLst>
              <a:ext uri="{FF2B5EF4-FFF2-40B4-BE49-F238E27FC236}">
                <a16:creationId xmlns:a16="http://schemas.microsoft.com/office/drawing/2014/main" id="{186633EE-1DBC-0D05-D552-2F95A1FD25ED}"/>
              </a:ext>
            </a:extLst>
          </p:cNvPr>
          <p:cNvGrpSpPr/>
          <p:nvPr userDrawn="1"/>
        </p:nvGrpSpPr>
        <p:grpSpPr>
          <a:xfrm>
            <a:off x="609600" y="1200150"/>
            <a:ext cx="10970247" cy="4667250"/>
            <a:chOff x="609600" y="1200150"/>
            <a:chExt cx="10970247" cy="4667250"/>
          </a:xfrm>
        </p:grpSpPr>
        <p:cxnSp>
          <p:nvCxnSpPr>
            <p:cNvPr id="14" name="Straight Connector 13">
              <a:extLst>
                <a:ext uri="{FF2B5EF4-FFF2-40B4-BE49-F238E27FC236}">
                  <a16:creationId xmlns:a16="http://schemas.microsoft.com/office/drawing/2014/main" id="{D0B82721-FA57-DC1A-FCAC-3183C54359F9}"/>
                </a:ext>
              </a:extLst>
            </p:cNvPr>
            <p:cNvCxnSpPr/>
            <p:nvPr userDrawn="1"/>
          </p:nvCxnSpPr>
          <p:spPr>
            <a:xfrm>
              <a:off x="609600" y="3524250"/>
              <a:ext cx="1097024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F2A847-57C3-AF78-4A72-EE0407C60123}"/>
                </a:ext>
              </a:extLst>
            </p:cNvPr>
            <p:cNvCxnSpPr>
              <a:cxnSpLocks/>
            </p:cNvCxnSpPr>
            <p:nvPr userDrawn="1"/>
          </p:nvCxnSpPr>
          <p:spPr>
            <a:xfrm flipV="1">
              <a:off x="4210050" y="121920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0A57B38-92C2-7376-8D15-F988849DBCF7}"/>
                </a:ext>
              </a:extLst>
            </p:cNvPr>
            <p:cNvCxnSpPr>
              <a:cxnSpLocks/>
            </p:cNvCxnSpPr>
            <p:nvPr userDrawn="1"/>
          </p:nvCxnSpPr>
          <p:spPr>
            <a:xfrm flipV="1">
              <a:off x="7991475" y="120015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DBA488E-0686-E8EF-1897-EB98D652F88A}"/>
              </a:ext>
            </a:extLst>
          </p:cNvPr>
          <p:cNvGrpSpPr>
            <a:grpSpLocks noChangeAspect="1"/>
          </p:cNvGrpSpPr>
          <p:nvPr userDrawn="1"/>
        </p:nvGrpSpPr>
        <p:grpSpPr>
          <a:xfrm>
            <a:off x="4517405" y="1337851"/>
            <a:ext cx="365760" cy="365760"/>
            <a:chOff x="1161489" y="1923489"/>
            <a:chExt cx="457200" cy="457200"/>
          </a:xfrm>
        </p:grpSpPr>
        <p:sp>
          <p:nvSpPr>
            <p:cNvPr id="26" name="Rounded Rectangle 30">
              <a:extLst>
                <a:ext uri="{FF2B5EF4-FFF2-40B4-BE49-F238E27FC236}">
                  <a16:creationId xmlns:a16="http://schemas.microsoft.com/office/drawing/2014/main" id="{B220070D-4FEC-5D50-7A8A-CAB544BADC1E}"/>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Graphic 26" descr="Checkmark with solid fill">
              <a:extLst>
                <a:ext uri="{FF2B5EF4-FFF2-40B4-BE49-F238E27FC236}">
                  <a16:creationId xmlns:a16="http://schemas.microsoft.com/office/drawing/2014/main" id="{507202E5-4BB9-59AD-4829-7F59F8D09E5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0" name="Content Placeholder 2">
            <a:extLst>
              <a:ext uri="{FF2B5EF4-FFF2-40B4-BE49-F238E27FC236}">
                <a16:creationId xmlns:a16="http://schemas.microsoft.com/office/drawing/2014/main" id="{7DCC6415-F2FB-89EE-2944-F0BCCFC4BE62}"/>
              </a:ext>
            </a:extLst>
          </p:cNvPr>
          <p:cNvSpPr>
            <a:spLocks noGrp="1"/>
          </p:cNvSpPr>
          <p:nvPr>
            <p:ph idx="28" hasCustomPrompt="1"/>
          </p:nvPr>
        </p:nvSpPr>
        <p:spPr>
          <a:xfrm>
            <a:off x="8714098" y="1888561"/>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1" name="Text Placeholder 9">
            <a:extLst>
              <a:ext uri="{FF2B5EF4-FFF2-40B4-BE49-F238E27FC236}">
                <a16:creationId xmlns:a16="http://schemas.microsoft.com/office/drawing/2014/main" id="{D2519197-4EDB-7B44-D048-7FE409D25AFE}"/>
              </a:ext>
            </a:extLst>
          </p:cNvPr>
          <p:cNvSpPr>
            <a:spLocks noGrp="1"/>
          </p:cNvSpPr>
          <p:nvPr>
            <p:ph type="body" sz="quarter" idx="29" hasCustomPrompt="1"/>
          </p:nvPr>
        </p:nvSpPr>
        <p:spPr>
          <a:xfrm>
            <a:off x="8714097"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2" name="Group 41">
            <a:extLst>
              <a:ext uri="{FF2B5EF4-FFF2-40B4-BE49-F238E27FC236}">
                <a16:creationId xmlns:a16="http://schemas.microsoft.com/office/drawing/2014/main" id="{F547BF1F-2DD4-9D0C-8CEF-DCCF864E030F}"/>
              </a:ext>
            </a:extLst>
          </p:cNvPr>
          <p:cNvGrpSpPr>
            <a:grpSpLocks noChangeAspect="1"/>
          </p:cNvGrpSpPr>
          <p:nvPr userDrawn="1"/>
        </p:nvGrpSpPr>
        <p:grpSpPr>
          <a:xfrm>
            <a:off x="8288027" y="1337851"/>
            <a:ext cx="365760" cy="365760"/>
            <a:chOff x="1161489" y="1923489"/>
            <a:chExt cx="457200" cy="457200"/>
          </a:xfrm>
        </p:grpSpPr>
        <p:sp>
          <p:nvSpPr>
            <p:cNvPr id="43" name="Rounded Rectangle 30">
              <a:extLst>
                <a:ext uri="{FF2B5EF4-FFF2-40B4-BE49-F238E27FC236}">
                  <a16:creationId xmlns:a16="http://schemas.microsoft.com/office/drawing/2014/main" id="{418FCA71-3C5E-EDB0-2AB3-0D641C9B30EB}"/>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4" name="Graphic 43" descr="Checkmark with solid fill">
              <a:extLst>
                <a:ext uri="{FF2B5EF4-FFF2-40B4-BE49-F238E27FC236}">
                  <a16:creationId xmlns:a16="http://schemas.microsoft.com/office/drawing/2014/main" id="{6DFE2BE5-E9C5-0CC7-0B12-50B243FAFEC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5" name="Content Placeholder 2">
            <a:extLst>
              <a:ext uri="{FF2B5EF4-FFF2-40B4-BE49-F238E27FC236}">
                <a16:creationId xmlns:a16="http://schemas.microsoft.com/office/drawing/2014/main" id="{9554DE35-CD39-521B-E5A3-6140F8D9B021}"/>
              </a:ext>
            </a:extLst>
          </p:cNvPr>
          <p:cNvSpPr>
            <a:spLocks noGrp="1"/>
          </p:cNvSpPr>
          <p:nvPr>
            <p:ph idx="30" hasCustomPrompt="1"/>
          </p:nvPr>
        </p:nvSpPr>
        <p:spPr>
          <a:xfrm>
            <a:off x="1178476" y="1879859"/>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6" name="Text Placeholder 9">
            <a:extLst>
              <a:ext uri="{FF2B5EF4-FFF2-40B4-BE49-F238E27FC236}">
                <a16:creationId xmlns:a16="http://schemas.microsoft.com/office/drawing/2014/main" id="{387F20CA-C5EE-E3DA-DB3D-9A7FF53739A7}"/>
              </a:ext>
            </a:extLst>
          </p:cNvPr>
          <p:cNvSpPr>
            <a:spLocks noGrp="1"/>
          </p:cNvSpPr>
          <p:nvPr>
            <p:ph type="body" sz="quarter" idx="31" hasCustomPrompt="1"/>
          </p:nvPr>
        </p:nvSpPr>
        <p:spPr>
          <a:xfrm>
            <a:off x="1178475"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7" name="Group 46">
            <a:extLst>
              <a:ext uri="{FF2B5EF4-FFF2-40B4-BE49-F238E27FC236}">
                <a16:creationId xmlns:a16="http://schemas.microsoft.com/office/drawing/2014/main" id="{843A0EFC-6B26-5067-2CE1-3ECE808CC7D8}"/>
              </a:ext>
            </a:extLst>
          </p:cNvPr>
          <p:cNvGrpSpPr>
            <a:grpSpLocks noChangeAspect="1"/>
          </p:cNvGrpSpPr>
          <p:nvPr userDrawn="1"/>
        </p:nvGrpSpPr>
        <p:grpSpPr>
          <a:xfrm>
            <a:off x="752405" y="1337851"/>
            <a:ext cx="365760" cy="365760"/>
            <a:chOff x="1161489" y="1923489"/>
            <a:chExt cx="457200" cy="457200"/>
          </a:xfrm>
        </p:grpSpPr>
        <p:sp>
          <p:nvSpPr>
            <p:cNvPr id="48" name="Rounded Rectangle 30">
              <a:extLst>
                <a:ext uri="{FF2B5EF4-FFF2-40B4-BE49-F238E27FC236}">
                  <a16:creationId xmlns:a16="http://schemas.microsoft.com/office/drawing/2014/main" id="{9C71062C-23D1-E26B-35C4-A70A916C43A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9" name="Graphic 48" descr="Checkmark with solid fill">
              <a:extLst>
                <a:ext uri="{FF2B5EF4-FFF2-40B4-BE49-F238E27FC236}">
                  <a16:creationId xmlns:a16="http://schemas.microsoft.com/office/drawing/2014/main" id="{3815A0AB-9AC1-D2BB-D1B6-1C2CB5ABAC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0" name="Content Placeholder 2">
            <a:extLst>
              <a:ext uri="{FF2B5EF4-FFF2-40B4-BE49-F238E27FC236}">
                <a16:creationId xmlns:a16="http://schemas.microsoft.com/office/drawing/2014/main" id="{F5ECFED7-197B-2451-A721-C8B29F3B1BF7}"/>
              </a:ext>
            </a:extLst>
          </p:cNvPr>
          <p:cNvSpPr>
            <a:spLocks noGrp="1"/>
          </p:cNvSpPr>
          <p:nvPr>
            <p:ph idx="32" hasCustomPrompt="1"/>
          </p:nvPr>
        </p:nvSpPr>
        <p:spPr>
          <a:xfrm>
            <a:off x="4943474" y="4343305"/>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1" name="Text Placeholder 9">
            <a:extLst>
              <a:ext uri="{FF2B5EF4-FFF2-40B4-BE49-F238E27FC236}">
                <a16:creationId xmlns:a16="http://schemas.microsoft.com/office/drawing/2014/main" id="{7DCA3ABA-7794-FC29-9A0A-F9855CDA3ADB}"/>
              </a:ext>
            </a:extLst>
          </p:cNvPr>
          <p:cNvSpPr>
            <a:spLocks noGrp="1"/>
          </p:cNvSpPr>
          <p:nvPr>
            <p:ph type="body" sz="quarter" idx="33" hasCustomPrompt="1"/>
          </p:nvPr>
        </p:nvSpPr>
        <p:spPr>
          <a:xfrm>
            <a:off x="4943473"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2" name="Group 51">
            <a:extLst>
              <a:ext uri="{FF2B5EF4-FFF2-40B4-BE49-F238E27FC236}">
                <a16:creationId xmlns:a16="http://schemas.microsoft.com/office/drawing/2014/main" id="{23A06B45-DD25-4BF7-3010-B38B3CA4037A}"/>
              </a:ext>
            </a:extLst>
          </p:cNvPr>
          <p:cNvGrpSpPr>
            <a:grpSpLocks noChangeAspect="1"/>
          </p:cNvGrpSpPr>
          <p:nvPr userDrawn="1"/>
        </p:nvGrpSpPr>
        <p:grpSpPr>
          <a:xfrm>
            <a:off x="4517403" y="3801297"/>
            <a:ext cx="365760" cy="365760"/>
            <a:chOff x="1161489" y="1923489"/>
            <a:chExt cx="457200" cy="457200"/>
          </a:xfrm>
        </p:grpSpPr>
        <p:sp>
          <p:nvSpPr>
            <p:cNvPr id="53" name="Rounded Rectangle 30">
              <a:extLst>
                <a:ext uri="{FF2B5EF4-FFF2-40B4-BE49-F238E27FC236}">
                  <a16:creationId xmlns:a16="http://schemas.microsoft.com/office/drawing/2014/main" id="{422D4F5D-073F-4C86-6FB3-6E73A536ED2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4" name="Graphic 53" descr="Checkmark with solid fill">
              <a:extLst>
                <a:ext uri="{FF2B5EF4-FFF2-40B4-BE49-F238E27FC236}">
                  <a16:creationId xmlns:a16="http://schemas.microsoft.com/office/drawing/2014/main" id="{64195AA2-7DF7-E7C4-FE26-CB9054A22D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5" name="Content Placeholder 2">
            <a:extLst>
              <a:ext uri="{FF2B5EF4-FFF2-40B4-BE49-F238E27FC236}">
                <a16:creationId xmlns:a16="http://schemas.microsoft.com/office/drawing/2014/main" id="{C08056FB-BF77-D0E8-5B85-DE5AA20E0E7D}"/>
              </a:ext>
            </a:extLst>
          </p:cNvPr>
          <p:cNvSpPr>
            <a:spLocks noGrp="1"/>
          </p:cNvSpPr>
          <p:nvPr>
            <p:ph idx="34" hasCustomPrompt="1"/>
          </p:nvPr>
        </p:nvSpPr>
        <p:spPr>
          <a:xfrm>
            <a:off x="8714096" y="4352007"/>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6" name="Text Placeholder 9">
            <a:extLst>
              <a:ext uri="{FF2B5EF4-FFF2-40B4-BE49-F238E27FC236}">
                <a16:creationId xmlns:a16="http://schemas.microsoft.com/office/drawing/2014/main" id="{1441E5D8-B614-5958-97D8-4AAF59FC38F2}"/>
              </a:ext>
            </a:extLst>
          </p:cNvPr>
          <p:cNvSpPr>
            <a:spLocks noGrp="1"/>
          </p:cNvSpPr>
          <p:nvPr>
            <p:ph type="body" sz="quarter" idx="35" hasCustomPrompt="1"/>
          </p:nvPr>
        </p:nvSpPr>
        <p:spPr>
          <a:xfrm>
            <a:off x="8714095"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7" name="Group 56">
            <a:extLst>
              <a:ext uri="{FF2B5EF4-FFF2-40B4-BE49-F238E27FC236}">
                <a16:creationId xmlns:a16="http://schemas.microsoft.com/office/drawing/2014/main" id="{BEEFC022-A505-A170-665B-893FA044C1BB}"/>
              </a:ext>
            </a:extLst>
          </p:cNvPr>
          <p:cNvGrpSpPr>
            <a:grpSpLocks noChangeAspect="1"/>
          </p:cNvGrpSpPr>
          <p:nvPr userDrawn="1"/>
        </p:nvGrpSpPr>
        <p:grpSpPr>
          <a:xfrm>
            <a:off x="8288025" y="3801297"/>
            <a:ext cx="365760" cy="365760"/>
            <a:chOff x="1161489" y="1923489"/>
            <a:chExt cx="457200" cy="457200"/>
          </a:xfrm>
        </p:grpSpPr>
        <p:sp>
          <p:nvSpPr>
            <p:cNvPr id="58" name="Rounded Rectangle 30">
              <a:extLst>
                <a:ext uri="{FF2B5EF4-FFF2-40B4-BE49-F238E27FC236}">
                  <a16:creationId xmlns:a16="http://schemas.microsoft.com/office/drawing/2014/main" id="{6DC2B077-69BC-A87D-5818-2C1F18BD0E1A}"/>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9" name="Graphic 58" descr="Checkmark with solid fill">
              <a:extLst>
                <a:ext uri="{FF2B5EF4-FFF2-40B4-BE49-F238E27FC236}">
                  <a16:creationId xmlns:a16="http://schemas.microsoft.com/office/drawing/2014/main" id="{35DB04CB-A210-EE42-2EDB-0410D1CBB28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60" name="Content Placeholder 2">
            <a:extLst>
              <a:ext uri="{FF2B5EF4-FFF2-40B4-BE49-F238E27FC236}">
                <a16:creationId xmlns:a16="http://schemas.microsoft.com/office/drawing/2014/main" id="{4B3BA5B7-C12F-3904-BF08-7398DBEBFA1F}"/>
              </a:ext>
            </a:extLst>
          </p:cNvPr>
          <p:cNvSpPr>
            <a:spLocks noGrp="1"/>
          </p:cNvSpPr>
          <p:nvPr>
            <p:ph idx="36" hasCustomPrompt="1"/>
          </p:nvPr>
        </p:nvSpPr>
        <p:spPr>
          <a:xfrm>
            <a:off x="1178474" y="4343305"/>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61" name="Text Placeholder 9">
            <a:extLst>
              <a:ext uri="{FF2B5EF4-FFF2-40B4-BE49-F238E27FC236}">
                <a16:creationId xmlns:a16="http://schemas.microsoft.com/office/drawing/2014/main" id="{0F2ECA1E-D5FF-C11A-E37A-2FEFD0B82E54}"/>
              </a:ext>
            </a:extLst>
          </p:cNvPr>
          <p:cNvSpPr>
            <a:spLocks noGrp="1"/>
          </p:cNvSpPr>
          <p:nvPr>
            <p:ph type="body" sz="quarter" idx="37" hasCustomPrompt="1"/>
          </p:nvPr>
        </p:nvSpPr>
        <p:spPr>
          <a:xfrm>
            <a:off x="1178473"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62" name="Group 61">
            <a:extLst>
              <a:ext uri="{FF2B5EF4-FFF2-40B4-BE49-F238E27FC236}">
                <a16:creationId xmlns:a16="http://schemas.microsoft.com/office/drawing/2014/main" id="{B634E4C8-7D1D-C287-C4FB-AB8593B4362C}"/>
              </a:ext>
            </a:extLst>
          </p:cNvPr>
          <p:cNvGrpSpPr>
            <a:grpSpLocks noChangeAspect="1"/>
          </p:cNvGrpSpPr>
          <p:nvPr userDrawn="1"/>
        </p:nvGrpSpPr>
        <p:grpSpPr>
          <a:xfrm>
            <a:off x="752403" y="3801297"/>
            <a:ext cx="365760" cy="365760"/>
            <a:chOff x="1161489" y="1923489"/>
            <a:chExt cx="457200" cy="457200"/>
          </a:xfrm>
        </p:grpSpPr>
        <p:sp>
          <p:nvSpPr>
            <p:cNvPr id="63" name="Rounded Rectangle 30">
              <a:extLst>
                <a:ext uri="{FF2B5EF4-FFF2-40B4-BE49-F238E27FC236}">
                  <a16:creationId xmlns:a16="http://schemas.microsoft.com/office/drawing/2014/main" id="{B97B0211-7480-C09B-C985-07273F3B3EFD}"/>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4" name="Graphic 63" descr="Checkmark with solid fill">
              <a:extLst>
                <a:ext uri="{FF2B5EF4-FFF2-40B4-BE49-F238E27FC236}">
                  <a16:creationId xmlns:a16="http://schemas.microsoft.com/office/drawing/2014/main" id="{DBF1F22C-09EA-C9C4-A4AB-97646C1564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Tree>
    <p:extLst>
      <p:ext uri="{BB962C8B-B14F-4D97-AF65-F5344CB8AC3E}">
        <p14:creationId xmlns:p14="http://schemas.microsoft.com/office/powerpoint/2010/main" val="41977851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ife Scien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691745-EAFF-4908-8282-0391E07A0E20}"/>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Text Box 92">
            <a:extLst>
              <a:ext uri="{FF2B5EF4-FFF2-40B4-BE49-F238E27FC236}">
                <a16:creationId xmlns:a16="http://schemas.microsoft.com/office/drawing/2014/main" id="{92D25312-027F-2C67-8299-447FCA222D7A}"/>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2" name="Slide Number Placeholder 5">
            <a:extLst>
              <a:ext uri="{FF2B5EF4-FFF2-40B4-BE49-F238E27FC236}">
                <a16:creationId xmlns:a16="http://schemas.microsoft.com/office/drawing/2014/main" id="{9BCCE209-6D74-FB8B-9459-09E5680375A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209099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Grid Four Boxes">
    <p:bg>
      <p:bgPr>
        <a:solidFill>
          <a:schemeClr val="bg1"/>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6844893" y="1879859"/>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6844891" y="1223551"/>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19" name="Group 18">
            <a:extLst>
              <a:ext uri="{FF2B5EF4-FFF2-40B4-BE49-F238E27FC236}">
                <a16:creationId xmlns:a16="http://schemas.microsoft.com/office/drawing/2014/main" id="{186633EE-1DBC-0D05-D552-2F95A1FD25ED}"/>
              </a:ext>
            </a:extLst>
          </p:cNvPr>
          <p:cNvGrpSpPr/>
          <p:nvPr userDrawn="1"/>
        </p:nvGrpSpPr>
        <p:grpSpPr>
          <a:xfrm>
            <a:off x="609600" y="1219200"/>
            <a:ext cx="10970247" cy="4648200"/>
            <a:chOff x="609600" y="1219200"/>
            <a:chExt cx="10970247" cy="4648200"/>
          </a:xfrm>
        </p:grpSpPr>
        <p:cxnSp>
          <p:nvCxnSpPr>
            <p:cNvPr id="14" name="Straight Connector 13">
              <a:extLst>
                <a:ext uri="{FF2B5EF4-FFF2-40B4-BE49-F238E27FC236}">
                  <a16:creationId xmlns:a16="http://schemas.microsoft.com/office/drawing/2014/main" id="{D0B82721-FA57-DC1A-FCAC-3183C54359F9}"/>
                </a:ext>
              </a:extLst>
            </p:cNvPr>
            <p:cNvCxnSpPr/>
            <p:nvPr userDrawn="1"/>
          </p:nvCxnSpPr>
          <p:spPr>
            <a:xfrm>
              <a:off x="609600" y="3524250"/>
              <a:ext cx="1097024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F2A847-57C3-AF78-4A72-EE0407C60123}"/>
                </a:ext>
              </a:extLst>
            </p:cNvPr>
            <p:cNvCxnSpPr>
              <a:cxnSpLocks/>
            </p:cNvCxnSpPr>
            <p:nvPr userDrawn="1"/>
          </p:nvCxnSpPr>
          <p:spPr>
            <a:xfrm flipV="1">
              <a:off x="6096000" y="121920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DBA488E-0686-E8EF-1897-EB98D652F88A}"/>
              </a:ext>
            </a:extLst>
          </p:cNvPr>
          <p:cNvGrpSpPr>
            <a:grpSpLocks noChangeAspect="1"/>
          </p:cNvGrpSpPr>
          <p:nvPr userDrawn="1"/>
        </p:nvGrpSpPr>
        <p:grpSpPr>
          <a:xfrm>
            <a:off x="6418822" y="1337851"/>
            <a:ext cx="365760" cy="365760"/>
            <a:chOff x="1161489" y="1923489"/>
            <a:chExt cx="457200" cy="457200"/>
          </a:xfrm>
        </p:grpSpPr>
        <p:sp>
          <p:nvSpPr>
            <p:cNvPr id="26" name="Rounded Rectangle 30">
              <a:extLst>
                <a:ext uri="{FF2B5EF4-FFF2-40B4-BE49-F238E27FC236}">
                  <a16:creationId xmlns:a16="http://schemas.microsoft.com/office/drawing/2014/main" id="{B220070D-4FEC-5D50-7A8A-CAB544BADC1E}"/>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Graphic 26" descr="Checkmark with solid fill">
              <a:extLst>
                <a:ext uri="{FF2B5EF4-FFF2-40B4-BE49-F238E27FC236}">
                  <a16:creationId xmlns:a16="http://schemas.microsoft.com/office/drawing/2014/main" id="{507202E5-4BB9-59AD-4829-7F59F8D09E5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5" name="Content Placeholder 2">
            <a:extLst>
              <a:ext uri="{FF2B5EF4-FFF2-40B4-BE49-F238E27FC236}">
                <a16:creationId xmlns:a16="http://schemas.microsoft.com/office/drawing/2014/main" id="{9554DE35-CD39-521B-E5A3-6140F8D9B021}"/>
              </a:ext>
            </a:extLst>
          </p:cNvPr>
          <p:cNvSpPr>
            <a:spLocks noGrp="1"/>
          </p:cNvSpPr>
          <p:nvPr>
            <p:ph idx="30" hasCustomPrompt="1"/>
          </p:nvPr>
        </p:nvSpPr>
        <p:spPr>
          <a:xfrm>
            <a:off x="1178476" y="1879859"/>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6" name="Text Placeholder 9">
            <a:extLst>
              <a:ext uri="{FF2B5EF4-FFF2-40B4-BE49-F238E27FC236}">
                <a16:creationId xmlns:a16="http://schemas.microsoft.com/office/drawing/2014/main" id="{387F20CA-C5EE-E3DA-DB3D-9A7FF53739A7}"/>
              </a:ext>
            </a:extLst>
          </p:cNvPr>
          <p:cNvSpPr>
            <a:spLocks noGrp="1"/>
          </p:cNvSpPr>
          <p:nvPr>
            <p:ph type="body" sz="quarter" idx="31" hasCustomPrompt="1"/>
          </p:nvPr>
        </p:nvSpPr>
        <p:spPr>
          <a:xfrm>
            <a:off x="1178474" y="1223551"/>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7" name="Group 46">
            <a:extLst>
              <a:ext uri="{FF2B5EF4-FFF2-40B4-BE49-F238E27FC236}">
                <a16:creationId xmlns:a16="http://schemas.microsoft.com/office/drawing/2014/main" id="{843A0EFC-6B26-5067-2CE1-3ECE808CC7D8}"/>
              </a:ext>
            </a:extLst>
          </p:cNvPr>
          <p:cNvGrpSpPr>
            <a:grpSpLocks noChangeAspect="1"/>
          </p:cNvGrpSpPr>
          <p:nvPr userDrawn="1"/>
        </p:nvGrpSpPr>
        <p:grpSpPr>
          <a:xfrm>
            <a:off x="752405" y="1337851"/>
            <a:ext cx="365760" cy="365760"/>
            <a:chOff x="1161489" y="1923489"/>
            <a:chExt cx="457200" cy="457200"/>
          </a:xfrm>
        </p:grpSpPr>
        <p:sp>
          <p:nvSpPr>
            <p:cNvPr id="48" name="Rounded Rectangle 30">
              <a:extLst>
                <a:ext uri="{FF2B5EF4-FFF2-40B4-BE49-F238E27FC236}">
                  <a16:creationId xmlns:a16="http://schemas.microsoft.com/office/drawing/2014/main" id="{9C71062C-23D1-E26B-35C4-A70A916C43A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9" name="Graphic 48" descr="Checkmark with solid fill">
              <a:extLst>
                <a:ext uri="{FF2B5EF4-FFF2-40B4-BE49-F238E27FC236}">
                  <a16:creationId xmlns:a16="http://schemas.microsoft.com/office/drawing/2014/main" id="{3815A0AB-9AC1-D2BB-D1B6-1C2CB5ABAC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0" name="Content Placeholder 2">
            <a:extLst>
              <a:ext uri="{FF2B5EF4-FFF2-40B4-BE49-F238E27FC236}">
                <a16:creationId xmlns:a16="http://schemas.microsoft.com/office/drawing/2014/main" id="{F5ECFED7-197B-2451-A721-C8B29F3B1BF7}"/>
              </a:ext>
            </a:extLst>
          </p:cNvPr>
          <p:cNvSpPr>
            <a:spLocks noGrp="1"/>
          </p:cNvSpPr>
          <p:nvPr>
            <p:ph idx="32" hasCustomPrompt="1"/>
          </p:nvPr>
        </p:nvSpPr>
        <p:spPr>
          <a:xfrm>
            <a:off x="6844891" y="4343305"/>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1" name="Text Placeholder 9">
            <a:extLst>
              <a:ext uri="{FF2B5EF4-FFF2-40B4-BE49-F238E27FC236}">
                <a16:creationId xmlns:a16="http://schemas.microsoft.com/office/drawing/2014/main" id="{7DCA3ABA-7794-FC29-9A0A-F9855CDA3ADB}"/>
              </a:ext>
            </a:extLst>
          </p:cNvPr>
          <p:cNvSpPr>
            <a:spLocks noGrp="1"/>
          </p:cNvSpPr>
          <p:nvPr>
            <p:ph type="body" sz="quarter" idx="33" hasCustomPrompt="1"/>
          </p:nvPr>
        </p:nvSpPr>
        <p:spPr>
          <a:xfrm>
            <a:off x="6844889" y="3686997"/>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2" name="Group 51">
            <a:extLst>
              <a:ext uri="{FF2B5EF4-FFF2-40B4-BE49-F238E27FC236}">
                <a16:creationId xmlns:a16="http://schemas.microsoft.com/office/drawing/2014/main" id="{23A06B45-DD25-4BF7-3010-B38B3CA4037A}"/>
              </a:ext>
            </a:extLst>
          </p:cNvPr>
          <p:cNvGrpSpPr>
            <a:grpSpLocks noChangeAspect="1"/>
          </p:cNvGrpSpPr>
          <p:nvPr userDrawn="1"/>
        </p:nvGrpSpPr>
        <p:grpSpPr>
          <a:xfrm>
            <a:off x="6418820" y="3801297"/>
            <a:ext cx="365760" cy="365760"/>
            <a:chOff x="1161489" y="1923489"/>
            <a:chExt cx="457200" cy="457200"/>
          </a:xfrm>
        </p:grpSpPr>
        <p:sp>
          <p:nvSpPr>
            <p:cNvPr id="53" name="Rounded Rectangle 30">
              <a:extLst>
                <a:ext uri="{FF2B5EF4-FFF2-40B4-BE49-F238E27FC236}">
                  <a16:creationId xmlns:a16="http://schemas.microsoft.com/office/drawing/2014/main" id="{422D4F5D-073F-4C86-6FB3-6E73A536ED2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4" name="Graphic 53" descr="Checkmark with solid fill">
              <a:extLst>
                <a:ext uri="{FF2B5EF4-FFF2-40B4-BE49-F238E27FC236}">
                  <a16:creationId xmlns:a16="http://schemas.microsoft.com/office/drawing/2014/main" id="{64195AA2-7DF7-E7C4-FE26-CB9054A22D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60" name="Content Placeholder 2">
            <a:extLst>
              <a:ext uri="{FF2B5EF4-FFF2-40B4-BE49-F238E27FC236}">
                <a16:creationId xmlns:a16="http://schemas.microsoft.com/office/drawing/2014/main" id="{4B3BA5B7-C12F-3904-BF08-7398DBEBFA1F}"/>
              </a:ext>
            </a:extLst>
          </p:cNvPr>
          <p:cNvSpPr>
            <a:spLocks noGrp="1"/>
          </p:cNvSpPr>
          <p:nvPr>
            <p:ph idx="36" hasCustomPrompt="1"/>
          </p:nvPr>
        </p:nvSpPr>
        <p:spPr>
          <a:xfrm>
            <a:off x="1178474" y="4343305"/>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61" name="Text Placeholder 9">
            <a:extLst>
              <a:ext uri="{FF2B5EF4-FFF2-40B4-BE49-F238E27FC236}">
                <a16:creationId xmlns:a16="http://schemas.microsoft.com/office/drawing/2014/main" id="{0F2ECA1E-D5FF-C11A-E37A-2FEFD0B82E54}"/>
              </a:ext>
            </a:extLst>
          </p:cNvPr>
          <p:cNvSpPr>
            <a:spLocks noGrp="1"/>
          </p:cNvSpPr>
          <p:nvPr>
            <p:ph type="body" sz="quarter" idx="37" hasCustomPrompt="1"/>
          </p:nvPr>
        </p:nvSpPr>
        <p:spPr>
          <a:xfrm>
            <a:off x="1178472" y="3686997"/>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62" name="Group 61">
            <a:extLst>
              <a:ext uri="{FF2B5EF4-FFF2-40B4-BE49-F238E27FC236}">
                <a16:creationId xmlns:a16="http://schemas.microsoft.com/office/drawing/2014/main" id="{B634E4C8-7D1D-C287-C4FB-AB8593B4362C}"/>
              </a:ext>
            </a:extLst>
          </p:cNvPr>
          <p:cNvGrpSpPr>
            <a:grpSpLocks noChangeAspect="1"/>
          </p:cNvGrpSpPr>
          <p:nvPr userDrawn="1"/>
        </p:nvGrpSpPr>
        <p:grpSpPr>
          <a:xfrm>
            <a:off x="752403" y="3801297"/>
            <a:ext cx="365760" cy="365760"/>
            <a:chOff x="1161489" y="1923489"/>
            <a:chExt cx="457200" cy="457200"/>
          </a:xfrm>
        </p:grpSpPr>
        <p:sp>
          <p:nvSpPr>
            <p:cNvPr id="63" name="Rounded Rectangle 30">
              <a:extLst>
                <a:ext uri="{FF2B5EF4-FFF2-40B4-BE49-F238E27FC236}">
                  <a16:creationId xmlns:a16="http://schemas.microsoft.com/office/drawing/2014/main" id="{B97B0211-7480-C09B-C985-07273F3B3EFD}"/>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4" name="Graphic 63" descr="Checkmark with solid fill">
              <a:extLst>
                <a:ext uri="{FF2B5EF4-FFF2-40B4-BE49-F238E27FC236}">
                  <a16:creationId xmlns:a16="http://schemas.microsoft.com/office/drawing/2014/main" id="{DBF1F22C-09EA-C9C4-A4AB-97646C1564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Tree>
    <p:extLst>
      <p:ext uri="{BB962C8B-B14F-4D97-AF65-F5344CB8AC3E}">
        <p14:creationId xmlns:p14="http://schemas.microsoft.com/office/powerpoint/2010/main" val="9087013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Visual &amp; Tex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C9A9C-1F1D-7B13-A172-E1E3D876715A}"/>
              </a:ext>
            </a:extLst>
          </p:cNvPr>
          <p:cNvSpPr>
            <a:spLocks noGrp="1"/>
          </p:cNvSpPr>
          <p:nvPr>
            <p:ph type="title" hasCustomPrompt="1"/>
          </p:nvPr>
        </p:nvSpPr>
        <p:spPr/>
        <p:txBody>
          <a:bodyPr/>
          <a:lstStyle>
            <a:lvl1pPr>
              <a:defRPr b="1"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10" name="Content Placeholder 2">
            <a:extLst>
              <a:ext uri="{FF2B5EF4-FFF2-40B4-BE49-F238E27FC236}">
                <a16:creationId xmlns:a16="http://schemas.microsoft.com/office/drawing/2014/main" id="{B91E5054-03B7-DBB6-FD72-2384015A20EA}"/>
              </a:ext>
            </a:extLst>
          </p:cNvPr>
          <p:cNvSpPr>
            <a:spLocks noGrp="1"/>
          </p:cNvSpPr>
          <p:nvPr>
            <p:ph idx="20" hasCustomPrompt="1"/>
          </p:nvPr>
        </p:nvSpPr>
        <p:spPr>
          <a:xfrm>
            <a:off x="8375904" y="1447800"/>
            <a:ext cx="3203944" cy="4371975"/>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4850ED68-9AA5-EB85-CFAB-831B927DF76E}"/>
              </a:ext>
            </a:extLst>
          </p:cNvPr>
          <p:cNvSpPr>
            <a:spLocks noGrp="1"/>
          </p:cNvSpPr>
          <p:nvPr>
            <p:ph idx="21" hasCustomPrompt="1"/>
          </p:nvPr>
        </p:nvSpPr>
        <p:spPr>
          <a:xfrm>
            <a:off x="381000" y="1447800"/>
            <a:ext cx="7772399" cy="4371975"/>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127484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Visual &amp; Text 2">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59D609AE-CE09-C774-5AAA-5F44219B7E72}"/>
              </a:ext>
            </a:extLst>
          </p:cNvPr>
          <p:cNvSpPr>
            <a:spLocks noGrp="1"/>
          </p:cNvSpPr>
          <p:nvPr>
            <p:ph idx="20" hasCustomPrompt="1"/>
          </p:nvPr>
        </p:nvSpPr>
        <p:spPr>
          <a:xfrm>
            <a:off x="8724900" y="2143759"/>
            <a:ext cx="3108960" cy="3657600"/>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C562A788-3FBD-AC78-96BF-9CC5E02EA62C}"/>
              </a:ext>
            </a:extLst>
          </p:cNvPr>
          <p:cNvSpPr>
            <a:spLocks noGrp="1"/>
          </p:cNvSpPr>
          <p:nvPr>
            <p:ph type="body" sz="quarter" idx="21" hasCustomPrompt="1"/>
          </p:nvPr>
        </p:nvSpPr>
        <p:spPr>
          <a:xfrm>
            <a:off x="8724900" y="1242800"/>
            <a:ext cx="3108960" cy="8229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marL="0" marR="0" lvl="0" indent="0" algn="l" defTabSz="1219170" rtl="0" eaLnBrk="1" fontAlgn="auto" latinLnBrk="0" hangingPunct="1">
              <a:lnSpc>
                <a:spcPct val="100000"/>
              </a:lnSpc>
              <a:spcBef>
                <a:spcPct val="20000"/>
              </a:spcBef>
              <a:spcAft>
                <a:spcPts val="0"/>
              </a:spcAft>
              <a:buClr>
                <a:srgbClr val="2DA2BF"/>
              </a:buClr>
              <a:buSzTx/>
              <a:buFont typeface="Arial" panose="020B0604020202020204" pitchFamily="34" charset="0"/>
              <a:buNone/>
              <a:tabLst/>
              <a:defRPr/>
            </a:pPr>
            <a:r>
              <a:rPr lang="en-US"/>
              <a:t>Click to edit title</a:t>
            </a:r>
          </a:p>
        </p:txBody>
      </p:sp>
      <p:sp>
        <p:nvSpPr>
          <p:cNvPr id="2" name="Content Placeholder 2">
            <a:extLst>
              <a:ext uri="{FF2B5EF4-FFF2-40B4-BE49-F238E27FC236}">
                <a16:creationId xmlns:a16="http://schemas.microsoft.com/office/drawing/2014/main" id="{EE855AA4-22AC-B470-96BD-5604052CD9BD}"/>
              </a:ext>
            </a:extLst>
          </p:cNvPr>
          <p:cNvSpPr>
            <a:spLocks noGrp="1"/>
          </p:cNvSpPr>
          <p:nvPr>
            <p:ph idx="22" hasCustomPrompt="1"/>
          </p:nvPr>
        </p:nvSpPr>
        <p:spPr>
          <a:xfrm>
            <a:off x="381000" y="1242800"/>
            <a:ext cx="8127999" cy="4572000"/>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882573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Section 1">
    <p:bg>
      <p:bgPr>
        <a:solidFill>
          <a:srgbClr val="00003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946ACA-A5AA-EED2-C848-6ED9133153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2222"/>
          <a:stretch/>
        </p:blipFill>
        <p:spPr>
          <a:xfrm>
            <a:off x="0" y="810331"/>
            <a:ext cx="12192000" cy="6047669"/>
          </a:xfrm>
          <a:prstGeom prst="rect">
            <a:avLst/>
          </a:prstGeom>
        </p:spPr>
      </p:pic>
      <p:sp>
        <p:nvSpPr>
          <p:cNvPr id="14" name="Title 1">
            <a:extLst>
              <a:ext uri="{FF2B5EF4-FFF2-40B4-BE49-F238E27FC236}">
                <a16:creationId xmlns:a16="http://schemas.microsoft.com/office/drawing/2014/main" id="{8EBEC3E8-6978-4B43-B2D5-784ABF72AF9D}"/>
              </a:ext>
            </a:extLst>
          </p:cNvPr>
          <p:cNvSpPr>
            <a:spLocks noGrp="1"/>
          </p:cNvSpPr>
          <p:nvPr>
            <p:ph type="ctrTitle" hasCustomPrompt="1"/>
          </p:nvPr>
        </p:nvSpPr>
        <p:spPr>
          <a:xfrm>
            <a:off x="1524000" y="1122363"/>
            <a:ext cx="9144000" cy="2387600"/>
          </a:xfrm>
        </p:spPr>
        <p:txBody>
          <a:bodyPr anchor="b"/>
          <a:lstStyle>
            <a:lvl1pPr algn="ctr">
              <a:defRPr sz="6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15" name="Subtitle 2">
            <a:extLst>
              <a:ext uri="{FF2B5EF4-FFF2-40B4-BE49-F238E27FC236}">
                <a16:creationId xmlns:a16="http://schemas.microsoft.com/office/drawing/2014/main" id="{553EE2B4-F59E-AA4E-B88B-A01D09D728CF}"/>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Box 1">
            <a:extLst>
              <a:ext uri="{FF2B5EF4-FFF2-40B4-BE49-F238E27FC236}">
                <a16:creationId xmlns:a16="http://schemas.microsoft.com/office/drawing/2014/main" id="{09465EFD-2BDD-1D40-975C-9BB4BDE2AE8E}"/>
              </a:ext>
            </a:extLst>
          </p:cNvPr>
          <p:cNvSpPr txBox="1"/>
          <p:nvPr userDrawn="1"/>
        </p:nvSpPr>
        <p:spPr>
          <a:xfrm>
            <a:off x="-357447" y="3690851"/>
            <a:ext cx="0" cy="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rtlCol="0" anchor="ctr">
            <a:normAutofit fontScale="25000" lnSpcReduction="20000"/>
          </a:bodyPr>
          <a:lstStyle/>
          <a:p>
            <a:pPr algn="l"/>
            <a:endParaRPr lang="en-US" sz="4400" b="0" i="0" kern="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Footer Placeholder 4">
            <a:extLst>
              <a:ext uri="{FF2B5EF4-FFF2-40B4-BE49-F238E27FC236}">
                <a16:creationId xmlns:a16="http://schemas.microsoft.com/office/drawing/2014/main" id="{45E1E5AA-4AE0-A751-5E7E-4A46F9283F00}"/>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6" name="Graphic 5">
            <a:extLst>
              <a:ext uri="{FF2B5EF4-FFF2-40B4-BE49-F238E27FC236}">
                <a16:creationId xmlns:a16="http://schemas.microsoft.com/office/drawing/2014/main" id="{ACF16567-3476-234C-F230-34791BA12D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8" name="Text Box 92">
            <a:extLst>
              <a:ext uri="{FF2B5EF4-FFF2-40B4-BE49-F238E27FC236}">
                <a16:creationId xmlns:a16="http://schemas.microsoft.com/office/drawing/2014/main" id="{C30F8BBC-3861-688C-7ECC-256745546084}"/>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Slide Number Placeholder 5">
            <a:extLst>
              <a:ext uri="{FF2B5EF4-FFF2-40B4-BE49-F238E27FC236}">
                <a16:creationId xmlns:a16="http://schemas.microsoft.com/office/drawing/2014/main" id="{12042B61-7F7F-EB1D-31A7-31178B719617}"/>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983650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Section 2">
    <p:bg>
      <p:bgPr>
        <a:solidFill>
          <a:srgbClr val="F5F8FD"/>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827E4B-E306-81BA-D9E8-0ECE54D931F8}"/>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b="12222"/>
          <a:stretch/>
        </p:blipFill>
        <p:spPr>
          <a:xfrm>
            <a:off x="0" y="810331"/>
            <a:ext cx="12192000" cy="6047669"/>
          </a:xfrm>
          <a:prstGeom prst="rect">
            <a:avLst/>
          </a:prstGeom>
        </p:spPr>
      </p:pic>
      <p:sp>
        <p:nvSpPr>
          <p:cNvPr id="14" name="Title 1">
            <a:extLst>
              <a:ext uri="{FF2B5EF4-FFF2-40B4-BE49-F238E27FC236}">
                <a16:creationId xmlns:a16="http://schemas.microsoft.com/office/drawing/2014/main" id="{8EBEC3E8-6978-4B43-B2D5-784ABF72AF9D}"/>
              </a:ext>
            </a:extLst>
          </p:cNvPr>
          <p:cNvSpPr>
            <a:spLocks noGrp="1"/>
          </p:cNvSpPr>
          <p:nvPr>
            <p:ph type="ctrTitle" hasCustomPrompt="1"/>
          </p:nvPr>
        </p:nvSpPr>
        <p:spPr>
          <a:xfrm>
            <a:off x="1524000" y="1122363"/>
            <a:ext cx="9144000" cy="2387600"/>
          </a:xfrm>
        </p:spPr>
        <p:txBody>
          <a:bodyPr anchor="b"/>
          <a:lstStyle>
            <a:lvl1pPr algn="ctr">
              <a:defRPr sz="60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15" name="Subtitle 2">
            <a:extLst>
              <a:ext uri="{FF2B5EF4-FFF2-40B4-BE49-F238E27FC236}">
                <a16:creationId xmlns:a16="http://schemas.microsoft.com/office/drawing/2014/main" id="{553EE2B4-F59E-AA4E-B88B-A01D09D728CF}"/>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Footer Placeholder 4">
            <a:extLst>
              <a:ext uri="{FF2B5EF4-FFF2-40B4-BE49-F238E27FC236}">
                <a16:creationId xmlns:a16="http://schemas.microsoft.com/office/drawing/2014/main" id="{2B0907F5-52ED-9C0D-B057-E38D08DA6B02}"/>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4" name="Graphic 3">
            <a:extLst>
              <a:ext uri="{FF2B5EF4-FFF2-40B4-BE49-F238E27FC236}">
                <a16:creationId xmlns:a16="http://schemas.microsoft.com/office/drawing/2014/main" id="{440F785A-3107-6D3E-C9E6-B2AA5C58504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6" name="Text Box 92">
            <a:extLst>
              <a:ext uri="{FF2B5EF4-FFF2-40B4-BE49-F238E27FC236}">
                <a16:creationId xmlns:a16="http://schemas.microsoft.com/office/drawing/2014/main" id="{2719AF64-4315-1813-2084-A6D0BE13CBE4}"/>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5" name="Slide Number Placeholder 5">
            <a:extLst>
              <a:ext uri="{FF2B5EF4-FFF2-40B4-BE49-F238E27FC236}">
                <a16:creationId xmlns:a16="http://schemas.microsoft.com/office/drawing/2014/main" id="{D4B5ACA5-87F8-8BC7-261E-60FF8E58F533}"/>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043019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Section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9BCF50-C4CD-C162-E06D-4CBD5C2DD811}"/>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6C061D7-9E76-8737-471B-3FDFB6F8E57E}"/>
              </a:ext>
            </a:extLst>
          </p:cNvPr>
          <p:cNvSpPr/>
          <p:nvPr userDrawn="1"/>
        </p:nvSpPr>
        <p:spPr>
          <a:xfrm>
            <a:off x="0" y="0"/>
            <a:ext cx="12192000" cy="6858000"/>
          </a:xfrm>
          <a:prstGeom prst="rect">
            <a:avLst/>
          </a:prstGeom>
          <a:gradFill flip="none" rotWithShape="1">
            <a:gsLst>
              <a:gs pos="0">
                <a:schemeClr val="accent2">
                  <a:lumMod val="75000"/>
                </a:schemeClr>
              </a:gs>
              <a:gs pos="100000">
                <a:schemeClr val="accent3">
                  <a:lumMod val="75000"/>
                  <a:alpha val="79903"/>
                </a:schemeClr>
              </a:gs>
            </a:gsLst>
            <a:lin ang="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0B7E309B-9BFF-D88D-FF7C-E65F09F6E2D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4" name="Title 1">
            <a:extLst>
              <a:ext uri="{FF2B5EF4-FFF2-40B4-BE49-F238E27FC236}">
                <a16:creationId xmlns:a16="http://schemas.microsoft.com/office/drawing/2014/main" id="{F5662734-77ED-EF2A-B73D-353976AD01F4}"/>
              </a:ext>
            </a:extLst>
          </p:cNvPr>
          <p:cNvSpPr>
            <a:spLocks noGrp="1"/>
          </p:cNvSpPr>
          <p:nvPr>
            <p:ph type="ctrTitle" hasCustomPrompt="1"/>
          </p:nvPr>
        </p:nvSpPr>
        <p:spPr>
          <a:xfrm>
            <a:off x="1524000" y="1122363"/>
            <a:ext cx="9144000" cy="2387600"/>
          </a:xfrm>
        </p:spPr>
        <p:txBody>
          <a:bodyPr anchor="b"/>
          <a:lstStyle>
            <a:lvl1pPr algn="ctr">
              <a:defRPr sz="6000" b="1" i="0">
                <a:solidFill>
                  <a:schemeClr val="bg1"/>
                </a:solidFill>
                <a:effectLst>
                  <a:outerShdw blurRad="38100" dist="25400" dir="2700000" algn="tl" rotWithShape="0">
                    <a:schemeClr val="tx2">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5" name="Subtitle 2">
            <a:extLst>
              <a:ext uri="{FF2B5EF4-FFF2-40B4-BE49-F238E27FC236}">
                <a16:creationId xmlns:a16="http://schemas.microsoft.com/office/drawing/2014/main" id="{B9DEB9FE-E9AB-5F44-C73D-D7DD69A9934B}"/>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bg1"/>
                </a:solidFill>
                <a:effectLst>
                  <a:outerShdw blurRad="38100" dist="25400" dir="2700000" algn="tl" rotWithShape="0">
                    <a:schemeClr val="tx2">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6" name="Footer Placeholder 4">
            <a:extLst>
              <a:ext uri="{FF2B5EF4-FFF2-40B4-BE49-F238E27FC236}">
                <a16:creationId xmlns:a16="http://schemas.microsoft.com/office/drawing/2014/main" id="{6D790AFE-B243-3E1A-D68D-C7D6ADFB60B8}"/>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sp>
        <p:nvSpPr>
          <p:cNvPr id="7" name="Text Box 92">
            <a:extLst>
              <a:ext uri="{FF2B5EF4-FFF2-40B4-BE49-F238E27FC236}">
                <a16:creationId xmlns:a16="http://schemas.microsoft.com/office/drawing/2014/main" id="{6DBABA46-43E0-5208-A011-26D401F9E70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10" name="Slide Number Placeholder 5">
            <a:extLst>
              <a:ext uri="{FF2B5EF4-FFF2-40B4-BE49-F238E27FC236}">
                <a16:creationId xmlns:a16="http://schemas.microsoft.com/office/drawing/2014/main" id="{280BCE49-B135-816A-9434-9B6A1DFED8D8}"/>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76240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Blank Branded">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57F405F9-D6B0-E463-4908-CA589AF18D10}"/>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39589434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Totally Blank">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20979138-3AA6-0D9F-D11E-27EFE88F95F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2498922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D36F64-BEDC-DE00-3D63-8D02C212CC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 Placeholder 9">
            <a:extLst>
              <a:ext uri="{FF2B5EF4-FFF2-40B4-BE49-F238E27FC236}">
                <a16:creationId xmlns:a16="http://schemas.microsoft.com/office/drawing/2014/main" id="{B5C60D51-1745-CEC1-8DB6-76D5F5FB4896}"/>
              </a:ext>
            </a:extLst>
          </p:cNvPr>
          <p:cNvSpPr>
            <a:spLocks noGrp="1"/>
          </p:cNvSpPr>
          <p:nvPr>
            <p:ph type="body" sz="quarter" idx="17" hasCustomPrompt="1"/>
          </p:nvPr>
        </p:nvSpPr>
        <p:spPr>
          <a:xfrm>
            <a:off x="1981198" y="4705464"/>
            <a:ext cx="8229600" cy="457200"/>
          </a:xfrm>
        </p:spPr>
        <p:txBody>
          <a:bodyPr>
            <a:noAutofit/>
          </a:bodyPr>
          <a:lstStyle>
            <a:lvl1pPr marL="0" indent="0" algn="ctr">
              <a:buNone/>
              <a:defRPr lang="en-US" sz="1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Jane Doe | CEO, Company</a:t>
            </a:r>
          </a:p>
        </p:txBody>
      </p:sp>
      <p:sp>
        <p:nvSpPr>
          <p:cNvPr id="8" name="Title 1">
            <a:extLst>
              <a:ext uri="{FF2B5EF4-FFF2-40B4-BE49-F238E27FC236}">
                <a16:creationId xmlns:a16="http://schemas.microsoft.com/office/drawing/2014/main" id="{8B1CF444-9528-A8CF-067B-435A454A9B49}"/>
              </a:ext>
            </a:extLst>
          </p:cNvPr>
          <p:cNvSpPr txBox="1">
            <a:spLocks/>
          </p:cNvSpPr>
          <p:nvPr userDrawn="1"/>
        </p:nvSpPr>
        <p:spPr>
          <a:xfrm>
            <a:off x="5357397" y="1358566"/>
            <a:ext cx="1477202" cy="715182"/>
          </a:xfrm>
          <a:prstGeom prst="rect">
            <a:avLst/>
          </a:prstGeom>
        </p:spPr>
        <p:txBody>
          <a:bodyPr vert="horz" lIns="0" tIns="0" rIns="0" bIns="0" rtlCol="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800" b="0" i="0" kern="1200" smtClean="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defRPr>
            </a:lvl1pPr>
          </a:lstStyle>
          <a:p>
            <a:pPr algn="ctr"/>
            <a:r>
              <a:rPr lang="en-US" sz="5400" b="0" i="0">
                <a:solidFill>
                  <a:schemeClr val="tx2"/>
                </a:solidFill>
                <a:latin typeface="Open Sans" panose="020B0606030504020204" pitchFamily="34" charset="0"/>
                <a:ea typeface="Open Sans" panose="020B0606030504020204" pitchFamily="34" charset="0"/>
                <a:cs typeface="Open Sans" panose="020B0606030504020204" pitchFamily="34" charset="0"/>
              </a:rPr>
              <a:t>“ ” </a:t>
            </a:r>
          </a:p>
        </p:txBody>
      </p:sp>
      <p:sp>
        <p:nvSpPr>
          <p:cNvPr id="10" name="Text Placeholder 5">
            <a:extLst>
              <a:ext uri="{FF2B5EF4-FFF2-40B4-BE49-F238E27FC236}">
                <a16:creationId xmlns:a16="http://schemas.microsoft.com/office/drawing/2014/main" id="{8DC4FC8C-1968-4415-B61B-5FD3D389C27E}"/>
              </a:ext>
            </a:extLst>
          </p:cNvPr>
          <p:cNvSpPr>
            <a:spLocks noGrp="1"/>
          </p:cNvSpPr>
          <p:nvPr>
            <p:ph type="body" sz="quarter" idx="10" hasCustomPrompt="1"/>
          </p:nvPr>
        </p:nvSpPr>
        <p:spPr>
          <a:xfrm>
            <a:off x="1981198" y="2101736"/>
            <a:ext cx="8229600" cy="2286000"/>
          </a:xfrm>
        </p:spPr>
        <p:txBody>
          <a:bodyPr/>
          <a:lstStyle>
            <a:lvl1pPr marL="0" indent="0" algn="ctr">
              <a:lnSpc>
                <a:spcPct val="120000"/>
              </a:lnSpc>
              <a:spcBef>
                <a:spcPts val="600"/>
              </a:spcBef>
              <a:buNone/>
              <a:defRPr b="0" i="0">
                <a:latin typeface="Open Sans" panose="020B0606030504020204" pitchFamily="34" charset="0"/>
                <a:ea typeface="Open Sans" panose="020B0606030504020204" pitchFamily="34" charset="0"/>
                <a:cs typeface="Open Sans" panose="020B0606030504020204" pitchFamily="34" charset="0"/>
              </a:defRPr>
            </a:lvl1pPr>
            <a:lvl2pPr marL="322263" indent="0">
              <a:buNone/>
              <a:defRPr/>
            </a:lvl2pPr>
            <a:lvl3pPr marL="779462" indent="0">
              <a:buNone/>
              <a:defRPr/>
            </a:lvl3pPr>
            <a:lvl4pPr marL="1136650" indent="0">
              <a:buNone/>
              <a:defRPr/>
            </a:lvl4pPr>
            <a:lvl5pPr marL="1527175" indent="0">
              <a:buNone/>
              <a:defRPr/>
            </a:lvl5pPr>
          </a:lstStyle>
          <a:p>
            <a:pPr lvl="0"/>
            <a:r>
              <a:rPr lang="en-US"/>
              <a:t>Click to edit quote text”</a:t>
            </a:r>
          </a:p>
        </p:txBody>
      </p:sp>
      <p:sp>
        <p:nvSpPr>
          <p:cNvPr id="2" name="Footer Placeholder 4">
            <a:extLst>
              <a:ext uri="{FF2B5EF4-FFF2-40B4-BE49-F238E27FC236}">
                <a16:creationId xmlns:a16="http://schemas.microsoft.com/office/drawing/2014/main" id="{0CA5C54C-5BEF-8BD2-417E-0F91888C65DD}"/>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5" name="Graphic 4">
            <a:extLst>
              <a:ext uri="{FF2B5EF4-FFF2-40B4-BE49-F238E27FC236}">
                <a16:creationId xmlns:a16="http://schemas.microsoft.com/office/drawing/2014/main" id="{253EEEED-11B5-D1FD-B00A-8F102F2548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9" name="Text Box 92">
            <a:extLst>
              <a:ext uri="{FF2B5EF4-FFF2-40B4-BE49-F238E27FC236}">
                <a16:creationId xmlns:a16="http://schemas.microsoft.com/office/drawing/2014/main" id="{66C4394F-1EBA-BB96-1E44-0793D8C7B86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6" name="Slide Number Placeholder 5">
            <a:extLst>
              <a:ext uri="{FF2B5EF4-FFF2-40B4-BE49-F238E27FC236}">
                <a16:creationId xmlns:a16="http://schemas.microsoft.com/office/drawing/2014/main" id="{7F779458-B9EA-CDC4-F33A-E90B326C9D02}"/>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867929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Quote with Photo">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53C3751A-635A-CF50-DDB9-0318FD9CB5FD}"/>
              </a:ext>
            </a:extLst>
          </p:cNvPr>
          <p:cNvSpPr/>
          <p:nvPr userDrawn="1"/>
        </p:nvSpPr>
        <p:spPr>
          <a:xfrm>
            <a:off x="4021240" y="1283100"/>
            <a:ext cx="7132320" cy="3474720"/>
          </a:xfrm>
          <a:prstGeom prst="wedgeRoundRectCallout">
            <a:avLst>
              <a:gd name="adj1" fmla="val -59634"/>
              <a:gd name="adj2" fmla="val -8252"/>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ndParaRPr>
          </a:p>
        </p:txBody>
      </p:sp>
      <p:sp>
        <p:nvSpPr>
          <p:cNvPr id="7" name="Text Placeholder 9">
            <a:extLst>
              <a:ext uri="{FF2B5EF4-FFF2-40B4-BE49-F238E27FC236}">
                <a16:creationId xmlns:a16="http://schemas.microsoft.com/office/drawing/2014/main" id="{B5C60D51-1745-CEC1-8DB6-76D5F5FB4896}"/>
              </a:ext>
            </a:extLst>
          </p:cNvPr>
          <p:cNvSpPr>
            <a:spLocks noGrp="1"/>
          </p:cNvSpPr>
          <p:nvPr>
            <p:ph type="body" sz="quarter" idx="17" hasCustomPrompt="1"/>
          </p:nvPr>
        </p:nvSpPr>
        <p:spPr>
          <a:xfrm>
            <a:off x="1005194" y="4052999"/>
            <a:ext cx="2128837" cy="353470"/>
          </a:xfrm>
        </p:spPr>
        <p:txBody>
          <a:bodyPr>
            <a:noAutofit/>
          </a:bodyPr>
          <a:lstStyle>
            <a:lvl1pPr marL="0" indent="0" algn="ctr">
              <a:buNone/>
              <a:defRPr lang="en-US" sz="1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enter name</a:t>
            </a:r>
          </a:p>
        </p:txBody>
      </p:sp>
      <p:sp>
        <p:nvSpPr>
          <p:cNvPr id="8" name="Title 1">
            <a:extLst>
              <a:ext uri="{FF2B5EF4-FFF2-40B4-BE49-F238E27FC236}">
                <a16:creationId xmlns:a16="http://schemas.microsoft.com/office/drawing/2014/main" id="{8B1CF444-9528-A8CF-067B-435A454A9B49}"/>
              </a:ext>
            </a:extLst>
          </p:cNvPr>
          <p:cNvSpPr txBox="1">
            <a:spLocks/>
          </p:cNvSpPr>
          <p:nvPr userDrawn="1"/>
        </p:nvSpPr>
        <p:spPr>
          <a:xfrm>
            <a:off x="3882507" y="1459356"/>
            <a:ext cx="1477202" cy="715182"/>
          </a:xfrm>
          <a:prstGeom prst="rect">
            <a:avLst/>
          </a:prstGeom>
        </p:spPr>
        <p:txBody>
          <a:bodyPr vert="horz" lIns="0" tIns="0" rIns="0" bIns="0" rtlCol="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800" b="0" i="0" kern="1200" smtClean="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defRPr>
            </a:lvl1pPr>
          </a:lstStyle>
          <a:p>
            <a:pPr algn="ctr"/>
            <a:r>
              <a:rPr lang="en-US" sz="7200" b="0" i="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0" name="Text Placeholder 5">
            <a:extLst>
              <a:ext uri="{FF2B5EF4-FFF2-40B4-BE49-F238E27FC236}">
                <a16:creationId xmlns:a16="http://schemas.microsoft.com/office/drawing/2014/main" id="{8DC4FC8C-1968-4415-B61B-5FD3D389C27E}"/>
              </a:ext>
            </a:extLst>
          </p:cNvPr>
          <p:cNvSpPr>
            <a:spLocks noGrp="1"/>
          </p:cNvSpPr>
          <p:nvPr>
            <p:ph type="body" sz="quarter" idx="10" hasCustomPrompt="1"/>
          </p:nvPr>
        </p:nvSpPr>
        <p:spPr>
          <a:xfrm>
            <a:off x="4854780" y="1832997"/>
            <a:ext cx="5943600" cy="2286000"/>
          </a:xfrm>
        </p:spPr>
        <p:txBody>
          <a:bodyPr/>
          <a:lstStyle>
            <a:lvl1pPr marL="0" indent="0" algn="l">
              <a:lnSpc>
                <a:spcPct val="120000"/>
              </a:lnSpc>
              <a:spcBef>
                <a:spcPts val="600"/>
              </a:spcBef>
              <a:buNone/>
              <a:defRPr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22263" indent="0">
              <a:buNone/>
              <a:defRPr/>
            </a:lvl2pPr>
            <a:lvl3pPr marL="779462" indent="0">
              <a:buNone/>
              <a:defRPr/>
            </a:lvl3pPr>
            <a:lvl4pPr marL="1136650" indent="0">
              <a:buNone/>
              <a:defRPr/>
            </a:lvl4pPr>
            <a:lvl5pPr marL="1527175" indent="0">
              <a:buNone/>
              <a:defRPr/>
            </a:lvl5pPr>
          </a:lstStyle>
          <a:p>
            <a:pPr lvl="0"/>
            <a:r>
              <a:rPr lang="en-US"/>
              <a:t>Click to edit quote text”</a:t>
            </a:r>
          </a:p>
        </p:txBody>
      </p:sp>
      <p:sp>
        <p:nvSpPr>
          <p:cNvPr id="6" name="Picture Placeholder 5">
            <a:extLst>
              <a:ext uri="{FF2B5EF4-FFF2-40B4-BE49-F238E27FC236}">
                <a16:creationId xmlns:a16="http://schemas.microsoft.com/office/drawing/2014/main" id="{55647432-2A62-2A47-F81C-A724F979227C}"/>
              </a:ext>
            </a:extLst>
          </p:cNvPr>
          <p:cNvSpPr>
            <a:spLocks noGrp="1"/>
          </p:cNvSpPr>
          <p:nvPr>
            <p:ph type="pic" sz="quarter" idx="18"/>
          </p:nvPr>
        </p:nvSpPr>
        <p:spPr>
          <a:xfrm>
            <a:off x="1005193" y="1821067"/>
            <a:ext cx="2128838" cy="2127250"/>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picture</a:t>
            </a:r>
          </a:p>
        </p:txBody>
      </p:sp>
      <p:sp>
        <p:nvSpPr>
          <p:cNvPr id="9" name="Text Placeholder 9">
            <a:extLst>
              <a:ext uri="{FF2B5EF4-FFF2-40B4-BE49-F238E27FC236}">
                <a16:creationId xmlns:a16="http://schemas.microsoft.com/office/drawing/2014/main" id="{6276E121-90C4-1E7B-4D2F-23C799CA9853}"/>
              </a:ext>
            </a:extLst>
          </p:cNvPr>
          <p:cNvSpPr>
            <a:spLocks noGrp="1"/>
          </p:cNvSpPr>
          <p:nvPr>
            <p:ph type="body" sz="quarter" idx="19" hasCustomPrompt="1"/>
          </p:nvPr>
        </p:nvSpPr>
        <p:spPr>
          <a:xfrm>
            <a:off x="1005193" y="4502389"/>
            <a:ext cx="2128836" cy="813616"/>
          </a:xfrm>
        </p:spPr>
        <p:txBody>
          <a:bodyPr>
            <a:noAutofit/>
          </a:bodyPr>
          <a:lstStyle>
            <a:lvl1pPr marL="0" indent="0" algn="ctr">
              <a:buNone/>
              <a:defRPr lang="en-US" sz="1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enter title and company</a:t>
            </a:r>
          </a:p>
        </p:txBody>
      </p:sp>
    </p:spTree>
    <p:extLst>
      <p:ext uri="{BB962C8B-B14F-4D97-AF65-F5344CB8AC3E}">
        <p14:creationId xmlns:p14="http://schemas.microsoft.com/office/powerpoint/2010/main" val="8067690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C43D9B-44E5-5227-2E45-EF9EF0AB6A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0100" y="2057400"/>
            <a:ext cx="7581900" cy="4819650"/>
          </a:xfrm>
          <a:prstGeom prst="rect">
            <a:avLst/>
          </a:prstGeom>
        </p:spPr>
      </p:pic>
      <p:pic>
        <p:nvPicPr>
          <p:cNvPr id="9" name="Graphic 8">
            <a:extLst>
              <a:ext uri="{FF2B5EF4-FFF2-40B4-BE49-F238E27FC236}">
                <a16:creationId xmlns:a16="http://schemas.microsoft.com/office/drawing/2014/main" id="{6AF26A37-6D9C-028E-B089-617CA487F7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5" name="Title 1">
            <a:extLst>
              <a:ext uri="{FF2B5EF4-FFF2-40B4-BE49-F238E27FC236}">
                <a16:creationId xmlns:a16="http://schemas.microsoft.com/office/drawing/2014/main" id="{03B90F01-9144-92B6-4A82-AD6C6A59A290}"/>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6" name="Subtitle 2">
            <a:extLst>
              <a:ext uri="{FF2B5EF4-FFF2-40B4-BE49-F238E27FC236}">
                <a16:creationId xmlns:a16="http://schemas.microsoft.com/office/drawing/2014/main" id="{40B2C54C-82AC-6F71-3673-3413CCC132F8}"/>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 Box 92">
            <a:extLst>
              <a:ext uri="{FF2B5EF4-FFF2-40B4-BE49-F238E27FC236}">
                <a16:creationId xmlns:a16="http://schemas.microsoft.com/office/drawing/2014/main" id="{A4C068EF-639A-971F-5B13-7F9CD52D7CC2}"/>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14558095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Healthcar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A13073-7078-8DE6-27E7-37512079F95A}"/>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Box 92">
            <a:extLst>
              <a:ext uri="{FF2B5EF4-FFF2-40B4-BE49-F238E27FC236}">
                <a16:creationId xmlns:a16="http://schemas.microsoft.com/office/drawing/2014/main" id="{66A9C3AC-B3AC-EE47-4C59-D94B1CE1F906}"/>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2" name="Slide Number Placeholder 5">
            <a:extLst>
              <a:ext uri="{FF2B5EF4-FFF2-40B4-BE49-F238E27FC236}">
                <a16:creationId xmlns:a16="http://schemas.microsoft.com/office/drawing/2014/main" id="{76A9AA13-BC0D-C9FD-32FB-76FEE938161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415473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Logo Only">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20979138-3AA6-0D9F-D11E-27EFE88F95F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pic>
        <p:nvPicPr>
          <p:cNvPr id="2" name="Graphic 1">
            <a:extLst>
              <a:ext uri="{FF2B5EF4-FFF2-40B4-BE49-F238E27FC236}">
                <a16:creationId xmlns:a16="http://schemas.microsoft.com/office/drawing/2014/main" id="{5F5FD03C-2AA3-4ADE-188F-80933E1A45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2800" y="2369005"/>
            <a:ext cx="5486400" cy="2119989"/>
          </a:xfrm>
          <a:prstGeom prst="rect">
            <a:avLst/>
          </a:prstGeom>
        </p:spPr>
      </p:pic>
    </p:spTree>
    <p:extLst>
      <p:ext uri="{BB962C8B-B14F-4D97-AF65-F5344CB8AC3E}">
        <p14:creationId xmlns:p14="http://schemas.microsoft.com/office/powerpoint/2010/main" val="41845881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TL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20B5-B745-42C3-9BE3-1DEFB1BB2964}"/>
              </a:ext>
            </a:extLst>
          </p:cNvPr>
          <p:cNvSpPr>
            <a:spLocks noGrp="1"/>
          </p:cNvSpPr>
          <p:nvPr>
            <p:ph type="title"/>
          </p:nvPr>
        </p:nvSpPr>
        <p:spPr>
          <a:xfrm>
            <a:off x="101600" y="98067"/>
            <a:ext cx="10474385" cy="576261"/>
          </a:xfrm>
        </p:spPr>
        <p:txBody>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432E2D26-2D6F-4271-9B5F-092742AAFFA8}"/>
              </a:ext>
            </a:extLst>
          </p:cNvPr>
          <p:cNvSpPr txBox="1">
            <a:spLocks/>
          </p:cNvSpPr>
          <p:nvPr userDrawn="1"/>
        </p:nvSpPr>
        <p:spPr>
          <a:xfrm>
            <a:off x="11226800" y="6370638"/>
            <a:ext cx="609600" cy="365125"/>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8DF3C8-31D9-423A-B2D7-DD2A85E509D6}" type="slidenum">
              <a:rPr lang="en-US" sz="1333" smtClean="0"/>
              <a:pPr/>
              <a:t>‹#›</a:t>
            </a:fld>
            <a:endParaRPr lang="en-US" sz="1333"/>
          </a:p>
        </p:txBody>
      </p:sp>
    </p:spTree>
    <p:extLst>
      <p:ext uri="{BB962C8B-B14F-4D97-AF65-F5344CB8AC3E}">
        <p14:creationId xmlns:p14="http://schemas.microsoft.com/office/powerpoint/2010/main" val="102787105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cSld name="Top Title - Simp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76200"/>
            <a:ext cx="11430000" cy="762000"/>
          </a:xfrm>
        </p:spPr>
        <p:txBody>
          <a:bodyPr>
            <a:normAutofit/>
          </a:bodyPr>
          <a:lstStyle>
            <a:lvl1pPr>
              <a:defRPr sz="3200" spc="-15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7" name="Slide Number Placeholder 5"/>
          <p:cNvSpPr txBox="1">
            <a:spLocks/>
          </p:cNvSpPr>
          <p:nvPr userDrawn="1"/>
        </p:nvSpPr>
        <p:spPr>
          <a:xfrm>
            <a:off x="10668000" y="6416675"/>
            <a:ext cx="609600" cy="365125"/>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8DF3C8-31D9-423A-B2D7-DD2A85E509D6}" type="slidenum">
              <a:rPr lang="en-US" sz="1333" smtClean="0"/>
              <a:pPr/>
              <a:t>‹#›</a:t>
            </a:fld>
            <a:endParaRPr lang="en-US" sz="1333"/>
          </a:p>
        </p:txBody>
      </p:sp>
    </p:spTree>
    <p:extLst>
      <p:ext uri="{BB962C8B-B14F-4D97-AF65-F5344CB8AC3E}">
        <p14:creationId xmlns:p14="http://schemas.microsoft.com/office/powerpoint/2010/main" val="90025585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cSld name="Top Title &amp; Content">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40648D8-01C8-4406-95EB-8442CBC0EFD0}"/>
              </a:ext>
            </a:extLst>
          </p:cNvPr>
          <p:cNvSpPr>
            <a:spLocks noGrp="1"/>
          </p:cNvSpPr>
          <p:nvPr>
            <p:ph sz="half" idx="1" hasCustomPrompt="1"/>
          </p:nvPr>
        </p:nvSpPr>
        <p:spPr>
          <a:xfrm>
            <a:off x="381002" y="990600"/>
            <a:ext cx="11429999" cy="5105400"/>
          </a:xfrm>
        </p:spPr>
        <p:txBody>
          <a:bodyPr>
            <a:normAutofit/>
          </a:bodyPr>
          <a:lstStyle>
            <a:lvl1pPr marL="0" marR="0" indent="0" algn="l" defTabSz="1219140" rtl="0" eaLnBrk="1" fontAlgn="auto" latinLnBrk="0" hangingPunct="1">
              <a:lnSpc>
                <a:spcPct val="100000"/>
              </a:lnSpc>
              <a:spcBef>
                <a:spcPct val="20000"/>
              </a:spcBef>
              <a:spcAft>
                <a:spcPts val="0"/>
              </a:spcAft>
              <a:buClr>
                <a:srgbClr val="2DA2BF"/>
              </a:buClr>
              <a:buSzTx/>
              <a:buFont typeface="Arial" panose="020B0604020202020204" pitchFamily="34" charset="0"/>
              <a:buNone/>
              <a:tabLst/>
              <a:defRPr sz="3200">
                <a:latin typeface="+mj-lt"/>
              </a:defRPr>
            </a:lvl1pPr>
            <a:lvl2pPr marL="609569" indent="0">
              <a:buNone/>
              <a:defRPr sz="2000"/>
            </a:lvl2pPr>
            <a:lvl3pPr marL="1219140" indent="0">
              <a:buNone/>
              <a:defRPr sz="2000"/>
            </a:lvl3pPr>
            <a:lvl4pPr marL="1828709" indent="0">
              <a:buNone/>
              <a:defRPr sz="2000"/>
            </a:lvl4pPr>
            <a:lvl5pPr marL="2438278" indent="0">
              <a:buNone/>
              <a:defRPr sz="2000"/>
            </a:lvl5pPr>
            <a:lvl6pPr>
              <a:defRPr sz="2400"/>
            </a:lvl6pPr>
            <a:lvl7pPr>
              <a:defRPr sz="2400"/>
            </a:lvl7pPr>
            <a:lvl8pPr>
              <a:defRPr sz="2400"/>
            </a:lvl8pPr>
            <a:lvl9pPr>
              <a:defRPr sz="2400"/>
            </a:lvl9pPr>
          </a:lstStyle>
          <a:p>
            <a:r>
              <a:rPr lang="en-US"/>
              <a:t>Click to add subtitle</a:t>
            </a:r>
          </a:p>
        </p:txBody>
      </p:sp>
      <p:sp>
        <p:nvSpPr>
          <p:cNvPr id="4" name="Title Placeholder 1">
            <a:extLst>
              <a:ext uri="{FF2B5EF4-FFF2-40B4-BE49-F238E27FC236}">
                <a16:creationId xmlns:a16="http://schemas.microsoft.com/office/drawing/2014/main" id="{A20942E4-24CC-484A-9845-8D2666BDC9D6}"/>
              </a:ext>
            </a:extLst>
          </p:cNvPr>
          <p:cNvSpPr>
            <a:spLocks noGrp="1"/>
          </p:cNvSpPr>
          <p:nvPr>
            <p:ph type="title"/>
          </p:nvPr>
        </p:nvSpPr>
        <p:spPr>
          <a:xfrm>
            <a:off x="381000" y="76202"/>
            <a:ext cx="9372600" cy="732607"/>
          </a:xfrm>
          <a:prstGeom prst="rect">
            <a:avLst/>
          </a:prstGeom>
          <a:effectLst/>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17031648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59471315"/>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Title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A638F1-B6E2-A7B8-7F3D-5814FC4807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62500" y="1552575"/>
            <a:ext cx="7429500" cy="5305425"/>
          </a:xfrm>
          <a:prstGeom prst="rect">
            <a:avLst/>
          </a:prstGeom>
        </p:spPr>
      </p:pic>
      <p:sp>
        <p:nvSpPr>
          <p:cNvPr id="11" name="Title 1">
            <a:extLst>
              <a:ext uri="{FF2B5EF4-FFF2-40B4-BE49-F238E27FC236}">
                <a16:creationId xmlns:a16="http://schemas.microsoft.com/office/drawing/2014/main" id="{11191324-3A4D-B745-BDAC-FA074E5EA914}"/>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12" name="Subtitle 2">
            <a:extLst>
              <a:ext uri="{FF2B5EF4-FFF2-40B4-BE49-F238E27FC236}">
                <a16:creationId xmlns:a16="http://schemas.microsoft.com/office/drawing/2014/main" id="{77A44848-3A08-1545-98D7-3523DA9848F7}"/>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pic>
        <p:nvPicPr>
          <p:cNvPr id="2" name="Graphic 1">
            <a:extLst>
              <a:ext uri="{FF2B5EF4-FFF2-40B4-BE49-F238E27FC236}">
                <a16:creationId xmlns:a16="http://schemas.microsoft.com/office/drawing/2014/main" id="{D24E8A85-6C91-146B-087A-D3B1F1AC61B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3" name="Text Box 92">
            <a:extLst>
              <a:ext uri="{FF2B5EF4-FFF2-40B4-BE49-F238E27FC236}">
                <a16:creationId xmlns:a16="http://schemas.microsoft.com/office/drawing/2014/main" id="{3BF45DA8-68D1-8131-9975-4F39534CB32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Template v2.0 December 2022</a:t>
            </a:r>
          </a:p>
        </p:txBody>
      </p:sp>
    </p:spTree>
    <p:extLst>
      <p:ext uri="{BB962C8B-B14F-4D97-AF65-F5344CB8AC3E}">
        <p14:creationId xmlns:p14="http://schemas.microsoft.com/office/powerpoint/2010/main" val="33885024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C43D9B-44E5-5227-2E45-EF9EF0AB6A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0100" y="2057400"/>
            <a:ext cx="7581900" cy="4819650"/>
          </a:xfrm>
          <a:prstGeom prst="rect">
            <a:avLst/>
          </a:prstGeom>
        </p:spPr>
      </p:pic>
      <p:pic>
        <p:nvPicPr>
          <p:cNvPr id="9" name="Graphic 8">
            <a:extLst>
              <a:ext uri="{FF2B5EF4-FFF2-40B4-BE49-F238E27FC236}">
                <a16:creationId xmlns:a16="http://schemas.microsoft.com/office/drawing/2014/main" id="{6AF26A37-6D9C-028E-B089-617CA487F7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5" name="Title 1">
            <a:extLst>
              <a:ext uri="{FF2B5EF4-FFF2-40B4-BE49-F238E27FC236}">
                <a16:creationId xmlns:a16="http://schemas.microsoft.com/office/drawing/2014/main" id="{03B90F01-9144-92B6-4A82-AD6C6A59A290}"/>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6" name="Subtitle 2">
            <a:extLst>
              <a:ext uri="{FF2B5EF4-FFF2-40B4-BE49-F238E27FC236}">
                <a16:creationId xmlns:a16="http://schemas.microsoft.com/office/drawing/2014/main" id="{40B2C54C-82AC-6F71-3673-3413CCC132F8}"/>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 Box 92">
            <a:extLst>
              <a:ext uri="{FF2B5EF4-FFF2-40B4-BE49-F238E27FC236}">
                <a16:creationId xmlns:a16="http://schemas.microsoft.com/office/drawing/2014/main" id="{A4C068EF-639A-971F-5B13-7F9CD52D7CC2}"/>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30086749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CE662D8-62C3-47F2-EDE3-9DB967B3CC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34025" y="1104900"/>
            <a:ext cx="6657975" cy="5753100"/>
          </a:xfrm>
          <a:prstGeom prst="rect">
            <a:avLst/>
          </a:prstGeom>
        </p:spPr>
      </p:pic>
      <p:pic>
        <p:nvPicPr>
          <p:cNvPr id="7" name="Graphic 6">
            <a:extLst>
              <a:ext uri="{FF2B5EF4-FFF2-40B4-BE49-F238E27FC236}">
                <a16:creationId xmlns:a16="http://schemas.microsoft.com/office/drawing/2014/main" id="{5DFEFA29-493C-1925-FDD7-818B07FD3F5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5" name="Title 1">
            <a:extLst>
              <a:ext uri="{FF2B5EF4-FFF2-40B4-BE49-F238E27FC236}">
                <a16:creationId xmlns:a16="http://schemas.microsoft.com/office/drawing/2014/main" id="{2627850A-8FA8-CAAF-0158-84DBDE327DF9}"/>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8" name="Subtitle 2">
            <a:extLst>
              <a:ext uri="{FF2B5EF4-FFF2-40B4-BE49-F238E27FC236}">
                <a16:creationId xmlns:a16="http://schemas.microsoft.com/office/drawing/2014/main" id="{94BA46CF-A280-58D5-246B-2DF37611893F}"/>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 Box 92">
            <a:extLst>
              <a:ext uri="{FF2B5EF4-FFF2-40B4-BE49-F238E27FC236}">
                <a16:creationId xmlns:a16="http://schemas.microsoft.com/office/drawing/2014/main" id="{A12867A4-1FF1-9652-48AE-B5949D27B847}"/>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38177023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Agenda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6096000" y="0"/>
            <a:ext cx="609043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hasCustomPrompt="1"/>
          </p:nvPr>
        </p:nvSpPr>
        <p:spPr>
          <a:xfrm>
            <a:off x="6760299" y="1423416"/>
            <a:ext cx="4761835" cy="4011168"/>
          </a:xfrm>
        </p:spPr>
        <p:txBody>
          <a:bodyPr anchor="ctr">
            <a:noAutofit/>
          </a:bodyPr>
          <a:lstStyle>
            <a:lvl1pPr marL="228600" indent="-228600">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FAA20DFE-70D2-CF4D-BCBB-4A953010B701}"/>
              </a:ext>
            </a:extLst>
          </p:cNvPr>
          <p:cNvSpPr>
            <a:spLocks noGrp="1"/>
          </p:cNvSpPr>
          <p:nvPr>
            <p:ph type="title"/>
          </p:nvPr>
        </p:nvSpPr>
        <p:spPr>
          <a:xfrm>
            <a:off x="887895" y="801624"/>
            <a:ext cx="4318089" cy="2356104"/>
          </a:xfrm>
        </p:spPr>
        <p:txBody>
          <a:bodyPr anchor="b"/>
          <a:lstStyle>
            <a:lvl1pPr>
              <a:defRPr sz="4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6" name="Text Placeholder 9">
            <a:extLst>
              <a:ext uri="{FF2B5EF4-FFF2-40B4-BE49-F238E27FC236}">
                <a16:creationId xmlns:a16="http://schemas.microsoft.com/office/drawing/2014/main" id="{05D0DC0F-FDE9-1848-AD3E-95851A341261}"/>
              </a:ext>
            </a:extLst>
          </p:cNvPr>
          <p:cNvSpPr>
            <a:spLocks noGrp="1"/>
          </p:cNvSpPr>
          <p:nvPr>
            <p:ph type="body" sz="quarter" idx="17" hasCustomPrompt="1"/>
          </p:nvPr>
        </p:nvSpPr>
        <p:spPr>
          <a:xfrm>
            <a:off x="887413" y="3239390"/>
            <a:ext cx="4318000" cy="1008888"/>
          </a:xfrm>
        </p:spPr>
        <p:txBody>
          <a:bodyPr>
            <a:noAutofit/>
          </a:bodyPr>
          <a:lstStyle>
            <a:lvl1pPr marL="0" indent="0">
              <a:buNone/>
              <a:defRPr lang="en-US" sz="2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r>
              <a:rPr lang="en-US"/>
              <a:t>Click to edit subtitle</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Slide Number Placeholder 5">
            <a:extLst>
              <a:ext uri="{FF2B5EF4-FFF2-40B4-BE49-F238E27FC236}">
                <a16:creationId xmlns:a16="http://schemas.microsoft.com/office/drawing/2014/main" id="{E40FFB5E-A62A-2D74-54FC-40E139B23BF6}"/>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9615667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Agenda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0" y="0"/>
            <a:ext cx="3657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412045" y="954155"/>
            <a:ext cx="2833510" cy="4949687"/>
          </a:xfrm>
        </p:spPr>
        <p:txBody>
          <a:bodyPr anchor="t">
            <a:noAutofit/>
          </a:bodyPr>
          <a:lstStyle>
            <a:lvl1pPr marL="0" inden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Content Placeholder 2">
            <a:extLst>
              <a:ext uri="{FF2B5EF4-FFF2-40B4-BE49-F238E27FC236}">
                <a16:creationId xmlns:a16="http://schemas.microsoft.com/office/drawing/2014/main" id="{FD5D6ABF-56FC-8EA1-D80C-E3383741756B}"/>
              </a:ext>
            </a:extLst>
          </p:cNvPr>
          <p:cNvSpPr>
            <a:spLocks noGrp="1"/>
          </p:cNvSpPr>
          <p:nvPr>
            <p:ph idx="10" hasCustomPrompt="1"/>
          </p:nvPr>
        </p:nvSpPr>
        <p:spPr>
          <a:xfrm>
            <a:off x="4423511" y="954156"/>
            <a:ext cx="7002579" cy="4949687"/>
          </a:xfrm>
        </p:spPr>
        <p:txBody>
          <a:bodyPr anchor="t">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DD8DD629-CE62-2B44-686E-C8D97BF02A10}"/>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314068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383553" y="1451134"/>
            <a:ext cx="5638797" cy="4449765"/>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687ADBA4-3CEF-A4C8-E4E8-2AC3D375004B}"/>
              </a:ext>
            </a:extLst>
          </p:cNvPr>
          <p:cNvSpPr>
            <a:spLocks noGrp="1"/>
          </p:cNvSpPr>
          <p:nvPr>
            <p:ph idx="12" hasCustomPrompt="1"/>
          </p:nvPr>
        </p:nvSpPr>
        <p:spPr>
          <a:xfrm>
            <a:off x="6169652" y="1447800"/>
            <a:ext cx="5638797" cy="4449765"/>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14507582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Agenda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8534400" y="0"/>
            <a:ext cx="3657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8946445" y="954155"/>
            <a:ext cx="2833510" cy="4949687"/>
          </a:xfrm>
        </p:spPr>
        <p:txBody>
          <a:bodyPr anchor="t">
            <a:noAutofit/>
          </a:bodyPr>
          <a:lstStyle>
            <a:lvl1pPr marL="0" indent="0">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Content Placeholder 2">
            <a:extLst>
              <a:ext uri="{FF2B5EF4-FFF2-40B4-BE49-F238E27FC236}">
                <a16:creationId xmlns:a16="http://schemas.microsoft.com/office/drawing/2014/main" id="{FD5D6ABF-56FC-8EA1-D80C-E3383741756B}"/>
              </a:ext>
            </a:extLst>
          </p:cNvPr>
          <p:cNvSpPr>
            <a:spLocks noGrp="1"/>
          </p:cNvSpPr>
          <p:nvPr>
            <p:ph idx="10" hasCustomPrompt="1"/>
          </p:nvPr>
        </p:nvSpPr>
        <p:spPr>
          <a:xfrm>
            <a:off x="765911" y="954156"/>
            <a:ext cx="7002579" cy="4949687"/>
          </a:xfrm>
        </p:spPr>
        <p:txBody>
          <a:bodyPr anchor="t">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7AB9DE36-93EE-5F1D-B2F7-934AEF322D4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8686454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20B5-B745-42C3-9BE3-1DEFB1BB2964}"/>
              </a:ext>
            </a:extLst>
          </p:cNvPr>
          <p:cNvSpPr>
            <a:spLocks noGrp="1"/>
          </p:cNvSpPr>
          <p:nvPr>
            <p:ph type="title" hasCustomPrompt="1"/>
          </p:nvPr>
        </p:nvSpPr>
        <p:spPr/>
        <p:txBody>
          <a:bodyPr anchor="t"/>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3EA42DD3-EE0E-47DC-B9A6-3CDAE75AA5D9}"/>
              </a:ext>
            </a:extLst>
          </p:cNvPr>
          <p:cNvSpPr>
            <a:spLocks noGrp="1"/>
          </p:cNvSpPr>
          <p:nvPr>
            <p:ph idx="1" hasCustomPrompt="1"/>
          </p:nvPr>
        </p:nvSpPr>
        <p:spPr>
          <a:xfrm>
            <a:off x="381000" y="1066800"/>
            <a:ext cx="11430000" cy="5029200"/>
          </a:xfrm>
        </p:spPr>
        <p:txBody>
          <a:bodyPr/>
          <a:lstStyle>
            <a:lvl1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209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Only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C53B9-FF92-7DC2-B8CC-3BEE1F497CED}"/>
              </a:ext>
            </a:extLst>
          </p:cNvPr>
          <p:cNvSpPr>
            <a:spLocks noGrp="1"/>
          </p:cNvSpPr>
          <p:nvPr>
            <p:ph type="title" hasCustomPrompt="1"/>
          </p:nvPr>
        </p:nvSpPr>
        <p:spPr/>
        <p:txBody>
          <a:bodyPr anchor="t"/>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38908059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Only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38139"/>
            <a:ext cx="11430000" cy="1122528"/>
          </a:xfrm>
        </p:spPr>
        <p:txBody>
          <a:bodyPr anchor="b">
            <a:normAutofit/>
          </a:bodyPr>
          <a:lstStyle>
            <a:lvl1pPr>
              <a:defRPr sz="4000" b="1" i="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27301415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Emphasis">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8A86BC-81A0-D64A-8E1C-839DCC18C7D8}"/>
              </a:ext>
            </a:extLst>
          </p:cNvPr>
          <p:cNvSpPr>
            <a:spLocks noGrp="1"/>
          </p:cNvSpPr>
          <p:nvPr>
            <p:ph type="ctrTitle" hasCustomPrompt="1"/>
          </p:nvPr>
        </p:nvSpPr>
        <p:spPr>
          <a:xfrm>
            <a:off x="1524000" y="1122363"/>
            <a:ext cx="9144000" cy="2387600"/>
          </a:xfrm>
        </p:spPr>
        <p:txBody>
          <a:bodyPr anchor="b"/>
          <a:lstStyle>
            <a:lvl1pPr algn="ctr">
              <a:defRPr sz="60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5" name="Subtitle 2">
            <a:extLst>
              <a:ext uri="{FF2B5EF4-FFF2-40B4-BE49-F238E27FC236}">
                <a16:creationId xmlns:a16="http://schemas.microsoft.com/office/drawing/2014/main" id="{CA97B3DF-AE92-604F-9263-CEE3C35F7CFE}"/>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Tree>
    <p:extLst>
      <p:ext uri="{BB962C8B-B14F-4D97-AF65-F5344CB8AC3E}">
        <p14:creationId xmlns:p14="http://schemas.microsoft.com/office/powerpoint/2010/main" val="27951796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Business Woman">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2DDDBE96-C72E-A94B-0D67-F51DB499ECDC}"/>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7" name="Graphic 6">
            <a:extLst>
              <a:ext uri="{FF2B5EF4-FFF2-40B4-BE49-F238E27FC236}">
                <a16:creationId xmlns:a16="http://schemas.microsoft.com/office/drawing/2014/main" id="{C3ABB9F6-F192-48B4-D09E-E2F065648E6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610A513C-8357-4D6C-EF6F-BD685AD8A3B2}"/>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CEFD2A14-B2F1-4B2A-B82D-7681E9F4C6F7}"/>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F59D9166-27EA-0592-45FD-8480DA61A701}"/>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568863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Business Man">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78B3FD4F-770F-E7EC-81A0-45718D40CC59}"/>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7" name="Graphic 6">
            <a:extLst>
              <a:ext uri="{FF2B5EF4-FFF2-40B4-BE49-F238E27FC236}">
                <a16:creationId xmlns:a16="http://schemas.microsoft.com/office/drawing/2014/main" id="{373B6521-B3E6-25A2-EAB6-C3D40E2D71B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53588A47-6BEA-B4A7-A211-EA9DE3EE73A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7D326E3C-0BD8-6294-2B89-AE946101171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5790F872-9520-EB1F-9EAA-FEBDE9EBC378}"/>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28413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Manufacturin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67B63D-7099-3F57-C03C-3CDA1C73F3F5}"/>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Box 92">
            <a:extLst>
              <a:ext uri="{FF2B5EF4-FFF2-40B4-BE49-F238E27FC236}">
                <a16:creationId xmlns:a16="http://schemas.microsoft.com/office/drawing/2014/main" id="{C8F2BBB2-DB59-4E0F-1D53-745462D53AF8}"/>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6" name="Slide Number Placeholder 5">
            <a:extLst>
              <a:ext uri="{FF2B5EF4-FFF2-40B4-BE49-F238E27FC236}">
                <a16:creationId xmlns:a16="http://schemas.microsoft.com/office/drawing/2014/main" id="{0EB61488-405B-9EE9-4F60-D62969654BB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706188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Grocer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04AB27-5EDE-E210-D67A-7E688C2BE419}"/>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sp>
        <p:nvSpPr>
          <p:cNvPr id="4" name="Content Placeholder 2">
            <a:extLst>
              <a:ext uri="{FF2B5EF4-FFF2-40B4-BE49-F238E27FC236}">
                <a16:creationId xmlns:a16="http://schemas.microsoft.com/office/drawing/2014/main" id="{5BE52A48-8C10-704B-B15E-C6B5D191C122}"/>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46954B25-EFFE-9298-4DF7-9124EF4A0C9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6CC5FCEF-DA56-0308-2EB0-254DAC7E5ACB}"/>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5" name="Slide Number Placeholder 5">
            <a:extLst>
              <a:ext uri="{FF2B5EF4-FFF2-40B4-BE49-F238E27FC236}">
                <a16:creationId xmlns:a16="http://schemas.microsoft.com/office/drawing/2014/main" id="{741E72A9-1849-7F2B-CB01-9104792FF956}"/>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980921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Retail">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B741AE74-1BB3-C9B1-F81A-3662076861D3}"/>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10815CF8-5FAD-0C60-5E3A-EEC56204B73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B9FA2EAE-F132-9C58-FF7A-5763E8D25B4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D1357D72-C1D7-5893-D14C-F984DA4D92E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3" name="Slide Number Placeholder 5">
            <a:extLst>
              <a:ext uri="{FF2B5EF4-FFF2-40B4-BE49-F238E27FC236}">
                <a16:creationId xmlns:a16="http://schemas.microsoft.com/office/drawing/2014/main" id="{B2B1E7AA-EE8B-21F1-358F-342DF1874C8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464912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 Headers">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383553" y="1895302"/>
            <a:ext cx="5638797" cy="4005597"/>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687ADBA4-3CEF-A4C8-E4E8-2AC3D375004B}"/>
              </a:ext>
            </a:extLst>
          </p:cNvPr>
          <p:cNvSpPr>
            <a:spLocks noGrp="1"/>
          </p:cNvSpPr>
          <p:nvPr>
            <p:ph idx="12" hasCustomPrompt="1"/>
          </p:nvPr>
        </p:nvSpPr>
        <p:spPr>
          <a:xfrm>
            <a:off x="6169652" y="1891968"/>
            <a:ext cx="5638797" cy="4005597"/>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Text Placeholder 9">
            <a:extLst>
              <a:ext uri="{FF2B5EF4-FFF2-40B4-BE49-F238E27FC236}">
                <a16:creationId xmlns:a16="http://schemas.microsoft.com/office/drawing/2014/main" id="{409D40C6-75F1-CF12-4FA0-36F4CB209EF1}"/>
              </a:ext>
            </a:extLst>
          </p:cNvPr>
          <p:cNvSpPr>
            <a:spLocks noGrp="1"/>
          </p:cNvSpPr>
          <p:nvPr>
            <p:ph type="body" sz="quarter" idx="17" hasCustomPrompt="1"/>
          </p:nvPr>
        </p:nvSpPr>
        <p:spPr>
          <a:xfrm>
            <a:off x="380999" y="1219200"/>
            <a:ext cx="5638797" cy="5943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3" name="Text Placeholder 9">
            <a:extLst>
              <a:ext uri="{FF2B5EF4-FFF2-40B4-BE49-F238E27FC236}">
                <a16:creationId xmlns:a16="http://schemas.microsoft.com/office/drawing/2014/main" id="{73002B2B-8303-458A-A69E-8633AADCA004}"/>
              </a:ext>
            </a:extLst>
          </p:cNvPr>
          <p:cNvSpPr>
            <a:spLocks noGrp="1"/>
          </p:cNvSpPr>
          <p:nvPr>
            <p:ph type="body" sz="quarter" idx="19" hasCustomPrompt="1"/>
          </p:nvPr>
        </p:nvSpPr>
        <p:spPr>
          <a:xfrm>
            <a:off x="6169651" y="1219200"/>
            <a:ext cx="5638797" cy="5943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Tree>
    <p:extLst>
      <p:ext uri="{BB962C8B-B14F-4D97-AF65-F5344CB8AC3E}">
        <p14:creationId xmlns:p14="http://schemas.microsoft.com/office/powerpoint/2010/main" val="42848100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Logistics 1">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B7356CFE-70B6-7BB8-DB18-C9205300EEA1}"/>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6" name="Graphic 5">
            <a:extLst>
              <a:ext uri="{FF2B5EF4-FFF2-40B4-BE49-F238E27FC236}">
                <a16:creationId xmlns:a16="http://schemas.microsoft.com/office/drawing/2014/main" id="{8D357C04-2103-4044-1B2E-F2693BB5868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80F12EB3-81B9-B03D-6EA8-D963B02C7A20}"/>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AB737D7D-2A3B-1C0D-8A32-ADF223BD320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09F0470F-D6BA-B366-D6E3-DBE9BE8BF49E}"/>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068720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Logistics 2">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A876F87F-E5E0-1E7F-8888-4717B311B8C7}"/>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268C4367-80C5-F838-E9BC-73491685D36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51D491F3-7420-C959-35C4-196DA8B48D9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5880051F-DCD6-E1D8-CA2F-40EA8DFAA3A2}"/>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5695B3F8-1B67-78AD-BC94-0215CA55834F}"/>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352002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High-Tech">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E057B152-6E36-22D3-D988-81AF461A6ACC}"/>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A9651510-7314-165A-E1D3-B5A2F1BABF1C}"/>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3" name="Slide Number Placeholder 5">
            <a:extLst>
              <a:ext uri="{FF2B5EF4-FFF2-40B4-BE49-F238E27FC236}">
                <a16:creationId xmlns:a16="http://schemas.microsoft.com/office/drawing/2014/main" id="{5D402ECA-D171-6D57-6B42-8883F8FDCCC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990280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Life Scien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691745-EAFF-4908-8282-0391E07A0E20}"/>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Text Box 92">
            <a:extLst>
              <a:ext uri="{FF2B5EF4-FFF2-40B4-BE49-F238E27FC236}">
                <a16:creationId xmlns:a16="http://schemas.microsoft.com/office/drawing/2014/main" id="{92D25312-027F-2C67-8299-447FCA222D7A}"/>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2" name="Slide Number Placeholder 5">
            <a:extLst>
              <a:ext uri="{FF2B5EF4-FFF2-40B4-BE49-F238E27FC236}">
                <a16:creationId xmlns:a16="http://schemas.microsoft.com/office/drawing/2014/main" id="{9BCCE209-6D74-FB8B-9459-09E5680375A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127597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Healthcar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A13073-7078-8DE6-27E7-37512079F95A}"/>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Box 92">
            <a:extLst>
              <a:ext uri="{FF2B5EF4-FFF2-40B4-BE49-F238E27FC236}">
                <a16:creationId xmlns:a16="http://schemas.microsoft.com/office/drawing/2014/main" id="{66A9C3AC-B3AC-EE47-4C59-D94B1CE1F906}"/>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2" name="Slide Number Placeholder 5">
            <a:extLst>
              <a:ext uri="{FF2B5EF4-FFF2-40B4-BE49-F238E27FC236}">
                <a16:creationId xmlns:a16="http://schemas.microsoft.com/office/drawing/2014/main" id="{76A9AA13-BC0D-C9FD-32FB-76FEE938161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999198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383553" y="1451134"/>
            <a:ext cx="5638797" cy="4449765"/>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687ADBA4-3CEF-A4C8-E4E8-2AC3D375004B}"/>
              </a:ext>
            </a:extLst>
          </p:cNvPr>
          <p:cNvSpPr>
            <a:spLocks noGrp="1"/>
          </p:cNvSpPr>
          <p:nvPr>
            <p:ph idx="12" hasCustomPrompt="1"/>
          </p:nvPr>
        </p:nvSpPr>
        <p:spPr>
          <a:xfrm>
            <a:off x="6169652" y="1447800"/>
            <a:ext cx="5638797" cy="4449765"/>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11612821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wo Content - Headers">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383553" y="1895302"/>
            <a:ext cx="5638797" cy="4005597"/>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687ADBA4-3CEF-A4C8-E4E8-2AC3D375004B}"/>
              </a:ext>
            </a:extLst>
          </p:cNvPr>
          <p:cNvSpPr>
            <a:spLocks noGrp="1"/>
          </p:cNvSpPr>
          <p:nvPr>
            <p:ph idx="12" hasCustomPrompt="1"/>
          </p:nvPr>
        </p:nvSpPr>
        <p:spPr>
          <a:xfrm>
            <a:off x="6169652" y="1891968"/>
            <a:ext cx="5638797" cy="4005597"/>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Text Placeholder 9">
            <a:extLst>
              <a:ext uri="{FF2B5EF4-FFF2-40B4-BE49-F238E27FC236}">
                <a16:creationId xmlns:a16="http://schemas.microsoft.com/office/drawing/2014/main" id="{409D40C6-75F1-CF12-4FA0-36F4CB209EF1}"/>
              </a:ext>
            </a:extLst>
          </p:cNvPr>
          <p:cNvSpPr>
            <a:spLocks noGrp="1"/>
          </p:cNvSpPr>
          <p:nvPr>
            <p:ph type="body" sz="quarter" idx="17" hasCustomPrompt="1"/>
          </p:nvPr>
        </p:nvSpPr>
        <p:spPr>
          <a:xfrm>
            <a:off x="380999" y="1219200"/>
            <a:ext cx="5638797" cy="5943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3" name="Text Placeholder 9">
            <a:extLst>
              <a:ext uri="{FF2B5EF4-FFF2-40B4-BE49-F238E27FC236}">
                <a16:creationId xmlns:a16="http://schemas.microsoft.com/office/drawing/2014/main" id="{73002B2B-8303-458A-A69E-8633AADCA004}"/>
              </a:ext>
            </a:extLst>
          </p:cNvPr>
          <p:cNvSpPr>
            <a:spLocks noGrp="1"/>
          </p:cNvSpPr>
          <p:nvPr>
            <p:ph type="body" sz="quarter" idx="19" hasCustomPrompt="1"/>
          </p:nvPr>
        </p:nvSpPr>
        <p:spPr>
          <a:xfrm>
            <a:off x="6169651" y="1219200"/>
            <a:ext cx="5638797" cy="5943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Tree>
    <p:extLst>
      <p:ext uri="{BB962C8B-B14F-4D97-AF65-F5344CB8AC3E}">
        <p14:creationId xmlns:p14="http://schemas.microsoft.com/office/powerpoint/2010/main" val="25454550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612153"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382777"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574DBCCF-8718-E09F-77AA-3977951883AF}"/>
              </a:ext>
            </a:extLst>
          </p:cNvPr>
          <p:cNvSpPr>
            <a:spLocks noGrp="1"/>
          </p:cNvSpPr>
          <p:nvPr>
            <p:ph idx="20" hasCustomPrompt="1"/>
          </p:nvPr>
        </p:nvSpPr>
        <p:spPr>
          <a:xfrm>
            <a:off x="8153401"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19209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hree Content - Headers">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612153"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3" name="Text Placeholder 9">
            <a:extLst>
              <a:ext uri="{FF2B5EF4-FFF2-40B4-BE49-F238E27FC236}">
                <a16:creationId xmlns:a16="http://schemas.microsoft.com/office/drawing/2014/main" id="{F5561ADC-51AB-973D-7B23-B08AA34F11B2}"/>
              </a:ext>
            </a:extLst>
          </p:cNvPr>
          <p:cNvSpPr>
            <a:spLocks noGrp="1"/>
          </p:cNvSpPr>
          <p:nvPr>
            <p:ph type="body" sz="quarter" idx="17" hasCustomPrompt="1"/>
          </p:nvPr>
        </p:nvSpPr>
        <p:spPr>
          <a:xfrm>
            <a:off x="609600"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382777"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4382777"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4" name="Content Placeholder 2">
            <a:extLst>
              <a:ext uri="{FF2B5EF4-FFF2-40B4-BE49-F238E27FC236}">
                <a16:creationId xmlns:a16="http://schemas.microsoft.com/office/drawing/2014/main" id="{574DBCCF-8718-E09F-77AA-3977951883AF}"/>
              </a:ext>
            </a:extLst>
          </p:cNvPr>
          <p:cNvSpPr>
            <a:spLocks noGrp="1"/>
          </p:cNvSpPr>
          <p:nvPr>
            <p:ph idx="20" hasCustomPrompt="1"/>
          </p:nvPr>
        </p:nvSpPr>
        <p:spPr>
          <a:xfrm>
            <a:off x="8153401"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9">
            <a:extLst>
              <a:ext uri="{FF2B5EF4-FFF2-40B4-BE49-F238E27FC236}">
                <a16:creationId xmlns:a16="http://schemas.microsoft.com/office/drawing/2014/main" id="{986B4E32-8D99-9493-A159-B21154F0A63E}"/>
              </a:ext>
            </a:extLst>
          </p:cNvPr>
          <p:cNvSpPr>
            <a:spLocks noGrp="1"/>
          </p:cNvSpPr>
          <p:nvPr>
            <p:ph type="body" sz="quarter" idx="21" hasCustomPrompt="1"/>
          </p:nvPr>
        </p:nvSpPr>
        <p:spPr>
          <a:xfrm>
            <a:off x="8153401"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Tree>
    <p:extLst>
      <p:ext uri="{BB962C8B-B14F-4D97-AF65-F5344CB8AC3E}">
        <p14:creationId xmlns:p14="http://schemas.microsoft.com/office/powerpoint/2010/main" val="4409954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Grid Six Boxes">
    <p:bg>
      <p:bgPr>
        <a:solidFill>
          <a:schemeClr val="bg1"/>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943476" y="1879859"/>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4943475"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19" name="Group 18">
            <a:extLst>
              <a:ext uri="{FF2B5EF4-FFF2-40B4-BE49-F238E27FC236}">
                <a16:creationId xmlns:a16="http://schemas.microsoft.com/office/drawing/2014/main" id="{186633EE-1DBC-0D05-D552-2F95A1FD25ED}"/>
              </a:ext>
            </a:extLst>
          </p:cNvPr>
          <p:cNvGrpSpPr/>
          <p:nvPr userDrawn="1"/>
        </p:nvGrpSpPr>
        <p:grpSpPr>
          <a:xfrm>
            <a:off x="609600" y="1200150"/>
            <a:ext cx="10970247" cy="4667250"/>
            <a:chOff x="609600" y="1200150"/>
            <a:chExt cx="10970247" cy="4667250"/>
          </a:xfrm>
        </p:grpSpPr>
        <p:cxnSp>
          <p:nvCxnSpPr>
            <p:cNvPr id="14" name="Straight Connector 13">
              <a:extLst>
                <a:ext uri="{FF2B5EF4-FFF2-40B4-BE49-F238E27FC236}">
                  <a16:creationId xmlns:a16="http://schemas.microsoft.com/office/drawing/2014/main" id="{D0B82721-FA57-DC1A-FCAC-3183C54359F9}"/>
                </a:ext>
              </a:extLst>
            </p:cNvPr>
            <p:cNvCxnSpPr/>
            <p:nvPr userDrawn="1"/>
          </p:nvCxnSpPr>
          <p:spPr>
            <a:xfrm>
              <a:off x="609600" y="3524250"/>
              <a:ext cx="1097024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F2A847-57C3-AF78-4A72-EE0407C60123}"/>
                </a:ext>
              </a:extLst>
            </p:cNvPr>
            <p:cNvCxnSpPr>
              <a:cxnSpLocks/>
            </p:cNvCxnSpPr>
            <p:nvPr userDrawn="1"/>
          </p:nvCxnSpPr>
          <p:spPr>
            <a:xfrm flipV="1">
              <a:off x="4210050" y="121920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0A57B38-92C2-7376-8D15-F988849DBCF7}"/>
                </a:ext>
              </a:extLst>
            </p:cNvPr>
            <p:cNvCxnSpPr>
              <a:cxnSpLocks/>
            </p:cNvCxnSpPr>
            <p:nvPr userDrawn="1"/>
          </p:nvCxnSpPr>
          <p:spPr>
            <a:xfrm flipV="1">
              <a:off x="7991475" y="120015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DBA488E-0686-E8EF-1897-EB98D652F88A}"/>
              </a:ext>
            </a:extLst>
          </p:cNvPr>
          <p:cNvGrpSpPr>
            <a:grpSpLocks noChangeAspect="1"/>
          </p:cNvGrpSpPr>
          <p:nvPr userDrawn="1"/>
        </p:nvGrpSpPr>
        <p:grpSpPr>
          <a:xfrm>
            <a:off x="4517405" y="1337851"/>
            <a:ext cx="365760" cy="365760"/>
            <a:chOff x="1161489" y="1923489"/>
            <a:chExt cx="457200" cy="457200"/>
          </a:xfrm>
        </p:grpSpPr>
        <p:sp>
          <p:nvSpPr>
            <p:cNvPr id="26" name="Rounded Rectangle 30">
              <a:extLst>
                <a:ext uri="{FF2B5EF4-FFF2-40B4-BE49-F238E27FC236}">
                  <a16:creationId xmlns:a16="http://schemas.microsoft.com/office/drawing/2014/main" id="{B220070D-4FEC-5D50-7A8A-CAB544BADC1E}"/>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Graphic 26" descr="Checkmark with solid fill">
              <a:extLst>
                <a:ext uri="{FF2B5EF4-FFF2-40B4-BE49-F238E27FC236}">
                  <a16:creationId xmlns:a16="http://schemas.microsoft.com/office/drawing/2014/main" id="{507202E5-4BB9-59AD-4829-7F59F8D09E5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0" name="Content Placeholder 2">
            <a:extLst>
              <a:ext uri="{FF2B5EF4-FFF2-40B4-BE49-F238E27FC236}">
                <a16:creationId xmlns:a16="http://schemas.microsoft.com/office/drawing/2014/main" id="{7DCC6415-F2FB-89EE-2944-F0BCCFC4BE62}"/>
              </a:ext>
            </a:extLst>
          </p:cNvPr>
          <p:cNvSpPr>
            <a:spLocks noGrp="1"/>
          </p:cNvSpPr>
          <p:nvPr>
            <p:ph idx="28" hasCustomPrompt="1"/>
          </p:nvPr>
        </p:nvSpPr>
        <p:spPr>
          <a:xfrm>
            <a:off x="8714098" y="1888561"/>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1" name="Text Placeholder 9">
            <a:extLst>
              <a:ext uri="{FF2B5EF4-FFF2-40B4-BE49-F238E27FC236}">
                <a16:creationId xmlns:a16="http://schemas.microsoft.com/office/drawing/2014/main" id="{D2519197-4EDB-7B44-D048-7FE409D25AFE}"/>
              </a:ext>
            </a:extLst>
          </p:cNvPr>
          <p:cNvSpPr>
            <a:spLocks noGrp="1"/>
          </p:cNvSpPr>
          <p:nvPr>
            <p:ph type="body" sz="quarter" idx="29" hasCustomPrompt="1"/>
          </p:nvPr>
        </p:nvSpPr>
        <p:spPr>
          <a:xfrm>
            <a:off x="8714097"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2" name="Group 41">
            <a:extLst>
              <a:ext uri="{FF2B5EF4-FFF2-40B4-BE49-F238E27FC236}">
                <a16:creationId xmlns:a16="http://schemas.microsoft.com/office/drawing/2014/main" id="{F547BF1F-2DD4-9D0C-8CEF-DCCF864E030F}"/>
              </a:ext>
            </a:extLst>
          </p:cNvPr>
          <p:cNvGrpSpPr>
            <a:grpSpLocks noChangeAspect="1"/>
          </p:cNvGrpSpPr>
          <p:nvPr userDrawn="1"/>
        </p:nvGrpSpPr>
        <p:grpSpPr>
          <a:xfrm>
            <a:off x="8288027" y="1337851"/>
            <a:ext cx="365760" cy="365760"/>
            <a:chOff x="1161489" y="1923489"/>
            <a:chExt cx="457200" cy="457200"/>
          </a:xfrm>
        </p:grpSpPr>
        <p:sp>
          <p:nvSpPr>
            <p:cNvPr id="43" name="Rounded Rectangle 30">
              <a:extLst>
                <a:ext uri="{FF2B5EF4-FFF2-40B4-BE49-F238E27FC236}">
                  <a16:creationId xmlns:a16="http://schemas.microsoft.com/office/drawing/2014/main" id="{418FCA71-3C5E-EDB0-2AB3-0D641C9B30EB}"/>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4" name="Graphic 43" descr="Checkmark with solid fill">
              <a:extLst>
                <a:ext uri="{FF2B5EF4-FFF2-40B4-BE49-F238E27FC236}">
                  <a16:creationId xmlns:a16="http://schemas.microsoft.com/office/drawing/2014/main" id="{6DFE2BE5-E9C5-0CC7-0B12-50B243FAFEC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5" name="Content Placeholder 2">
            <a:extLst>
              <a:ext uri="{FF2B5EF4-FFF2-40B4-BE49-F238E27FC236}">
                <a16:creationId xmlns:a16="http://schemas.microsoft.com/office/drawing/2014/main" id="{9554DE35-CD39-521B-E5A3-6140F8D9B021}"/>
              </a:ext>
            </a:extLst>
          </p:cNvPr>
          <p:cNvSpPr>
            <a:spLocks noGrp="1"/>
          </p:cNvSpPr>
          <p:nvPr>
            <p:ph idx="30" hasCustomPrompt="1"/>
          </p:nvPr>
        </p:nvSpPr>
        <p:spPr>
          <a:xfrm>
            <a:off x="1178476" y="1879859"/>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6" name="Text Placeholder 9">
            <a:extLst>
              <a:ext uri="{FF2B5EF4-FFF2-40B4-BE49-F238E27FC236}">
                <a16:creationId xmlns:a16="http://schemas.microsoft.com/office/drawing/2014/main" id="{387F20CA-C5EE-E3DA-DB3D-9A7FF53739A7}"/>
              </a:ext>
            </a:extLst>
          </p:cNvPr>
          <p:cNvSpPr>
            <a:spLocks noGrp="1"/>
          </p:cNvSpPr>
          <p:nvPr>
            <p:ph type="body" sz="quarter" idx="31" hasCustomPrompt="1"/>
          </p:nvPr>
        </p:nvSpPr>
        <p:spPr>
          <a:xfrm>
            <a:off x="1178475"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7" name="Group 46">
            <a:extLst>
              <a:ext uri="{FF2B5EF4-FFF2-40B4-BE49-F238E27FC236}">
                <a16:creationId xmlns:a16="http://schemas.microsoft.com/office/drawing/2014/main" id="{843A0EFC-6B26-5067-2CE1-3ECE808CC7D8}"/>
              </a:ext>
            </a:extLst>
          </p:cNvPr>
          <p:cNvGrpSpPr>
            <a:grpSpLocks noChangeAspect="1"/>
          </p:cNvGrpSpPr>
          <p:nvPr userDrawn="1"/>
        </p:nvGrpSpPr>
        <p:grpSpPr>
          <a:xfrm>
            <a:off x="752405" y="1337851"/>
            <a:ext cx="365760" cy="365760"/>
            <a:chOff x="1161489" y="1923489"/>
            <a:chExt cx="457200" cy="457200"/>
          </a:xfrm>
        </p:grpSpPr>
        <p:sp>
          <p:nvSpPr>
            <p:cNvPr id="48" name="Rounded Rectangle 30">
              <a:extLst>
                <a:ext uri="{FF2B5EF4-FFF2-40B4-BE49-F238E27FC236}">
                  <a16:creationId xmlns:a16="http://schemas.microsoft.com/office/drawing/2014/main" id="{9C71062C-23D1-E26B-35C4-A70A916C43A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9" name="Graphic 48" descr="Checkmark with solid fill">
              <a:extLst>
                <a:ext uri="{FF2B5EF4-FFF2-40B4-BE49-F238E27FC236}">
                  <a16:creationId xmlns:a16="http://schemas.microsoft.com/office/drawing/2014/main" id="{3815A0AB-9AC1-D2BB-D1B6-1C2CB5ABAC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0" name="Content Placeholder 2">
            <a:extLst>
              <a:ext uri="{FF2B5EF4-FFF2-40B4-BE49-F238E27FC236}">
                <a16:creationId xmlns:a16="http://schemas.microsoft.com/office/drawing/2014/main" id="{F5ECFED7-197B-2451-A721-C8B29F3B1BF7}"/>
              </a:ext>
            </a:extLst>
          </p:cNvPr>
          <p:cNvSpPr>
            <a:spLocks noGrp="1"/>
          </p:cNvSpPr>
          <p:nvPr>
            <p:ph idx="32" hasCustomPrompt="1"/>
          </p:nvPr>
        </p:nvSpPr>
        <p:spPr>
          <a:xfrm>
            <a:off x="4943474" y="4343305"/>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1" name="Text Placeholder 9">
            <a:extLst>
              <a:ext uri="{FF2B5EF4-FFF2-40B4-BE49-F238E27FC236}">
                <a16:creationId xmlns:a16="http://schemas.microsoft.com/office/drawing/2014/main" id="{7DCA3ABA-7794-FC29-9A0A-F9855CDA3ADB}"/>
              </a:ext>
            </a:extLst>
          </p:cNvPr>
          <p:cNvSpPr>
            <a:spLocks noGrp="1"/>
          </p:cNvSpPr>
          <p:nvPr>
            <p:ph type="body" sz="quarter" idx="33" hasCustomPrompt="1"/>
          </p:nvPr>
        </p:nvSpPr>
        <p:spPr>
          <a:xfrm>
            <a:off x="4943473"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2" name="Group 51">
            <a:extLst>
              <a:ext uri="{FF2B5EF4-FFF2-40B4-BE49-F238E27FC236}">
                <a16:creationId xmlns:a16="http://schemas.microsoft.com/office/drawing/2014/main" id="{23A06B45-DD25-4BF7-3010-B38B3CA4037A}"/>
              </a:ext>
            </a:extLst>
          </p:cNvPr>
          <p:cNvGrpSpPr>
            <a:grpSpLocks noChangeAspect="1"/>
          </p:cNvGrpSpPr>
          <p:nvPr userDrawn="1"/>
        </p:nvGrpSpPr>
        <p:grpSpPr>
          <a:xfrm>
            <a:off x="4517403" y="3801297"/>
            <a:ext cx="365760" cy="365760"/>
            <a:chOff x="1161489" y="1923489"/>
            <a:chExt cx="457200" cy="457200"/>
          </a:xfrm>
        </p:grpSpPr>
        <p:sp>
          <p:nvSpPr>
            <p:cNvPr id="53" name="Rounded Rectangle 30">
              <a:extLst>
                <a:ext uri="{FF2B5EF4-FFF2-40B4-BE49-F238E27FC236}">
                  <a16:creationId xmlns:a16="http://schemas.microsoft.com/office/drawing/2014/main" id="{422D4F5D-073F-4C86-6FB3-6E73A536ED2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4" name="Graphic 53" descr="Checkmark with solid fill">
              <a:extLst>
                <a:ext uri="{FF2B5EF4-FFF2-40B4-BE49-F238E27FC236}">
                  <a16:creationId xmlns:a16="http://schemas.microsoft.com/office/drawing/2014/main" id="{64195AA2-7DF7-E7C4-FE26-CB9054A22D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5" name="Content Placeholder 2">
            <a:extLst>
              <a:ext uri="{FF2B5EF4-FFF2-40B4-BE49-F238E27FC236}">
                <a16:creationId xmlns:a16="http://schemas.microsoft.com/office/drawing/2014/main" id="{C08056FB-BF77-D0E8-5B85-DE5AA20E0E7D}"/>
              </a:ext>
            </a:extLst>
          </p:cNvPr>
          <p:cNvSpPr>
            <a:spLocks noGrp="1"/>
          </p:cNvSpPr>
          <p:nvPr>
            <p:ph idx="34" hasCustomPrompt="1"/>
          </p:nvPr>
        </p:nvSpPr>
        <p:spPr>
          <a:xfrm>
            <a:off x="8714096" y="4352007"/>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6" name="Text Placeholder 9">
            <a:extLst>
              <a:ext uri="{FF2B5EF4-FFF2-40B4-BE49-F238E27FC236}">
                <a16:creationId xmlns:a16="http://schemas.microsoft.com/office/drawing/2014/main" id="{1441E5D8-B614-5958-97D8-4AAF59FC38F2}"/>
              </a:ext>
            </a:extLst>
          </p:cNvPr>
          <p:cNvSpPr>
            <a:spLocks noGrp="1"/>
          </p:cNvSpPr>
          <p:nvPr>
            <p:ph type="body" sz="quarter" idx="35" hasCustomPrompt="1"/>
          </p:nvPr>
        </p:nvSpPr>
        <p:spPr>
          <a:xfrm>
            <a:off x="8714095"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7" name="Group 56">
            <a:extLst>
              <a:ext uri="{FF2B5EF4-FFF2-40B4-BE49-F238E27FC236}">
                <a16:creationId xmlns:a16="http://schemas.microsoft.com/office/drawing/2014/main" id="{BEEFC022-A505-A170-665B-893FA044C1BB}"/>
              </a:ext>
            </a:extLst>
          </p:cNvPr>
          <p:cNvGrpSpPr>
            <a:grpSpLocks noChangeAspect="1"/>
          </p:cNvGrpSpPr>
          <p:nvPr userDrawn="1"/>
        </p:nvGrpSpPr>
        <p:grpSpPr>
          <a:xfrm>
            <a:off x="8288025" y="3801297"/>
            <a:ext cx="365760" cy="365760"/>
            <a:chOff x="1161489" y="1923489"/>
            <a:chExt cx="457200" cy="457200"/>
          </a:xfrm>
        </p:grpSpPr>
        <p:sp>
          <p:nvSpPr>
            <p:cNvPr id="58" name="Rounded Rectangle 30">
              <a:extLst>
                <a:ext uri="{FF2B5EF4-FFF2-40B4-BE49-F238E27FC236}">
                  <a16:creationId xmlns:a16="http://schemas.microsoft.com/office/drawing/2014/main" id="{6DC2B077-69BC-A87D-5818-2C1F18BD0E1A}"/>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9" name="Graphic 58" descr="Checkmark with solid fill">
              <a:extLst>
                <a:ext uri="{FF2B5EF4-FFF2-40B4-BE49-F238E27FC236}">
                  <a16:creationId xmlns:a16="http://schemas.microsoft.com/office/drawing/2014/main" id="{35DB04CB-A210-EE42-2EDB-0410D1CBB28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60" name="Content Placeholder 2">
            <a:extLst>
              <a:ext uri="{FF2B5EF4-FFF2-40B4-BE49-F238E27FC236}">
                <a16:creationId xmlns:a16="http://schemas.microsoft.com/office/drawing/2014/main" id="{4B3BA5B7-C12F-3904-BF08-7398DBEBFA1F}"/>
              </a:ext>
            </a:extLst>
          </p:cNvPr>
          <p:cNvSpPr>
            <a:spLocks noGrp="1"/>
          </p:cNvSpPr>
          <p:nvPr>
            <p:ph idx="36" hasCustomPrompt="1"/>
          </p:nvPr>
        </p:nvSpPr>
        <p:spPr>
          <a:xfrm>
            <a:off x="1178474" y="4343305"/>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61" name="Text Placeholder 9">
            <a:extLst>
              <a:ext uri="{FF2B5EF4-FFF2-40B4-BE49-F238E27FC236}">
                <a16:creationId xmlns:a16="http://schemas.microsoft.com/office/drawing/2014/main" id="{0F2ECA1E-D5FF-C11A-E37A-2FEFD0B82E54}"/>
              </a:ext>
            </a:extLst>
          </p:cNvPr>
          <p:cNvSpPr>
            <a:spLocks noGrp="1"/>
          </p:cNvSpPr>
          <p:nvPr>
            <p:ph type="body" sz="quarter" idx="37" hasCustomPrompt="1"/>
          </p:nvPr>
        </p:nvSpPr>
        <p:spPr>
          <a:xfrm>
            <a:off x="1178473"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62" name="Group 61">
            <a:extLst>
              <a:ext uri="{FF2B5EF4-FFF2-40B4-BE49-F238E27FC236}">
                <a16:creationId xmlns:a16="http://schemas.microsoft.com/office/drawing/2014/main" id="{B634E4C8-7D1D-C287-C4FB-AB8593B4362C}"/>
              </a:ext>
            </a:extLst>
          </p:cNvPr>
          <p:cNvGrpSpPr>
            <a:grpSpLocks noChangeAspect="1"/>
          </p:cNvGrpSpPr>
          <p:nvPr userDrawn="1"/>
        </p:nvGrpSpPr>
        <p:grpSpPr>
          <a:xfrm>
            <a:off x="752403" y="3801297"/>
            <a:ext cx="365760" cy="365760"/>
            <a:chOff x="1161489" y="1923489"/>
            <a:chExt cx="457200" cy="457200"/>
          </a:xfrm>
        </p:grpSpPr>
        <p:sp>
          <p:nvSpPr>
            <p:cNvPr id="63" name="Rounded Rectangle 30">
              <a:extLst>
                <a:ext uri="{FF2B5EF4-FFF2-40B4-BE49-F238E27FC236}">
                  <a16:creationId xmlns:a16="http://schemas.microsoft.com/office/drawing/2014/main" id="{B97B0211-7480-C09B-C985-07273F3B3EFD}"/>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4" name="Graphic 63" descr="Checkmark with solid fill">
              <a:extLst>
                <a:ext uri="{FF2B5EF4-FFF2-40B4-BE49-F238E27FC236}">
                  <a16:creationId xmlns:a16="http://schemas.microsoft.com/office/drawing/2014/main" id="{DBF1F22C-09EA-C9C4-A4AB-97646C1564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Tree>
    <p:extLst>
      <p:ext uri="{BB962C8B-B14F-4D97-AF65-F5344CB8AC3E}">
        <p14:creationId xmlns:p14="http://schemas.microsoft.com/office/powerpoint/2010/main" val="41977851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612153"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382777"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574DBCCF-8718-E09F-77AA-3977951883AF}"/>
              </a:ext>
            </a:extLst>
          </p:cNvPr>
          <p:cNvSpPr>
            <a:spLocks noGrp="1"/>
          </p:cNvSpPr>
          <p:nvPr>
            <p:ph idx="20" hasCustomPrompt="1"/>
          </p:nvPr>
        </p:nvSpPr>
        <p:spPr>
          <a:xfrm>
            <a:off x="8153401"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44043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Grid Four Boxes">
    <p:bg>
      <p:bgPr>
        <a:solidFill>
          <a:schemeClr val="bg1"/>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6844893" y="1879859"/>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6844891" y="1223551"/>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19" name="Group 18">
            <a:extLst>
              <a:ext uri="{FF2B5EF4-FFF2-40B4-BE49-F238E27FC236}">
                <a16:creationId xmlns:a16="http://schemas.microsoft.com/office/drawing/2014/main" id="{186633EE-1DBC-0D05-D552-2F95A1FD25ED}"/>
              </a:ext>
            </a:extLst>
          </p:cNvPr>
          <p:cNvGrpSpPr/>
          <p:nvPr userDrawn="1"/>
        </p:nvGrpSpPr>
        <p:grpSpPr>
          <a:xfrm>
            <a:off x="609600" y="1219200"/>
            <a:ext cx="10970247" cy="4648200"/>
            <a:chOff x="609600" y="1219200"/>
            <a:chExt cx="10970247" cy="4648200"/>
          </a:xfrm>
        </p:grpSpPr>
        <p:cxnSp>
          <p:nvCxnSpPr>
            <p:cNvPr id="14" name="Straight Connector 13">
              <a:extLst>
                <a:ext uri="{FF2B5EF4-FFF2-40B4-BE49-F238E27FC236}">
                  <a16:creationId xmlns:a16="http://schemas.microsoft.com/office/drawing/2014/main" id="{D0B82721-FA57-DC1A-FCAC-3183C54359F9}"/>
                </a:ext>
              </a:extLst>
            </p:cNvPr>
            <p:cNvCxnSpPr/>
            <p:nvPr userDrawn="1"/>
          </p:nvCxnSpPr>
          <p:spPr>
            <a:xfrm>
              <a:off x="609600" y="3524250"/>
              <a:ext cx="1097024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F2A847-57C3-AF78-4A72-EE0407C60123}"/>
                </a:ext>
              </a:extLst>
            </p:cNvPr>
            <p:cNvCxnSpPr>
              <a:cxnSpLocks/>
            </p:cNvCxnSpPr>
            <p:nvPr userDrawn="1"/>
          </p:nvCxnSpPr>
          <p:spPr>
            <a:xfrm flipV="1">
              <a:off x="6096000" y="121920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DBA488E-0686-E8EF-1897-EB98D652F88A}"/>
              </a:ext>
            </a:extLst>
          </p:cNvPr>
          <p:cNvGrpSpPr>
            <a:grpSpLocks noChangeAspect="1"/>
          </p:cNvGrpSpPr>
          <p:nvPr userDrawn="1"/>
        </p:nvGrpSpPr>
        <p:grpSpPr>
          <a:xfrm>
            <a:off x="6418822" y="1337851"/>
            <a:ext cx="365760" cy="365760"/>
            <a:chOff x="1161489" y="1923489"/>
            <a:chExt cx="457200" cy="457200"/>
          </a:xfrm>
        </p:grpSpPr>
        <p:sp>
          <p:nvSpPr>
            <p:cNvPr id="26" name="Rounded Rectangle 30">
              <a:extLst>
                <a:ext uri="{FF2B5EF4-FFF2-40B4-BE49-F238E27FC236}">
                  <a16:creationId xmlns:a16="http://schemas.microsoft.com/office/drawing/2014/main" id="{B220070D-4FEC-5D50-7A8A-CAB544BADC1E}"/>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Graphic 26" descr="Checkmark with solid fill">
              <a:extLst>
                <a:ext uri="{FF2B5EF4-FFF2-40B4-BE49-F238E27FC236}">
                  <a16:creationId xmlns:a16="http://schemas.microsoft.com/office/drawing/2014/main" id="{507202E5-4BB9-59AD-4829-7F59F8D09E5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5" name="Content Placeholder 2">
            <a:extLst>
              <a:ext uri="{FF2B5EF4-FFF2-40B4-BE49-F238E27FC236}">
                <a16:creationId xmlns:a16="http://schemas.microsoft.com/office/drawing/2014/main" id="{9554DE35-CD39-521B-E5A3-6140F8D9B021}"/>
              </a:ext>
            </a:extLst>
          </p:cNvPr>
          <p:cNvSpPr>
            <a:spLocks noGrp="1"/>
          </p:cNvSpPr>
          <p:nvPr>
            <p:ph idx="30" hasCustomPrompt="1"/>
          </p:nvPr>
        </p:nvSpPr>
        <p:spPr>
          <a:xfrm>
            <a:off x="1178476" y="1879859"/>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6" name="Text Placeholder 9">
            <a:extLst>
              <a:ext uri="{FF2B5EF4-FFF2-40B4-BE49-F238E27FC236}">
                <a16:creationId xmlns:a16="http://schemas.microsoft.com/office/drawing/2014/main" id="{387F20CA-C5EE-E3DA-DB3D-9A7FF53739A7}"/>
              </a:ext>
            </a:extLst>
          </p:cNvPr>
          <p:cNvSpPr>
            <a:spLocks noGrp="1"/>
          </p:cNvSpPr>
          <p:nvPr>
            <p:ph type="body" sz="quarter" idx="31" hasCustomPrompt="1"/>
          </p:nvPr>
        </p:nvSpPr>
        <p:spPr>
          <a:xfrm>
            <a:off x="1178474" y="1223551"/>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7" name="Group 46">
            <a:extLst>
              <a:ext uri="{FF2B5EF4-FFF2-40B4-BE49-F238E27FC236}">
                <a16:creationId xmlns:a16="http://schemas.microsoft.com/office/drawing/2014/main" id="{843A0EFC-6B26-5067-2CE1-3ECE808CC7D8}"/>
              </a:ext>
            </a:extLst>
          </p:cNvPr>
          <p:cNvGrpSpPr>
            <a:grpSpLocks noChangeAspect="1"/>
          </p:cNvGrpSpPr>
          <p:nvPr userDrawn="1"/>
        </p:nvGrpSpPr>
        <p:grpSpPr>
          <a:xfrm>
            <a:off x="752405" y="1337851"/>
            <a:ext cx="365760" cy="365760"/>
            <a:chOff x="1161489" y="1923489"/>
            <a:chExt cx="457200" cy="457200"/>
          </a:xfrm>
        </p:grpSpPr>
        <p:sp>
          <p:nvSpPr>
            <p:cNvPr id="48" name="Rounded Rectangle 30">
              <a:extLst>
                <a:ext uri="{FF2B5EF4-FFF2-40B4-BE49-F238E27FC236}">
                  <a16:creationId xmlns:a16="http://schemas.microsoft.com/office/drawing/2014/main" id="{9C71062C-23D1-E26B-35C4-A70A916C43A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9" name="Graphic 48" descr="Checkmark with solid fill">
              <a:extLst>
                <a:ext uri="{FF2B5EF4-FFF2-40B4-BE49-F238E27FC236}">
                  <a16:creationId xmlns:a16="http://schemas.microsoft.com/office/drawing/2014/main" id="{3815A0AB-9AC1-D2BB-D1B6-1C2CB5ABAC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0" name="Content Placeholder 2">
            <a:extLst>
              <a:ext uri="{FF2B5EF4-FFF2-40B4-BE49-F238E27FC236}">
                <a16:creationId xmlns:a16="http://schemas.microsoft.com/office/drawing/2014/main" id="{F5ECFED7-197B-2451-A721-C8B29F3B1BF7}"/>
              </a:ext>
            </a:extLst>
          </p:cNvPr>
          <p:cNvSpPr>
            <a:spLocks noGrp="1"/>
          </p:cNvSpPr>
          <p:nvPr>
            <p:ph idx="32" hasCustomPrompt="1"/>
          </p:nvPr>
        </p:nvSpPr>
        <p:spPr>
          <a:xfrm>
            <a:off x="6844891" y="4343305"/>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1" name="Text Placeholder 9">
            <a:extLst>
              <a:ext uri="{FF2B5EF4-FFF2-40B4-BE49-F238E27FC236}">
                <a16:creationId xmlns:a16="http://schemas.microsoft.com/office/drawing/2014/main" id="{7DCA3ABA-7794-FC29-9A0A-F9855CDA3ADB}"/>
              </a:ext>
            </a:extLst>
          </p:cNvPr>
          <p:cNvSpPr>
            <a:spLocks noGrp="1"/>
          </p:cNvSpPr>
          <p:nvPr>
            <p:ph type="body" sz="quarter" idx="33" hasCustomPrompt="1"/>
          </p:nvPr>
        </p:nvSpPr>
        <p:spPr>
          <a:xfrm>
            <a:off x="6844889" y="3686997"/>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2" name="Group 51">
            <a:extLst>
              <a:ext uri="{FF2B5EF4-FFF2-40B4-BE49-F238E27FC236}">
                <a16:creationId xmlns:a16="http://schemas.microsoft.com/office/drawing/2014/main" id="{23A06B45-DD25-4BF7-3010-B38B3CA4037A}"/>
              </a:ext>
            </a:extLst>
          </p:cNvPr>
          <p:cNvGrpSpPr>
            <a:grpSpLocks noChangeAspect="1"/>
          </p:cNvGrpSpPr>
          <p:nvPr userDrawn="1"/>
        </p:nvGrpSpPr>
        <p:grpSpPr>
          <a:xfrm>
            <a:off x="6418820" y="3801297"/>
            <a:ext cx="365760" cy="365760"/>
            <a:chOff x="1161489" y="1923489"/>
            <a:chExt cx="457200" cy="457200"/>
          </a:xfrm>
        </p:grpSpPr>
        <p:sp>
          <p:nvSpPr>
            <p:cNvPr id="53" name="Rounded Rectangle 30">
              <a:extLst>
                <a:ext uri="{FF2B5EF4-FFF2-40B4-BE49-F238E27FC236}">
                  <a16:creationId xmlns:a16="http://schemas.microsoft.com/office/drawing/2014/main" id="{422D4F5D-073F-4C86-6FB3-6E73A536ED2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4" name="Graphic 53" descr="Checkmark with solid fill">
              <a:extLst>
                <a:ext uri="{FF2B5EF4-FFF2-40B4-BE49-F238E27FC236}">
                  <a16:creationId xmlns:a16="http://schemas.microsoft.com/office/drawing/2014/main" id="{64195AA2-7DF7-E7C4-FE26-CB9054A22D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60" name="Content Placeholder 2">
            <a:extLst>
              <a:ext uri="{FF2B5EF4-FFF2-40B4-BE49-F238E27FC236}">
                <a16:creationId xmlns:a16="http://schemas.microsoft.com/office/drawing/2014/main" id="{4B3BA5B7-C12F-3904-BF08-7398DBEBFA1F}"/>
              </a:ext>
            </a:extLst>
          </p:cNvPr>
          <p:cNvSpPr>
            <a:spLocks noGrp="1"/>
          </p:cNvSpPr>
          <p:nvPr>
            <p:ph idx="36" hasCustomPrompt="1"/>
          </p:nvPr>
        </p:nvSpPr>
        <p:spPr>
          <a:xfrm>
            <a:off x="1178474" y="4343305"/>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61" name="Text Placeholder 9">
            <a:extLst>
              <a:ext uri="{FF2B5EF4-FFF2-40B4-BE49-F238E27FC236}">
                <a16:creationId xmlns:a16="http://schemas.microsoft.com/office/drawing/2014/main" id="{0F2ECA1E-D5FF-C11A-E37A-2FEFD0B82E54}"/>
              </a:ext>
            </a:extLst>
          </p:cNvPr>
          <p:cNvSpPr>
            <a:spLocks noGrp="1"/>
          </p:cNvSpPr>
          <p:nvPr>
            <p:ph type="body" sz="quarter" idx="37" hasCustomPrompt="1"/>
          </p:nvPr>
        </p:nvSpPr>
        <p:spPr>
          <a:xfrm>
            <a:off x="1178472" y="3686997"/>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62" name="Group 61">
            <a:extLst>
              <a:ext uri="{FF2B5EF4-FFF2-40B4-BE49-F238E27FC236}">
                <a16:creationId xmlns:a16="http://schemas.microsoft.com/office/drawing/2014/main" id="{B634E4C8-7D1D-C287-C4FB-AB8593B4362C}"/>
              </a:ext>
            </a:extLst>
          </p:cNvPr>
          <p:cNvGrpSpPr>
            <a:grpSpLocks noChangeAspect="1"/>
          </p:cNvGrpSpPr>
          <p:nvPr userDrawn="1"/>
        </p:nvGrpSpPr>
        <p:grpSpPr>
          <a:xfrm>
            <a:off x="752403" y="3801297"/>
            <a:ext cx="365760" cy="365760"/>
            <a:chOff x="1161489" y="1923489"/>
            <a:chExt cx="457200" cy="457200"/>
          </a:xfrm>
        </p:grpSpPr>
        <p:sp>
          <p:nvSpPr>
            <p:cNvPr id="63" name="Rounded Rectangle 30">
              <a:extLst>
                <a:ext uri="{FF2B5EF4-FFF2-40B4-BE49-F238E27FC236}">
                  <a16:creationId xmlns:a16="http://schemas.microsoft.com/office/drawing/2014/main" id="{B97B0211-7480-C09B-C985-07273F3B3EFD}"/>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4" name="Graphic 63" descr="Checkmark with solid fill">
              <a:extLst>
                <a:ext uri="{FF2B5EF4-FFF2-40B4-BE49-F238E27FC236}">
                  <a16:creationId xmlns:a16="http://schemas.microsoft.com/office/drawing/2014/main" id="{DBF1F22C-09EA-C9C4-A4AB-97646C1564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Tree>
    <p:extLst>
      <p:ext uri="{BB962C8B-B14F-4D97-AF65-F5344CB8AC3E}">
        <p14:creationId xmlns:p14="http://schemas.microsoft.com/office/powerpoint/2010/main" val="9087013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Visual &amp; Tex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C9A9C-1F1D-7B13-A172-E1E3D876715A}"/>
              </a:ext>
            </a:extLst>
          </p:cNvPr>
          <p:cNvSpPr>
            <a:spLocks noGrp="1"/>
          </p:cNvSpPr>
          <p:nvPr>
            <p:ph type="title" hasCustomPrompt="1"/>
          </p:nvPr>
        </p:nvSpPr>
        <p:spPr/>
        <p:txBody>
          <a:bodyPr/>
          <a:lstStyle>
            <a:lvl1pPr>
              <a:defRPr b="1"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10" name="Content Placeholder 2">
            <a:extLst>
              <a:ext uri="{FF2B5EF4-FFF2-40B4-BE49-F238E27FC236}">
                <a16:creationId xmlns:a16="http://schemas.microsoft.com/office/drawing/2014/main" id="{B91E5054-03B7-DBB6-FD72-2384015A20EA}"/>
              </a:ext>
            </a:extLst>
          </p:cNvPr>
          <p:cNvSpPr>
            <a:spLocks noGrp="1"/>
          </p:cNvSpPr>
          <p:nvPr>
            <p:ph idx="20" hasCustomPrompt="1"/>
          </p:nvPr>
        </p:nvSpPr>
        <p:spPr>
          <a:xfrm>
            <a:off x="8375904" y="1447800"/>
            <a:ext cx="3203944" cy="4371975"/>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4850ED68-9AA5-EB85-CFAB-831B927DF76E}"/>
              </a:ext>
            </a:extLst>
          </p:cNvPr>
          <p:cNvSpPr>
            <a:spLocks noGrp="1"/>
          </p:cNvSpPr>
          <p:nvPr>
            <p:ph idx="21" hasCustomPrompt="1"/>
          </p:nvPr>
        </p:nvSpPr>
        <p:spPr>
          <a:xfrm>
            <a:off x="381000" y="1447800"/>
            <a:ext cx="7772399" cy="4371975"/>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127484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Visual &amp; Text 2">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59D609AE-CE09-C774-5AAA-5F44219B7E72}"/>
              </a:ext>
            </a:extLst>
          </p:cNvPr>
          <p:cNvSpPr>
            <a:spLocks noGrp="1"/>
          </p:cNvSpPr>
          <p:nvPr>
            <p:ph idx="20" hasCustomPrompt="1"/>
          </p:nvPr>
        </p:nvSpPr>
        <p:spPr>
          <a:xfrm>
            <a:off x="8724900" y="2143759"/>
            <a:ext cx="3108960" cy="3657600"/>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C562A788-3FBD-AC78-96BF-9CC5E02EA62C}"/>
              </a:ext>
            </a:extLst>
          </p:cNvPr>
          <p:cNvSpPr>
            <a:spLocks noGrp="1"/>
          </p:cNvSpPr>
          <p:nvPr>
            <p:ph type="body" sz="quarter" idx="21" hasCustomPrompt="1"/>
          </p:nvPr>
        </p:nvSpPr>
        <p:spPr>
          <a:xfrm>
            <a:off x="8724900" y="1242800"/>
            <a:ext cx="3108960" cy="8229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marL="0" marR="0" lvl="0" indent="0" algn="l" defTabSz="1219170" rtl="0" eaLnBrk="1" fontAlgn="auto" latinLnBrk="0" hangingPunct="1">
              <a:lnSpc>
                <a:spcPct val="100000"/>
              </a:lnSpc>
              <a:spcBef>
                <a:spcPct val="20000"/>
              </a:spcBef>
              <a:spcAft>
                <a:spcPts val="0"/>
              </a:spcAft>
              <a:buClr>
                <a:srgbClr val="2DA2BF"/>
              </a:buClr>
              <a:buSzTx/>
              <a:buFont typeface="Arial" panose="020B0604020202020204" pitchFamily="34" charset="0"/>
              <a:buNone/>
              <a:tabLst/>
              <a:defRPr/>
            </a:pPr>
            <a:r>
              <a:rPr lang="en-US"/>
              <a:t>Click to edit title</a:t>
            </a:r>
          </a:p>
        </p:txBody>
      </p:sp>
      <p:sp>
        <p:nvSpPr>
          <p:cNvPr id="2" name="Content Placeholder 2">
            <a:extLst>
              <a:ext uri="{FF2B5EF4-FFF2-40B4-BE49-F238E27FC236}">
                <a16:creationId xmlns:a16="http://schemas.microsoft.com/office/drawing/2014/main" id="{EE855AA4-22AC-B470-96BD-5604052CD9BD}"/>
              </a:ext>
            </a:extLst>
          </p:cNvPr>
          <p:cNvSpPr>
            <a:spLocks noGrp="1"/>
          </p:cNvSpPr>
          <p:nvPr>
            <p:ph idx="22" hasCustomPrompt="1"/>
          </p:nvPr>
        </p:nvSpPr>
        <p:spPr>
          <a:xfrm>
            <a:off x="381000" y="1242800"/>
            <a:ext cx="8127999" cy="4572000"/>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882573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Section 1">
    <p:bg>
      <p:bgPr>
        <a:solidFill>
          <a:srgbClr val="00003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946ACA-A5AA-EED2-C848-6ED9133153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2222"/>
          <a:stretch/>
        </p:blipFill>
        <p:spPr>
          <a:xfrm>
            <a:off x="0" y="810331"/>
            <a:ext cx="12192000" cy="6047669"/>
          </a:xfrm>
          <a:prstGeom prst="rect">
            <a:avLst/>
          </a:prstGeom>
        </p:spPr>
      </p:pic>
      <p:sp>
        <p:nvSpPr>
          <p:cNvPr id="14" name="Title 1">
            <a:extLst>
              <a:ext uri="{FF2B5EF4-FFF2-40B4-BE49-F238E27FC236}">
                <a16:creationId xmlns:a16="http://schemas.microsoft.com/office/drawing/2014/main" id="{8EBEC3E8-6978-4B43-B2D5-784ABF72AF9D}"/>
              </a:ext>
            </a:extLst>
          </p:cNvPr>
          <p:cNvSpPr>
            <a:spLocks noGrp="1"/>
          </p:cNvSpPr>
          <p:nvPr>
            <p:ph type="ctrTitle" hasCustomPrompt="1"/>
          </p:nvPr>
        </p:nvSpPr>
        <p:spPr>
          <a:xfrm>
            <a:off x="1524000" y="1122363"/>
            <a:ext cx="9144000" cy="2387600"/>
          </a:xfrm>
        </p:spPr>
        <p:txBody>
          <a:bodyPr anchor="b"/>
          <a:lstStyle>
            <a:lvl1pPr algn="ctr">
              <a:defRPr sz="6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15" name="Subtitle 2">
            <a:extLst>
              <a:ext uri="{FF2B5EF4-FFF2-40B4-BE49-F238E27FC236}">
                <a16:creationId xmlns:a16="http://schemas.microsoft.com/office/drawing/2014/main" id="{553EE2B4-F59E-AA4E-B88B-A01D09D728CF}"/>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Box 1">
            <a:extLst>
              <a:ext uri="{FF2B5EF4-FFF2-40B4-BE49-F238E27FC236}">
                <a16:creationId xmlns:a16="http://schemas.microsoft.com/office/drawing/2014/main" id="{09465EFD-2BDD-1D40-975C-9BB4BDE2AE8E}"/>
              </a:ext>
            </a:extLst>
          </p:cNvPr>
          <p:cNvSpPr txBox="1"/>
          <p:nvPr userDrawn="1"/>
        </p:nvSpPr>
        <p:spPr>
          <a:xfrm>
            <a:off x="-357447" y="3690851"/>
            <a:ext cx="0" cy="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rtlCol="0" anchor="ctr">
            <a:normAutofit fontScale="25000" lnSpcReduction="20000"/>
          </a:bodyPr>
          <a:lstStyle/>
          <a:p>
            <a:pPr algn="l"/>
            <a:endParaRPr lang="en-US" sz="4400" b="0" i="0" kern="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Footer Placeholder 4">
            <a:extLst>
              <a:ext uri="{FF2B5EF4-FFF2-40B4-BE49-F238E27FC236}">
                <a16:creationId xmlns:a16="http://schemas.microsoft.com/office/drawing/2014/main" id="{45E1E5AA-4AE0-A751-5E7E-4A46F9283F00}"/>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6" name="Graphic 5">
            <a:extLst>
              <a:ext uri="{FF2B5EF4-FFF2-40B4-BE49-F238E27FC236}">
                <a16:creationId xmlns:a16="http://schemas.microsoft.com/office/drawing/2014/main" id="{ACF16567-3476-234C-F230-34791BA12D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8" name="Text Box 92">
            <a:extLst>
              <a:ext uri="{FF2B5EF4-FFF2-40B4-BE49-F238E27FC236}">
                <a16:creationId xmlns:a16="http://schemas.microsoft.com/office/drawing/2014/main" id="{C30F8BBC-3861-688C-7ECC-256745546084}"/>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Slide Number Placeholder 5">
            <a:extLst>
              <a:ext uri="{FF2B5EF4-FFF2-40B4-BE49-F238E27FC236}">
                <a16:creationId xmlns:a16="http://schemas.microsoft.com/office/drawing/2014/main" id="{12042B61-7F7F-EB1D-31A7-31178B719617}"/>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983650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Section 2">
    <p:bg>
      <p:bgPr>
        <a:solidFill>
          <a:srgbClr val="F5F8FD"/>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827E4B-E306-81BA-D9E8-0ECE54D931F8}"/>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b="12222"/>
          <a:stretch/>
        </p:blipFill>
        <p:spPr>
          <a:xfrm>
            <a:off x="0" y="810331"/>
            <a:ext cx="12192000" cy="6047669"/>
          </a:xfrm>
          <a:prstGeom prst="rect">
            <a:avLst/>
          </a:prstGeom>
        </p:spPr>
      </p:pic>
      <p:sp>
        <p:nvSpPr>
          <p:cNvPr id="14" name="Title 1">
            <a:extLst>
              <a:ext uri="{FF2B5EF4-FFF2-40B4-BE49-F238E27FC236}">
                <a16:creationId xmlns:a16="http://schemas.microsoft.com/office/drawing/2014/main" id="{8EBEC3E8-6978-4B43-B2D5-784ABF72AF9D}"/>
              </a:ext>
            </a:extLst>
          </p:cNvPr>
          <p:cNvSpPr>
            <a:spLocks noGrp="1"/>
          </p:cNvSpPr>
          <p:nvPr>
            <p:ph type="ctrTitle" hasCustomPrompt="1"/>
          </p:nvPr>
        </p:nvSpPr>
        <p:spPr>
          <a:xfrm>
            <a:off x="1524000" y="1122363"/>
            <a:ext cx="9144000" cy="2387600"/>
          </a:xfrm>
        </p:spPr>
        <p:txBody>
          <a:bodyPr anchor="b"/>
          <a:lstStyle>
            <a:lvl1pPr algn="ctr">
              <a:defRPr sz="60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15" name="Subtitle 2">
            <a:extLst>
              <a:ext uri="{FF2B5EF4-FFF2-40B4-BE49-F238E27FC236}">
                <a16:creationId xmlns:a16="http://schemas.microsoft.com/office/drawing/2014/main" id="{553EE2B4-F59E-AA4E-B88B-A01D09D728CF}"/>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Footer Placeholder 4">
            <a:extLst>
              <a:ext uri="{FF2B5EF4-FFF2-40B4-BE49-F238E27FC236}">
                <a16:creationId xmlns:a16="http://schemas.microsoft.com/office/drawing/2014/main" id="{2B0907F5-52ED-9C0D-B057-E38D08DA6B02}"/>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4" name="Graphic 3">
            <a:extLst>
              <a:ext uri="{FF2B5EF4-FFF2-40B4-BE49-F238E27FC236}">
                <a16:creationId xmlns:a16="http://schemas.microsoft.com/office/drawing/2014/main" id="{440F785A-3107-6D3E-C9E6-B2AA5C58504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6" name="Text Box 92">
            <a:extLst>
              <a:ext uri="{FF2B5EF4-FFF2-40B4-BE49-F238E27FC236}">
                <a16:creationId xmlns:a16="http://schemas.microsoft.com/office/drawing/2014/main" id="{2719AF64-4315-1813-2084-A6D0BE13CBE4}"/>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5" name="Slide Number Placeholder 5">
            <a:extLst>
              <a:ext uri="{FF2B5EF4-FFF2-40B4-BE49-F238E27FC236}">
                <a16:creationId xmlns:a16="http://schemas.microsoft.com/office/drawing/2014/main" id="{D4B5ACA5-87F8-8BC7-261E-60FF8E58F533}"/>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043019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Section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9BCF50-C4CD-C162-E06D-4CBD5C2DD811}"/>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6C061D7-9E76-8737-471B-3FDFB6F8E57E}"/>
              </a:ext>
            </a:extLst>
          </p:cNvPr>
          <p:cNvSpPr/>
          <p:nvPr userDrawn="1"/>
        </p:nvSpPr>
        <p:spPr>
          <a:xfrm>
            <a:off x="0" y="0"/>
            <a:ext cx="12192000" cy="6858000"/>
          </a:xfrm>
          <a:prstGeom prst="rect">
            <a:avLst/>
          </a:prstGeom>
          <a:gradFill flip="none" rotWithShape="1">
            <a:gsLst>
              <a:gs pos="0">
                <a:schemeClr val="accent2">
                  <a:lumMod val="75000"/>
                </a:schemeClr>
              </a:gs>
              <a:gs pos="100000">
                <a:schemeClr val="accent3">
                  <a:lumMod val="75000"/>
                  <a:alpha val="79903"/>
                </a:schemeClr>
              </a:gs>
            </a:gsLst>
            <a:lin ang="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0B7E309B-9BFF-D88D-FF7C-E65F09F6E2D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4" name="Title 1">
            <a:extLst>
              <a:ext uri="{FF2B5EF4-FFF2-40B4-BE49-F238E27FC236}">
                <a16:creationId xmlns:a16="http://schemas.microsoft.com/office/drawing/2014/main" id="{F5662734-77ED-EF2A-B73D-353976AD01F4}"/>
              </a:ext>
            </a:extLst>
          </p:cNvPr>
          <p:cNvSpPr>
            <a:spLocks noGrp="1"/>
          </p:cNvSpPr>
          <p:nvPr>
            <p:ph type="ctrTitle" hasCustomPrompt="1"/>
          </p:nvPr>
        </p:nvSpPr>
        <p:spPr>
          <a:xfrm>
            <a:off x="1524000" y="1122363"/>
            <a:ext cx="9144000" cy="2387600"/>
          </a:xfrm>
        </p:spPr>
        <p:txBody>
          <a:bodyPr anchor="b"/>
          <a:lstStyle>
            <a:lvl1pPr algn="ctr">
              <a:defRPr sz="6000" b="1" i="0">
                <a:solidFill>
                  <a:schemeClr val="bg1"/>
                </a:solidFill>
                <a:effectLst>
                  <a:outerShdw blurRad="38100" dist="25400" dir="2700000" algn="tl" rotWithShape="0">
                    <a:schemeClr val="tx2">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5" name="Subtitle 2">
            <a:extLst>
              <a:ext uri="{FF2B5EF4-FFF2-40B4-BE49-F238E27FC236}">
                <a16:creationId xmlns:a16="http://schemas.microsoft.com/office/drawing/2014/main" id="{B9DEB9FE-E9AB-5F44-C73D-D7DD69A9934B}"/>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bg1"/>
                </a:solidFill>
                <a:effectLst>
                  <a:outerShdw blurRad="38100" dist="25400" dir="2700000" algn="tl" rotWithShape="0">
                    <a:schemeClr val="tx2">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6" name="Footer Placeholder 4">
            <a:extLst>
              <a:ext uri="{FF2B5EF4-FFF2-40B4-BE49-F238E27FC236}">
                <a16:creationId xmlns:a16="http://schemas.microsoft.com/office/drawing/2014/main" id="{6D790AFE-B243-3E1A-D68D-C7D6ADFB60B8}"/>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sp>
        <p:nvSpPr>
          <p:cNvPr id="7" name="Text Box 92">
            <a:extLst>
              <a:ext uri="{FF2B5EF4-FFF2-40B4-BE49-F238E27FC236}">
                <a16:creationId xmlns:a16="http://schemas.microsoft.com/office/drawing/2014/main" id="{6DBABA46-43E0-5208-A011-26D401F9E70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10" name="Slide Number Placeholder 5">
            <a:extLst>
              <a:ext uri="{FF2B5EF4-FFF2-40B4-BE49-F238E27FC236}">
                <a16:creationId xmlns:a16="http://schemas.microsoft.com/office/drawing/2014/main" id="{280BCE49-B135-816A-9434-9B6A1DFED8D8}"/>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76240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Blank Branded">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57F405F9-D6B0-E463-4908-CA589AF18D10}"/>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39589434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Totally Blank">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20979138-3AA6-0D9F-D11E-27EFE88F95F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2498922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D36F64-BEDC-DE00-3D63-8D02C212CC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 Placeholder 9">
            <a:extLst>
              <a:ext uri="{FF2B5EF4-FFF2-40B4-BE49-F238E27FC236}">
                <a16:creationId xmlns:a16="http://schemas.microsoft.com/office/drawing/2014/main" id="{B5C60D51-1745-CEC1-8DB6-76D5F5FB4896}"/>
              </a:ext>
            </a:extLst>
          </p:cNvPr>
          <p:cNvSpPr>
            <a:spLocks noGrp="1"/>
          </p:cNvSpPr>
          <p:nvPr>
            <p:ph type="body" sz="quarter" idx="17" hasCustomPrompt="1"/>
          </p:nvPr>
        </p:nvSpPr>
        <p:spPr>
          <a:xfrm>
            <a:off x="1981198" y="4705464"/>
            <a:ext cx="8229600" cy="457200"/>
          </a:xfrm>
        </p:spPr>
        <p:txBody>
          <a:bodyPr>
            <a:noAutofit/>
          </a:bodyPr>
          <a:lstStyle>
            <a:lvl1pPr marL="0" indent="0" algn="ctr">
              <a:buNone/>
              <a:defRPr lang="en-US" sz="1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Jane Doe | CEO, Company</a:t>
            </a:r>
          </a:p>
        </p:txBody>
      </p:sp>
      <p:sp>
        <p:nvSpPr>
          <p:cNvPr id="8" name="Title 1">
            <a:extLst>
              <a:ext uri="{FF2B5EF4-FFF2-40B4-BE49-F238E27FC236}">
                <a16:creationId xmlns:a16="http://schemas.microsoft.com/office/drawing/2014/main" id="{8B1CF444-9528-A8CF-067B-435A454A9B49}"/>
              </a:ext>
            </a:extLst>
          </p:cNvPr>
          <p:cNvSpPr txBox="1">
            <a:spLocks/>
          </p:cNvSpPr>
          <p:nvPr userDrawn="1"/>
        </p:nvSpPr>
        <p:spPr>
          <a:xfrm>
            <a:off x="5357397" y="1358566"/>
            <a:ext cx="1477202" cy="715182"/>
          </a:xfrm>
          <a:prstGeom prst="rect">
            <a:avLst/>
          </a:prstGeom>
        </p:spPr>
        <p:txBody>
          <a:bodyPr vert="horz" lIns="0" tIns="0" rIns="0" bIns="0" rtlCol="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800" b="0" i="0" kern="1200" smtClean="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defRPr>
            </a:lvl1pPr>
          </a:lstStyle>
          <a:p>
            <a:pPr algn="ctr"/>
            <a:r>
              <a:rPr lang="en-US" sz="5400" b="0" i="0">
                <a:solidFill>
                  <a:schemeClr val="tx2"/>
                </a:solidFill>
                <a:latin typeface="Open Sans" panose="020B0606030504020204" pitchFamily="34" charset="0"/>
                <a:ea typeface="Open Sans" panose="020B0606030504020204" pitchFamily="34" charset="0"/>
                <a:cs typeface="Open Sans" panose="020B0606030504020204" pitchFamily="34" charset="0"/>
              </a:rPr>
              <a:t>“ ” </a:t>
            </a:r>
          </a:p>
        </p:txBody>
      </p:sp>
      <p:sp>
        <p:nvSpPr>
          <p:cNvPr id="10" name="Text Placeholder 5">
            <a:extLst>
              <a:ext uri="{FF2B5EF4-FFF2-40B4-BE49-F238E27FC236}">
                <a16:creationId xmlns:a16="http://schemas.microsoft.com/office/drawing/2014/main" id="{8DC4FC8C-1968-4415-B61B-5FD3D389C27E}"/>
              </a:ext>
            </a:extLst>
          </p:cNvPr>
          <p:cNvSpPr>
            <a:spLocks noGrp="1"/>
          </p:cNvSpPr>
          <p:nvPr>
            <p:ph type="body" sz="quarter" idx="10" hasCustomPrompt="1"/>
          </p:nvPr>
        </p:nvSpPr>
        <p:spPr>
          <a:xfrm>
            <a:off x="1981198" y="2101736"/>
            <a:ext cx="8229600" cy="2286000"/>
          </a:xfrm>
        </p:spPr>
        <p:txBody>
          <a:bodyPr/>
          <a:lstStyle>
            <a:lvl1pPr marL="0" indent="0" algn="ctr">
              <a:lnSpc>
                <a:spcPct val="120000"/>
              </a:lnSpc>
              <a:spcBef>
                <a:spcPts val="600"/>
              </a:spcBef>
              <a:buNone/>
              <a:defRPr b="0" i="0">
                <a:latin typeface="Open Sans" panose="020B0606030504020204" pitchFamily="34" charset="0"/>
                <a:ea typeface="Open Sans" panose="020B0606030504020204" pitchFamily="34" charset="0"/>
                <a:cs typeface="Open Sans" panose="020B0606030504020204" pitchFamily="34" charset="0"/>
              </a:defRPr>
            </a:lvl1pPr>
            <a:lvl2pPr marL="322263" indent="0">
              <a:buNone/>
              <a:defRPr/>
            </a:lvl2pPr>
            <a:lvl3pPr marL="779462" indent="0">
              <a:buNone/>
              <a:defRPr/>
            </a:lvl3pPr>
            <a:lvl4pPr marL="1136650" indent="0">
              <a:buNone/>
              <a:defRPr/>
            </a:lvl4pPr>
            <a:lvl5pPr marL="1527175" indent="0">
              <a:buNone/>
              <a:defRPr/>
            </a:lvl5pPr>
          </a:lstStyle>
          <a:p>
            <a:pPr lvl="0"/>
            <a:r>
              <a:rPr lang="en-US"/>
              <a:t>Click to edit quote text”</a:t>
            </a:r>
          </a:p>
        </p:txBody>
      </p:sp>
      <p:sp>
        <p:nvSpPr>
          <p:cNvPr id="2" name="Footer Placeholder 4">
            <a:extLst>
              <a:ext uri="{FF2B5EF4-FFF2-40B4-BE49-F238E27FC236}">
                <a16:creationId xmlns:a16="http://schemas.microsoft.com/office/drawing/2014/main" id="{0CA5C54C-5BEF-8BD2-417E-0F91888C65DD}"/>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5" name="Graphic 4">
            <a:extLst>
              <a:ext uri="{FF2B5EF4-FFF2-40B4-BE49-F238E27FC236}">
                <a16:creationId xmlns:a16="http://schemas.microsoft.com/office/drawing/2014/main" id="{253EEEED-11B5-D1FD-B00A-8F102F2548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9" name="Text Box 92">
            <a:extLst>
              <a:ext uri="{FF2B5EF4-FFF2-40B4-BE49-F238E27FC236}">
                <a16:creationId xmlns:a16="http://schemas.microsoft.com/office/drawing/2014/main" id="{66C4394F-1EBA-BB96-1E44-0793D8C7B86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6" name="Slide Number Placeholder 5">
            <a:extLst>
              <a:ext uri="{FF2B5EF4-FFF2-40B4-BE49-F238E27FC236}">
                <a16:creationId xmlns:a16="http://schemas.microsoft.com/office/drawing/2014/main" id="{7F779458-B9EA-CDC4-F33A-E90B326C9D02}"/>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867929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Quote with Photo">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53C3751A-635A-CF50-DDB9-0318FD9CB5FD}"/>
              </a:ext>
            </a:extLst>
          </p:cNvPr>
          <p:cNvSpPr/>
          <p:nvPr userDrawn="1"/>
        </p:nvSpPr>
        <p:spPr>
          <a:xfrm>
            <a:off x="4021240" y="1283100"/>
            <a:ext cx="7132320" cy="3474720"/>
          </a:xfrm>
          <a:prstGeom prst="wedgeRoundRectCallout">
            <a:avLst>
              <a:gd name="adj1" fmla="val -59634"/>
              <a:gd name="adj2" fmla="val -8252"/>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ndParaRPr>
          </a:p>
        </p:txBody>
      </p:sp>
      <p:sp>
        <p:nvSpPr>
          <p:cNvPr id="7" name="Text Placeholder 9">
            <a:extLst>
              <a:ext uri="{FF2B5EF4-FFF2-40B4-BE49-F238E27FC236}">
                <a16:creationId xmlns:a16="http://schemas.microsoft.com/office/drawing/2014/main" id="{B5C60D51-1745-CEC1-8DB6-76D5F5FB4896}"/>
              </a:ext>
            </a:extLst>
          </p:cNvPr>
          <p:cNvSpPr>
            <a:spLocks noGrp="1"/>
          </p:cNvSpPr>
          <p:nvPr>
            <p:ph type="body" sz="quarter" idx="17" hasCustomPrompt="1"/>
          </p:nvPr>
        </p:nvSpPr>
        <p:spPr>
          <a:xfrm>
            <a:off x="1005194" y="4052999"/>
            <a:ext cx="2128837" cy="353470"/>
          </a:xfrm>
        </p:spPr>
        <p:txBody>
          <a:bodyPr>
            <a:noAutofit/>
          </a:bodyPr>
          <a:lstStyle>
            <a:lvl1pPr marL="0" indent="0" algn="ctr">
              <a:buNone/>
              <a:defRPr lang="en-US" sz="1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enter name</a:t>
            </a:r>
          </a:p>
        </p:txBody>
      </p:sp>
      <p:sp>
        <p:nvSpPr>
          <p:cNvPr id="8" name="Title 1">
            <a:extLst>
              <a:ext uri="{FF2B5EF4-FFF2-40B4-BE49-F238E27FC236}">
                <a16:creationId xmlns:a16="http://schemas.microsoft.com/office/drawing/2014/main" id="{8B1CF444-9528-A8CF-067B-435A454A9B49}"/>
              </a:ext>
            </a:extLst>
          </p:cNvPr>
          <p:cNvSpPr txBox="1">
            <a:spLocks/>
          </p:cNvSpPr>
          <p:nvPr userDrawn="1"/>
        </p:nvSpPr>
        <p:spPr>
          <a:xfrm>
            <a:off x="3882507" y="1459356"/>
            <a:ext cx="1477202" cy="715182"/>
          </a:xfrm>
          <a:prstGeom prst="rect">
            <a:avLst/>
          </a:prstGeom>
        </p:spPr>
        <p:txBody>
          <a:bodyPr vert="horz" lIns="0" tIns="0" rIns="0" bIns="0" rtlCol="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800" b="0" i="0" kern="1200" smtClean="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defRPr>
            </a:lvl1pPr>
          </a:lstStyle>
          <a:p>
            <a:pPr algn="ctr"/>
            <a:r>
              <a:rPr lang="en-US" sz="7200" b="0" i="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0" name="Text Placeholder 5">
            <a:extLst>
              <a:ext uri="{FF2B5EF4-FFF2-40B4-BE49-F238E27FC236}">
                <a16:creationId xmlns:a16="http://schemas.microsoft.com/office/drawing/2014/main" id="{8DC4FC8C-1968-4415-B61B-5FD3D389C27E}"/>
              </a:ext>
            </a:extLst>
          </p:cNvPr>
          <p:cNvSpPr>
            <a:spLocks noGrp="1"/>
          </p:cNvSpPr>
          <p:nvPr>
            <p:ph type="body" sz="quarter" idx="10" hasCustomPrompt="1"/>
          </p:nvPr>
        </p:nvSpPr>
        <p:spPr>
          <a:xfrm>
            <a:off x="4854780" y="1832997"/>
            <a:ext cx="5943600" cy="2286000"/>
          </a:xfrm>
        </p:spPr>
        <p:txBody>
          <a:bodyPr/>
          <a:lstStyle>
            <a:lvl1pPr marL="0" indent="0" algn="l">
              <a:lnSpc>
                <a:spcPct val="120000"/>
              </a:lnSpc>
              <a:spcBef>
                <a:spcPts val="600"/>
              </a:spcBef>
              <a:buNone/>
              <a:defRPr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22263" indent="0">
              <a:buNone/>
              <a:defRPr/>
            </a:lvl2pPr>
            <a:lvl3pPr marL="779462" indent="0">
              <a:buNone/>
              <a:defRPr/>
            </a:lvl3pPr>
            <a:lvl4pPr marL="1136650" indent="0">
              <a:buNone/>
              <a:defRPr/>
            </a:lvl4pPr>
            <a:lvl5pPr marL="1527175" indent="0">
              <a:buNone/>
              <a:defRPr/>
            </a:lvl5pPr>
          </a:lstStyle>
          <a:p>
            <a:pPr lvl="0"/>
            <a:r>
              <a:rPr lang="en-US"/>
              <a:t>Click to edit quote text”</a:t>
            </a:r>
          </a:p>
        </p:txBody>
      </p:sp>
      <p:sp>
        <p:nvSpPr>
          <p:cNvPr id="6" name="Picture Placeholder 5">
            <a:extLst>
              <a:ext uri="{FF2B5EF4-FFF2-40B4-BE49-F238E27FC236}">
                <a16:creationId xmlns:a16="http://schemas.microsoft.com/office/drawing/2014/main" id="{55647432-2A62-2A47-F81C-A724F979227C}"/>
              </a:ext>
            </a:extLst>
          </p:cNvPr>
          <p:cNvSpPr>
            <a:spLocks noGrp="1"/>
          </p:cNvSpPr>
          <p:nvPr>
            <p:ph type="pic" sz="quarter" idx="18"/>
          </p:nvPr>
        </p:nvSpPr>
        <p:spPr>
          <a:xfrm>
            <a:off x="1005193" y="1821067"/>
            <a:ext cx="2128838" cy="2127250"/>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picture</a:t>
            </a:r>
          </a:p>
        </p:txBody>
      </p:sp>
      <p:sp>
        <p:nvSpPr>
          <p:cNvPr id="9" name="Text Placeholder 9">
            <a:extLst>
              <a:ext uri="{FF2B5EF4-FFF2-40B4-BE49-F238E27FC236}">
                <a16:creationId xmlns:a16="http://schemas.microsoft.com/office/drawing/2014/main" id="{6276E121-90C4-1E7B-4D2F-23C799CA9853}"/>
              </a:ext>
            </a:extLst>
          </p:cNvPr>
          <p:cNvSpPr>
            <a:spLocks noGrp="1"/>
          </p:cNvSpPr>
          <p:nvPr>
            <p:ph type="body" sz="quarter" idx="19" hasCustomPrompt="1"/>
          </p:nvPr>
        </p:nvSpPr>
        <p:spPr>
          <a:xfrm>
            <a:off x="1005193" y="4502389"/>
            <a:ext cx="2128836" cy="813616"/>
          </a:xfrm>
        </p:spPr>
        <p:txBody>
          <a:bodyPr>
            <a:noAutofit/>
          </a:bodyPr>
          <a:lstStyle>
            <a:lvl1pPr marL="0" indent="0" algn="ctr">
              <a:buNone/>
              <a:defRPr lang="en-US" sz="1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enter title and company</a:t>
            </a:r>
          </a:p>
        </p:txBody>
      </p:sp>
    </p:spTree>
    <p:extLst>
      <p:ext uri="{BB962C8B-B14F-4D97-AF65-F5344CB8AC3E}">
        <p14:creationId xmlns:p14="http://schemas.microsoft.com/office/powerpoint/2010/main" val="8067690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ntent - Headers">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612153"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3" name="Text Placeholder 9">
            <a:extLst>
              <a:ext uri="{FF2B5EF4-FFF2-40B4-BE49-F238E27FC236}">
                <a16:creationId xmlns:a16="http://schemas.microsoft.com/office/drawing/2014/main" id="{F5561ADC-51AB-973D-7B23-B08AA34F11B2}"/>
              </a:ext>
            </a:extLst>
          </p:cNvPr>
          <p:cNvSpPr>
            <a:spLocks noGrp="1"/>
          </p:cNvSpPr>
          <p:nvPr>
            <p:ph type="body" sz="quarter" idx="17" hasCustomPrompt="1"/>
          </p:nvPr>
        </p:nvSpPr>
        <p:spPr>
          <a:xfrm>
            <a:off x="609600"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382777"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4382777"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4" name="Content Placeholder 2">
            <a:extLst>
              <a:ext uri="{FF2B5EF4-FFF2-40B4-BE49-F238E27FC236}">
                <a16:creationId xmlns:a16="http://schemas.microsoft.com/office/drawing/2014/main" id="{574DBCCF-8718-E09F-77AA-3977951883AF}"/>
              </a:ext>
            </a:extLst>
          </p:cNvPr>
          <p:cNvSpPr>
            <a:spLocks noGrp="1"/>
          </p:cNvSpPr>
          <p:nvPr>
            <p:ph idx="20" hasCustomPrompt="1"/>
          </p:nvPr>
        </p:nvSpPr>
        <p:spPr>
          <a:xfrm>
            <a:off x="8153401"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9">
            <a:extLst>
              <a:ext uri="{FF2B5EF4-FFF2-40B4-BE49-F238E27FC236}">
                <a16:creationId xmlns:a16="http://schemas.microsoft.com/office/drawing/2014/main" id="{986B4E32-8D99-9493-A159-B21154F0A63E}"/>
              </a:ext>
            </a:extLst>
          </p:cNvPr>
          <p:cNvSpPr>
            <a:spLocks noGrp="1"/>
          </p:cNvSpPr>
          <p:nvPr>
            <p:ph type="body" sz="quarter" idx="21" hasCustomPrompt="1"/>
          </p:nvPr>
        </p:nvSpPr>
        <p:spPr>
          <a:xfrm>
            <a:off x="8153401"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Tree>
    <p:extLst>
      <p:ext uri="{BB962C8B-B14F-4D97-AF65-F5344CB8AC3E}">
        <p14:creationId xmlns:p14="http://schemas.microsoft.com/office/powerpoint/2010/main" val="23016618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Logo Only">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20979138-3AA6-0D9F-D11E-27EFE88F95F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pic>
        <p:nvPicPr>
          <p:cNvPr id="2" name="Graphic 1">
            <a:extLst>
              <a:ext uri="{FF2B5EF4-FFF2-40B4-BE49-F238E27FC236}">
                <a16:creationId xmlns:a16="http://schemas.microsoft.com/office/drawing/2014/main" id="{5F5FD03C-2AA3-4ADE-188F-80933E1A45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2800" y="2369005"/>
            <a:ext cx="5486400" cy="2119989"/>
          </a:xfrm>
          <a:prstGeom prst="rect">
            <a:avLst/>
          </a:prstGeom>
        </p:spPr>
      </p:pic>
    </p:spTree>
    <p:extLst>
      <p:ext uri="{BB962C8B-B14F-4D97-AF65-F5344CB8AC3E}">
        <p14:creationId xmlns:p14="http://schemas.microsoft.com/office/powerpoint/2010/main" val="41845881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TL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20B5-B745-42C3-9BE3-1DEFB1BB2964}"/>
              </a:ext>
            </a:extLst>
          </p:cNvPr>
          <p:cNvSpPr>
            <a:spLocks noGrp="1"/>
          </p:cNvSpPr>
          <p:nvPr>
            <p:ph type="title"/>
          </p:nvPr>
        </p:nvSpPr>
        <p:spPr>
          <a:xfrm>
            <a:off x="101600" y="98067"/>
            <a:ext cx="10474385" cy="576261"/>
          </a:xfrm>
        </p:spPr>
        <p:txBody>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432E2D26-2D6F-4271-9B5F-092742AAFFA8}"/>
              </a:ext>
            </a:extLst>
          </p:cNvPr>
          <p:cNvSpPr txBox="1">
            <a:spLocks/>
          </p:cNvSpPr>
          <p:nvPr userDrawn="1"/>
        </p:nvSpPr>
        <p:spPr>
          <a:xfrm>
            <a:off x="11226800" y="6370638"/>
            <a:ext cx="609600" cy="365125"/>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8DF3C8-31D9-423A-B2D7-DD2A85E509D6}" type="slidenum">
              <a:rPr lang="en-US" sz="1333" smtClean="0"/>
              <a:pPr/>
              <a:t>‹#›</a:t>
            </a:fld>
            <a:endParaRPr lang="en-US" sz="1333"/>
          </a:p>
        </p:txBody>
      </p:sp>
    </p:spTree>
    <p:extLst>
      <p:ext uri="{BB962C8B-B14F-4D97-AF65-F5344CB8AC3E}">
        <p14:creationId xmlns:p14="http://schemas.microsoft.com/office/powerpoint/2010/main" val="102787105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cSld name="Top Title - Simp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76200"/>
            <a:ext cx="11430000" cy="762000"/>
          </a:xfrm>
        </p:spPr>
        <p:txBody>
          <a:bodyPr>
            <a:normAutofit/>
          </a:bodyPr>
          <a:lstStyle>
            <a:lvl1pPr>
              <a:defRPr sz="3200" spc="-15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7" name="Slide Number Placeholder 5"/>
          <p:cNvSpPr txBox="1">
            <a:spLocks/>
          </p:cNvSpPr>
          <p:nvPr userDrawn="1"/>
        </p:nvSpPr>
        <p:spPr>
          <a:xfrm>
            <a:off x="10668000" y="6416675"/>
            <a:ext cx="609600" cy="365125"/>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8DF3C8-31D9-423A-B2D7-DD2A85E509D6}" type="slidenum">
              <a:rPr lang="en-US" sz="1333" smtClean="0"/>
              <a:pPr/>
              <a:t>‹#›</a:t>
            </a:fld>
            <a:endParaRPr lang="en-US" sz="1333"/>
          </a:p>
        </p:txBody>
      </p:sp>
    </p:spTree>
    <p:extLst>
      <p:ext uri="{BB962C8B-B14F-4D97-AF65-F5344CB8AC3E}">
        <p14:creationId xmlns:p14="http://schemas.microsoft.com/office/powerpoint/2010/main" val="90025585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cSld name="Top Title &amp; Content">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40648D8-01C8-4406-95EB-8442CBC0EFD0}"/>
              </a:ext>
            </a:extLst>
          </p:cNvPr>
          <p:cNvSpPr>
            <a:spLocks noGrp="1"/>
          </p:cNvSpPr>
          <p:nvPr>
            <p:ph sz="half" idx="1" hasCustomPrompt="1"/>
          </p:nvPr>
        </p:nvSpPr>
        <p:spPr>
          <a:xfrm>
            <a:off x="381002" y="990600"/>
            <a:ext cx="11429999" cy="5105400"/>
          </a:xfrm>
        </p:spPr>
        <p:txBody>
          <a:bodyPr>
            <a:normAutofit/>
          </a:bodyPr>
          <a:lstStyle>
            <a:lvl1pPr marL="0" marR="0" indent="0" algn="l" defTabSz="1219140" rtl="0" eaLnBrk="1" fontAlgn="auto" latinLnBrk="0" hangingPunct="1">
              <a:lnSpc>
                <a:spcPct val="100000"/>
              </a:lnSpc>
              <a:spcBef>
                <a:spcPct val="20000"/>
              </a:spcBef>
              <a:spcAft>
                <a:spcPts val="0"/>
              </a:spcAft>
              <a:buClr>
                <a:srgbClr val="2DA2BF"/>
              </a:buClr>
              <a:buSzTx/>
              <a:buFont typeface="Arial" panose="020B0604020202020204" pitchFamily="34" charset="0"/>
              <a:buNone/>
              <a:tabLst/>
              <a:defRPr sz="3200">
                <a:latin typeface="+mj-lt"/>
              </a:defRPr>
            </a:lvl1pPr>
            <a:lvl2pPr marL="609569" indent="0">
              <a:buNone/>
              <a:defRPr sz="2000"/>
            </a:lvl2pPr>
            <a:lvl3pPr marL="1219140" indent="0">
              <a:buNone/>
              <a:defRPr sz="2000"/>
            </a:lvl3pPr>
            <a:lvl4pPr marL="1828709" indent="0">
              <a:buNone/>
              <a:defRPr sz="2000"/>
            </a:lvl4pPr>
            <a:lvl5pPr marL="2438278" indent="0">
              <a:buNone/>
              <a:defRPr sz="2000"/>
            </a:lvl5pPr>
            <a:lvl6pPr>
              <a:defRPr sz="2400"/>
            </a:lvl6pPr>
            <a:lvl7pPr>
              <a:defRPr sz="2400"/>
            </a:lvl7pPr>
            <a:lvl8pPr>
              <a:defRPr sz="2400"/>
            </a:lvl8pPr>
            <a:lvl9pPr>
              <a:defRPr sz="2400"/>
            </a:lvl9pPr>
          </a:lstStyle>
          <a:p>
            <a:r>
              <a:rPr lang="en-US"/>
              <a:t>Click to add subtitle</a:t>
            </a:r>
          </a:p>
        </p:txBody>
      </p:sp>
      <p:sp>
        <p:nvSpPr>
          <p:cNvPr id="4" name="Title Placeholder 1">
            <a:extLst>
              <a:ext uri="{FF2B5EF4-FFF2-40B4-BE49-F238E27FC236}">
                <a16:creationId xmlns:a16="http://schemas.microsoft.com/office/drawing/2014/main" id="{A20942E4-24CC-484A-9845-8D2666BDC9D6}"/>
              </a:ext>
            </a:extLst>
          </p:cNvPr>
          <p:cNvSpPr>
            <a:spLocks noGrp="1"/>
          </p:cNvSpPr>
          <p:nvPr>
            <p:ph type="title"/>
          </p:nvPr>
        </p:nvSpPr>
        <p:spPr>
          <a:xfrm>
            <a:off x="381000" y="76202"/>
            <a:ext cx="9372600" cy="732607"/>
          </a:xfrm>
          <a:prstGeom prst="rect">
            <a:avLst/>
          </a:prstGeom>
          <a:effectLst/>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17031648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59471315"/>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1_Agenda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6210300" y="0"/>
            <a:ext cx="5981700" cy="6858000"/>
          </a:xfrm>
          <a:prstGeom prst="rect">
            <a:avLst/>
          </a:prstGeom>
          <a:solidFill>
            <a:srgbClr val="1D3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7124700" y="1423416"/>
            <a:ext cx="4141766" cy="4011168"/>
          </a:xfrm>
        </p:spPr>
        <p:txBody>
          <a:bodyPr anchor="ctr">
            <a:noAutofit/>
          </a:bodyPr>
          <a:lstStyle>
            <a:lvl1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1pPr>
            <a:lvl2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2pPr>
            <a:lvl3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3pPr>
            <a:lvl4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4pPr>
            <a:lvl5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FAA20DFE-70D2-CF4D-BCBB-4A953010B701}"/>
              </a:ext>
            </a:extLst>
          </p:cNvPr>
          <p:cNvSpPr>
            <a:spLocks noGrp="1"/>
          </p:cNvSpPr>
          <p:nvPr>
            <p:ph type="title"/>
          </p:nvPr>
        </p:nvSpPr>
        <p:spPr>
          <a:xfrm>
            <a:off x="887895" y="801624"/>
            <a:ext cx="4318089" cy="2356104"/>
          </a:xfrm>
        </p:spPr>
        <p:txBody>
          <a:bodyPr anchor="b"/>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6" name="Text Placeholder 9">
            <a:extLst>
              <a:ext uri="{FF2B5EF4-FFF2-40B4-BE49-F238E27FC236}">
                <a16:creationId xmlns:a16="http://schemas.microsoft.com/office/drawing/2014/main" id="{05D0DC0F-FDE9-1848-AD3E-95851A341261}"/>
              </a:ext>
            </a:extLst>
          </p:cNvPr>
          <p:cNvSpPr>
            <a:spLocks noGrp="1"/>
          </p:cNvSpPr>
          <p:nvPr>
            <p:ph type="body" sz="quarter" idx="17" hasCustomPrompt="1"/>
          </p:nvPr>
        </p:nvSpPr>
        <p:spPr>
          <a:xfrm>
            <a:off x="887413" y="3239390"/>
            <a:ext cx="4318000" cy="1008888"/>
          </a:xfrm>
        </p:spPr>
        <p:txBody>
          <a:bodyPr>
            <a:noAutofit/>
          </a:bodyPr>
          <a:lstStyle>
            <a:lvl1pPr marL="0" indent="0">
              <a:buNone/>
              <a:defRPr lang="en-US" b="0" i="0" smtClean="0">
                <a:effectLst/>
                <a:latin typeface="Arial" panose="020B0604020202020204" pitchFamily="34" charset="0"/>
                <a:ea typeface="Open Sans" panose="020B0606030504020204" pitchFamily="34" charset="0"/>
                <a:cs typeface="Arial" panose="020B0604020202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pic>
        <p:nvPicPr>
          <p:cNvPr id="7" name="Graphic 6">
            <a:extLst>
              <a:ext uri="{FF2B5EF4-FFF2-40B4-BE49-F238E27FC236}">
                <a16:creationId xmlns:a16="http://schemas.microsoft.com/office/drawing/2014/main" id="{B6ED1190-C68C-8B43-8044-8F29477875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81631" y="6179616"/>
            <a:ext cx="2198183" cy="492362"/>
          </a:xfrm>
          <a:prstGeom prst="rect">
            <a:avLst/>
          </a:prstGeom>
        </p:spPr>
      </p:pic>
    </p:spTree>
    <p:extLst>
      <p:ext uri="{BB962C8B-B14F-4D97-AF65-F5344CB8AC3E}">
        <p14:creationId xmlns:p14="http://schemas.microsoft.com/office/powerpoint/2010/main" val="36886314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id Six Boxes">
    <p:bg>
      <p:bgPr>
        <a:solidFill>
          <a:schemeClr val="bg1"/>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943476" y="1879859"/>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4943475"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19" name="Group 18">
            <a:extLst>
              <a:ext uri="{FF2B5EF4-FFF2-40B4-BE49-F238E27FC236}">
                <a16:creationId xmlns:a16="http://schemas.microsoft.com/office/drawing/2014/main" id="{186633EE-1DBC-0D05-D552-2F95A1FD25ED}"/>
              </a:ext>
            </a:extLst>
          </p:cNvPr>
          <p:cNvGrpSpPr/>
          <p:nvPr userDrawn="1"/>
        </p:nvGrpSpPr>
        <p:grpSpPr>
          <a:xfrm>
            <a:off x="609600" y="1200150"/>
            <a:ext cx="10970247" cy="4667250"/>
            <a:chOff x="609600" y="1200150"/>
            <a:chExt cx="10970247" cy="4667250"/>
          </a:xfrm>
        </p:grpSpPr>
        <p:cxnSp>
          <p:nvCxnSpPr>
            <p:cNvPr id="14" name="Straight Connector 13">
              <a:extLst>
                <a:ext uri="{FF2B5EF4-FFF2-40B4-BE49-F238E27FC236}">
                  <a16:creationId xmlns:a16="http://schemas.microsoft.com/office/drawing/2014/main" id="{D0B82721-FA57-DC1A-FCAC-3183C54359F9}"/>
                </a:ext>
              </a:extLst>
            </p:cNvPr>
            <p:cNvCxnSpPr/>
            <p:nvPr userDrawn="1"/>
          </p:nvCxnSpPr>
          <p:spPr>
            <a:xfrm>
              <a:off x="609600" y="3524250"/>
              <a:ext cx="1097024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F2A847-57C3-AF78-4A72-EE0407C60123}"/>
                </a:ext>
              </a:extLst>
            </p:cNvPr>
            <p:cNvCxnSpPr>
              <a:cxnSpLocks/>
            </p:cNvCxnSpPr>
            <p:nvPr userDrawn="1"/>
          </p:nvCxnSpPr>
          <p:spPr>
            <a:xfrm flipV="1">
              <a:off x="4210050" y="121920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0A57B38-92C2-7376-8D15-F988849DBCF7}"/>
                </a:ext>
              </a:extLst>
            </p:cNvPr>
            <p:cNvCxnSpPr>
              <a:cxnSpLocks/>
            </p:cNvCxnSpPr>
            <p:nvPr userDrawn="1"/>
          </p:nvCxnSpPr>
          <p:spPr>
            <a:xfrm flipV="1">
              <a:off x="7991475" y="120015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DBA488E-0686-E8EF-1897-EB98D652F88A}"/>
              </a:ext>
            </a:extLst>
          </p:cNvPr>
          <p:cNvGrpSpPr>
            <a:grpSpLocks noChangeAspect="1"/>
          </p:cNvGrpSpPr>
          <p:nvPr userDrawn="1"/>
        </p:nvGrpSpPr>
        <p:grpSpPr>
          <a:xfrm>
            <a:off x="4517405" y="1337851"/>
            <a:ext cx="365760" cy="365760"/>
            <a:chOff x="1161489" y="1923489"/>
            <a:chExt cx="457200" cy="457200"/>
          </a:xfrm>
        </p:grpSpPr>
        <p:sp>
          <p:nvSpPr>
            <p:cNvPr id="26" name="Rounded Rectangle 30">
              <a:extLst>
                <a:ext uri="{FF2B5EF4-FFF2-40B4-BE49-F238E27FC236}">
                  <a16:creationId xmlns:a16="http://schemas.microsoft.com/office/drawing/2014/main" id="{B220070D-4FEC-5D50-7A8A-CAB544BADC1E}"/>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Graphic 26" descr="Checkmark with solid fill">
              <a:extLst>
                <a:ext uri="{FF2B5EF4-FFF2-40B4-BE49-F238E27FC236}">
                  <a16:creationId xmlns:a16="http://schemas.microsoft.com/office/drawing/2014/main" id="{507202E5-4BB9-59AD-4829-7F59F8D09E5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0" name="Content Placeholder 2">
            <a:extLst>
              <a:ext uri="{FF2B5EF4-FFF2-40B4-BE49-F238E27FC236}">
                <a16:creationId xmlns:a16="http://schemas.microsoft.com/office/drawing/2014/main" id="{7DCC6415-F2FB-89EE-2944-F0BCCFC4BE62}"/>
              </a:ext>
            </a:extLst>
          </p:cNvPr>
          <p:cNvSpPr>
            <a:spLocks noGrp="1"/>
          </p:cNvSpPr>
          <p:nvPr>
            <p:ph idx="28" hasCustomPrompt="1"/>
          </p:nvPr>
        </p:nvSpPr>
        <p:spPr>
          <a:xfrm>
            <a:off x="8714098" y="1888561"/>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1" name="Text Placeholder 9">
            <a:extLst>
              <a:ext uri="{FF2B5EF4-FFF2-40B4-BE49-F238E27FC236}">
                <a16:creationId xmlns:a16="http://schemas.microsoft.com/office/drawing/2014/main" id="{D2519197-4EDB-7B44-D048-7FE409D25AFE}"/>
              </a:ext>
            </a:extLst>
          </p:cNvPr>
          <p:cNvSpPr>
            <a:spLocks noGrp="1"/>
          </p:cNvSpPr>
          <p:nvPr>
            <p:ph type="body" sz="quarter" idx="29" hasCustomPrompt="1"/>
          </p:nvPr>
        </p:nvSpPr>
        <p:spPr>
          <a:xfrm>
            <a:off x="8714097"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2" name="Group 41">
            <a:extLst>
              <a:ext uri="{FF2B5EF4-FFF2-40B4-BE49-F238E27FC236}">
                <a16:creationId xmlns:a16="http://schemas.microsoft.com/office/drawing/2014/main" id="{F547BF1F-2DD4-9D0C-8CEF-DCCF864E030F}"/>
              </a:ext>
            </a:extLst>
          </p:cNvPr>
          <p:cNvGrpSpPr>
            <a:grpSpLocks noChangeAspect="1"/>
          </p:cNvGrpSpPr>
          <p:nvPr userDrawn="1"/>
        </p:nvGrpSpPr>
        <p:grpSpPr>
          <a:xfrm>
            <a:off x="8288027" y="1337851"/>
            <a:ext cx="365760" cy="365760"/>
            <a:chOff x="1161489" y="1923489"/>
            <a:chExt cx="457200" cy="457200"/>
          </a:xfrm>
        </p:grpSpPr>
        <p:sp>
          <p:nvSpPr>
            <p:cNvPr id="43" name="Rounded Rectangle 30">
              <a:extLst>
                <a:ext uri="{FF2B5EF4-FFF2-40B4-BE49-F238E27FC236}">
                  <a16:creationId xmlns:a16="http://schemas.microsoft.com/office/drawing/2014/main" id="{418FCA71-3C5E-EDB0-2AB3-0D641C9B30EB}"/>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4" name="Graphic 43" descr="Checkmark with solid fill">
              <a:extLst>
                <a:ext uri="{FF2B5EF4-FFF2-40B4-BE49-F238E27FC236}">
                  <a16:creationId xmlns:a16="http://schemas.microsoft.com/office/drawing/2014/main" id="{6DFE2BE5-E9C5-0CC7-0B12-50B243FAFEC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5" name="Content Placeholder 2">
            <a:extLst>
              <a:ext uri="{FF2B5EF4-FFF2-40B4-BE49-F238E27FC236}">
                <a16:creationId xmlns:a16="http://schemas.microsoft.com/office/drawing/2014/main" id="{9554DE35-CD39-521B-E5A3-6140F8D9B021}"/>
              </a:ext>
            </a:extLst>
          </p:cNvPr>
          <p:cNvSpPr>
            <a:spLocks noGrp="1"/>
          </p:cNvSpPr>
          <p:nvPr>
            <p:ph idx="30" hasCustomPrompt="1"/>
          </p:nvPr>
        </p:nvSpPr>
        <p:spPr>
          <a:xfrm>
            <a:off x="1178476" y="1879859"/>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6" name="Text Placeholder 9">
            <a:extLst>
              <a:ext uri="{FF2B5EF4-FFF2-40B4-BE49-F238E27FC236}">
                <a16:creationId xmlns:a16="http://schemas.microsoft.com/office/drawing/2014/main" id="{387F20CA-C5EE-E3DA-DB3D-9A7FF53739A7}"/>
              </a:ext>
            </a:extLst>
          </p:cNvPr>
          <p:cNvSpPr>
            <a:spLocks noGrp="1"/>
          </p:cNvSpPr>
          <p:nvPr>
            <p:ph type="body" sz="quarter" idx="31" hasCustomPrompt="1"/>
          </p:nvPr>
        </p:nvSpPr>
        <p:spPr>
          <a:xfrm>
            <a:off x="1178475"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7" name="Group 46">
            <a:extLst>
              <a:ext uri="{FF2B5EF4-FFF2-40B4-BE49-F238E27FC236}">
                <a16:creationId xmlns:a16="http://schemas.microsoft.com/office/drawing/2014/main" id="{843A0EFC-6B26-5067-2CE1-3ECE808CC7D8}"/>
              </a:ext>
            </a:extLst>
          </p:cNvPr>
          <p:cNvGrpSpPr>
            <a:grpSpLocks noChangeAspect="1"/>
          </p:cNvGrpSpPr>
          <p:nvPr userDrawn="1"/>
        </p:nvGrpSpPr>
        <p:grpSpPr>
          <a:xfrm>
            <a:off x="752405" y="1337851"/>
            <a:ext cx="365760" cy="365760"/>
            <a:chOff x="1161489" y="1923489"/>
            <a:chExt cx="457200" cy="457200"/>
          </a:xfrm>
        </p:grpSpPr>
        <p:sp>
          <p:nvSpPr>
            <p:cNvPr id="48" name="Rounded Rectangle 30">
              <a:extLst>
                <a:ext uri="{FF2B5EF4-FFF2-40B4-BE49-F238E27FC236}">
                  <a16:creationId xmlns:a16="http://schemas.microsoft.com/office/drawing/2014/main" id="{9C71062C-23D1-E26B-35C4-A70A916C43A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9" name="Graphic 48" descr="Checkmark with solid fill">
              <a:extLst>
                <a:ext uri="{FF2B5EF4-FFF2-40B4-BE49-F238E27FC236}">
                  <a16:creationId xmlns:a16="http://schemas.microsoft.com/office/drawing/2014/main" id="{3815A0AB-9AC1-D2BB-D1B6-1C2CB5ABAC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0" name="Content Placeholder 2">
            <a:extLst>
              <a:ext uri="{FF2B5EF4-FFF2-40B4-BE49-F238E27FC236}">
                <a16:creationId xmlns:a16="http://schemas.microsoft.com/office/drawing/2014/main" id="{F5ECFED7-197B-2451-A721-C8B29F3B1BF7}"/>
              </a:ext>
            </a:extLst>
          </p:cNvPr>
          <p:cNvSpPr>
            <a:spLocks noGrp="1"/>
          </p:cNvSpPr>
          <p:nvPr>
            <p:ph idx="32" hasCustomPrompt="1"/>
          </p:nvPr>
        </p:nvSpPr>
        <p:spPr>
          <a:xfrm>
            <a:off x="4943474" y="4343305"/>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1" name="Text Placeholder 9">
            <a:extLst>
              <a:ext uri="{FF2B5EF4-FFF2-40B4-BE49-F238E27FC236}">
                <a16:creationId xmlns:a16="http://schemas.microsoft.com/office/drawing/2014/main" id="{7DCA3ABA-7794-FC29-9A0A-F9855CDA3ADB}"/>
              </a:ext>
            </a:extLst>
          </p:cNvPr>
          <p:cNvSpPr>
            <a:spLocks noGrp="1"/>
          </p:cNvSpPr>
          <p:nvPr>
            <p:ph type="body" sz="quarter" idx="33" hasCustomPrompt="1"/>
          </p:nvPr>
        </p:nvSpPr>
        <p:spPr>
          <a:xfrm>
            <a:off x="4943473"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2" name="Group 51">
            <a:extLst>
              <a:ext uri="{FF2B5EF4-FFF2-40B4-BE49-F238E27FC236}">
                <a16:creationId xmlns:a16="http://schemas.microsoft.com/office/drawing/2014/main" id="{23A06B45-DD25-4BF7-3010-B38B3CA4037A}"/>
              </a:ext>
            </a:extLst>
          </p:cNvPr>
          <p:cNvGrpSpPr>
            <a:grpSpLocks noChangeAspect="1"/>
          </p:cNvGrpSpPr>
          <p:nvPr userDrawn="1"/>
        </p:nvGrpSpPr>
        <p:grpSpPr>
          <a:xfrm>
            <a:off x="4517403" y="3801297"/>
            <a:ext cx="365760" cy="365760"/>
            <a:chOff x="1161489" y="1923489"/>
            <a:chExt cx="457200" cy="457200"/>
          </a:xfrm>
        </p:grpSpPr>
        <p:sp>
          <p:nvSpPr>
            <p:cNvPr id="53" name="Rounded Rectangle 30">
              <a:extLst>
                <a:ext uri="{FF2B5EF4-FFF2-40B4-BE49-F238E27FC236}">
                  <a16:creationId xmlns:a16="http://schemas.microsoft.com/office/drawing/2014/main" id="{422D4F5D-073F-4C86-6FB3-6E73A536ED2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4" name="Graphic 53" descr="Checkmark with solid fill">
              <a:extLst>
                <a:ext uri="{FF2B5EF4-FFF2-40B4-BE49-F238E27FC236}">
                  <a16:creationId xmlns:a16="http://schemas.microsoft.com/office/drawing/2014/main" id="{64195AA2-7DF7-E7C4-FE26-CB9054A22D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5" name="Content Placeholder 2">
            <a:extLst>
              <a:ext uri="{FF2B5EF4-FFF2-40B4-BE49-F238E27FC236}">
                <a16:creationId xmlns:a16="http://schemas.microsoft.com/office/drawing/2014/main" id="{C08056FB-BF77-D0E8-5B85-DE5AA20E0E7D}"/>
              </a:ext>
            </a:extLst>
          </p:cNvPr>
          <p:cNvSpPr>
            <a:spLocks noGrp="1"/>
          </p:cNvSpPr>
          <p:nvPr>
            <p:ph idx="34" hasCustomPrompt="1"/>
          </p:nvPr>
        </p:nvSpPr>
        <p:spPr>
          <a:xfrm>
            <a:off x="8714096" y="4352007"/>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6" name="Text Placeholder 9">
            <a:extLst>
              <a:ext uri="{FF2B5EF4-FFF2-40B4-BE49-F238E27FC236}">
                <a16:creationId xmlns:a16="http://schemas.microsoft.com/office/drawing/2014/main" id="{1441E5D8-B614-5958-97D8-4AAF59FC38F2}"/>
              </a:ext>
            </a:extLst>
          </p:cNvPr>
          <p:cNvSpPr>
            <a:spLocks noGrp="1"/>
          </p:cNvSpPr>
          <p:nvPr>
            <p:ph type="body" sz="quarter" idx="35" hasCustomPrompt="1"/>
          </p:nvPr>
        </p:nvSpPr>
        <p:spPr>
          <a:xfrm>
            <a:off x="8714095"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7" name="Group 56">
            <a:extLst>
              <a:ext uri="{FF2B5EF4-FFF2-40B4-BE49-F238E27FC236}">
                <a16:creationId xmlns:a16="http://schemas.microsoft.com/office/drawing/2014/main" id="{BEEFC022-A505-A170-665B-893FA044C1BB}"/>
              </a:ext>
            </a:extLst>
          </p:cNvPr>
          <p:cNvGrpSpPr>
            <a:grpSpLocks noChangeAspect="1"/>
          </p:cNvGrpSpPr>
          <p:nvPr userDrawn="1"/>
        </p:nvGrpSpPr>
        <p:grpSpPr>
          <a:xfrm>
            <a:off x="8288025" y="3801297"/>
            <a:ext cx="365760" cy="365760"/>
            <a:chOff x="1161489" y="1923489"/>
            <a:chExt cx="457200" cy="457200"/>
          </a:xfrm>
        </p:grpSpPr>
        <p:sp>
          <p:nvSpPr>
            <p:cNvPr id="58" name="Rounded Rectangle 30">
              <a:extLst>
                <a:ext uri="{FF2B5EF4-FFF2-40B4-BE49-F238E27FC236}">
                  <a16:creationId xmlns:a16="http://schemas.microsoft.com/office/drawing/2014/main" id="{6DC2B077-69BC-A87D-5818-2C1F18BD0E1A}"/>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9" name="Graphic 58" descr="Checkmark with solid fill">
              <a:extLst>
                <a:ext uri="{FF2B5EF4-FFF2-40B4-BE49-F238E27FC236}">
                  <a16:creationId xmlns:a16="http://schemas.microsoft.com/office/drawing/2014/main" id="{35DB04CB-A210-EE42-2EDB-0410D1CBB28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60" name="Content Placeholder 2">
            <a:extLst>
              <a:ext uri="{FF2B5EF4-FFF2-40B4-BE49-F238E27FC236}">
                <a16:creationId xmlns:a16="http://schemas.microsoft.com/office/drawing/2014/main" id="{4B3BA5B7-C12F-3904-BF08-7398DBEBFA1F}"/>
              </a:ext>
            </a:extLst>
          </p:cNvPr>
          <p:cNvSpPr>
            <a:spLocks noGrp="1"/>
          </p:cNvSpPr>
          <p:nvPr>
            <p:ph idx="36" hasCustomPrompt="1"/>
          </p:nvPr>
        </p:nvSpPr>
        <p:spPr>
          <a:xfrm>
            <a:off x="1178474" y="4343305"/>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61" name="Text Placeholder 9">
            <a:extLst>
              <a:ext uri="{FF2B5EF4-FFF2-40B4-BE49-F238E27FC236}">
                <a16:creationId xmlns:a16="http://schemas.microsoft.com/office/drawing/2014/main" id="{0F2ECA1E-D5FF-C11A-E37A-2FEFD0B82E54}"/>
              </a:ext>
            </a:extLst>
          </p:cNvPr>
          <p:cNvSpPr>
            <a:spLocks noGrp="1"/>
          </p:cNvSpPr>
          <p:nvPr>
            <p:ph type="body" sz="quarter" idx="37" hasCustomPrompt="1"/>
          </p:nvPr>
        </p:nvSpPr>
        <p:spPr>
          <a:xfrm>
            <a:off x="1178473"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62" name="Group 61">
            <a:extLst>
              <a:ext uri="{FF2B5EF4-FFF2-40B4-BE49-F238E27FC236}">
                <a16:creationId xmlns:a16="http://schemas.microsoft.com/office/drawing/2014/main" id="{B634E4C8-7D1D-C287-C4FB-AB8593B4362C}"/>
              </a:ext>
            </a:extLst>
          </p:cNvPr>
          <p:cNvGrpSpPr>
            <a:grpSpLocks noChangeAspect="1"/>
          </p:cNvGrpSpPr>
          <p:nvPr userDrawn="1"/>
        </p:nvGrpSpPr>
        <p:grpSpPr>
          <a:xfrm>
            <a:off x="752403" y="3801297"/>
            <a:ext cx="365760" cy="365760"/>
            <a:chOff x="1161489" y="1923489"/>
            <a:chExt cx="457200" cy="457200"/>
          </a:xfrm>
        </p:grpSpPr>
        <p:sp>
          <p:nvSpPr>
            <p:cNvPr id="63" name="Rounded Rectangle 30">
              <a:extLst>
                <a:ext uri="{FF2B5EF4-FFF2-40B4-BE49-F238E27FC236}">
                  <a16:creationId xmlns:a16="http://schemas.microsoft.com/office/drawing/2014/main" id="{B97B0211-7480-C09B-C985-07273F3B3EFD}"/>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4" name="Graphic 63" descr="Checkmark with solid fill">
              <a:extLst>
                <a:ext uri="{FF2B5EF4-FFF2-40B4-BE49-F238E27FC236}">
                  <a16:creationId xmlns:a16="http://schemas.microsoft.com/office/drawing/2014/main" id="{DBF1F22C-09EA-C9C4-A4AB-97646C1564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Tree>
    <p:extLst>
      <p:ext uri="{BB962C8B-B14F-4D97-AF65-F5344CB8AC3E}">
        <p14:creationId xmlns:p14="http://schemas.microsoft.com/office/powerpoint/2010/main" val="13616324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id Four Boxes">
    <p:bg>
      <p:bgPr>
        <a:solidFill>
          <a:schemeClr val="bg1"/>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6844893" y="1879859"/>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6844891" y="1223551"/>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19" name="Group 18">
            <a:extLst>
              <a:ext uri="{FF2B5EF4-FFF2-40B4-BE49-F238E27FC236}">
                <a16:creationId xmlns:a16="http://schemas.microsoft.com/office/drawing/2014/main" id="{186633EE-1DBC-0D05-D552-2F95A1FD25ED}"/>
              </a:ext>
            </a:extLst>
          </p:cNvPr>
          <p:cNvGrpSpPr/>
          <p:nvPr userDrawn="1"/>
        </p:nvGrpSpPr>
        <p:grpSpPr>
          <a:xfrm>
            <a:off x="609600" y="1219200"/>
            <a:ext cx="10970247" cy="4648200"/>
            <a:chOff x="609600" y="1219200"/>
            <a:chExt cx="10970247" cy="4648200"/>
          </a:xfrm>
        </p:grpSpPr>
        <p:cxnSp>
          <p:nvCxnSpPr>
            <p:cNvPr id="14" name="Straight Connector 13">
              <a:extLst>
                <a:ext uri="{FF2B5EF4-FFF2-40B4-BE49-F238E27FC236}">
                  <a16:creationId xmlns:a16="http://schemas.microsoft.com/office/drawing/2014/main" id="{D0B82721-FA57-DC1A-FCAC-3183C54359F9}"/>
                </a:ext>
              </a:extLst>
            </p:cNvPr>
            <p:cNvCxnSpPr/>
            <p:nvPr userDrawn="1"/>
          </p:nvCxnSpPr>
          <p:spPr>
            <a:xfrm>
              <a:off x="609600" y="3524250"/>
              <a:ext cx="1097024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F2A847-57C3-AF78-4A72-EE0407C60123}"/>
                </a:ext>
              </a:extLst>
            </p:cNvPr>
            <p:cNvCxnSpPr>
              <a:cxnSpLocks/>
            </p:cNvCxnSpPr>
            <p:nvPr userDrawn="1"/>
          </p:nvCxnSpPr>
          <p:spPr>
            <a:xfrm flipV="1">
              <a:off x="6096000" y="121920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DBA488E-0686-E8EF-1897-EB98D652F88A}"/>
              </a:ext>
            </a:extLst>
          </p:cNvPr>
          <p:cNvGrpSpPr>
            <a:grpSpLocks noChangeAspect="1"/>
          </p:cNvGrpSpPr>
          <p:nvPr userDrawn="1"/>
        </p:nvGrpSpPr>
        <p:grpSpPr>
          <a:xfrm>
            <a:off x="6418822" y="1337851"/>
            <a:ext cx="365760" cy="365760"/>
            <a:chOff x="1161489" y="1923489"/>
            <a:chExt cx="457200" cy="457200"/>
          </a:xfrm>
        </p:grpSpPr>
        <p:sp>
          <p:nvSpPr>
            <p:cNvPr id="26" name="Rounded Rectangle 30">
              <a:extLst>
                <a:ext uri="{FF2B5EF4-FFF2-40B4-BE49-F238E27FC236}">
                  <a16:creationId xmlns:a16="http://schemas.microsoft.com/office/drawing/2014/main" id="{B220070D-4FEC-5D50-7A8A-CAB544BADC1E}"/>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Graphic 26" descr="Checkmark with solid fill">
              <a:extLst>
                <a:ext uri="{FF2B5EF4-FFF2-40B4-BE49-F238E27FC236}">
                  <a16:creationId xmlns:a16="http://schemas.microsoft.com/office/drawing/2014/main" id="{507202E5-4BB9-59AD-4829-7F59F8D09E5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5" name="Content Placeholder 2">
            <a:extLst>
              <a:ext uri="{FF2B5EF4-FFF2-40B4-BE49-F238E27FC236}">
                <a16:creationId xmlns:a16="http://schemas.microsoft.com/office/drawing/2014/main" id="{9554DE35-CD39-521B-E5A3-6140F8D9B021}"/>
              </a:ext>
            </a:extLst>
          </p:cNvPr>
          <p:cNvSpPr>
            <a:spLocks noGrp="1"/>
          </p:cNvSpPr>
          <p:nvPr>
            <p:ph idx="30" hasCustomPrompt="1"/>
          </p:nvPr>
        </p:nvSpPr>
        <p:spPr>
          <a:xfrm>
            <a:off x="1178476" y="1879859"/>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6" name="Text Placeholder 9">
            <a:extLst>
              <a:ext uri="{FF2B5EF4-FFF2-40B4-BE49-F238E27FC236}">
                <a16:creationId xmlns:a16="http://schemas.microsoft.com/office/drawing/2014/main" id="{387F20CA-C5EE-E3DA-DB3D-9A7FF53739A7}"/>
              </a:ext>
            </a:extLst>
          </p:cNvPr>
          <p:cNvSpPr>
            <a:spLocks noGrp="1"/>
          </p:cNvSpPr>
          <p:nvPr>
            <p:ph type="body" sz="quarter" idx="31" hasCustomPrompt="1"/>
          </p:nvPr>
        </p:nvSpPr>
        <p:spPr>
          <a:xfrm>
            <a:off x="1178474" y="1223551"/>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7" name="Group 46">
            <a:extLst>
              <a:ext uri="{FF2B5EF4-FFF2-40B4-BE49-F238E27FC236}">
                <a16:creationId xmlns:a16="http://schemas.microsoft.com/office/drawing/2014/main" id="{843A0EFC-6B26-5067-2CE1-3ECE808CC7D8}"/>
              </a:ext>
            </a:extLst>
          </p:cNvPr>
          <p:cNvGrpSpPr>
            <a:grpSpLocks noChangeAspect="1"/>
          </p:cNvGrpSpPr>
          <p:nvPr userDrawn="1"/>
        </p:nvGrpSpPr>
        <p:grpSpPr>
          <a:xfrm>
            <a:off x="752405" y="1337851"/>
            <a:ext cx="365760" cy="365760"/>
            <a:chOff x="1161489" y="1923489"/>
            <a:chExt cx="457200" cy="457200"/>
          </a:xfrm>
        </p:grpSpPr>
        <p:sp>
          <p:nvSpPr>
            <p:cNvPr id="48" name="Rounded Rectangle 30">
              <a:extLst>
                <a:ext uri="{FF2B5EF4-FFF2-40B4-BE49-F238E27FC236}">
                  <a16:creationId xmlns:a16="http://schemas.microsoft.com/office/drawing/2014/main" id="{9C71062C-23D1-E26B-35C4-A70A916C43A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9" name="Graphic 48" descr="Checkmark with solid fill">
              <a:extLst>
                <a:ext uri="{FF2B5EF4-FFF2-40B4-BE49-F238E27FC236}">
                  <a16:creationId xmlns:a16="http://schemas.microsoft.com/office/drawing/2014/main" id="{3815A0AB-9AC1-D2BB-D1B6-1C2CB5ABAC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0" name="Content Placeholder 2">
            <a:extLst>
              <a:ext uri="{FF2B5EF4-FFF2-40B4-BE49-F238E27FC236}">
                <a16:creationId xmlns:a16="http://schemas.microsoft.com/office/drawing/2014/main" id="{F5ECFED7-197B-2451-A721-C8B29F3B1BF7}"/>
              </a:ext>
            </a:extLst>
          </p:cNvPr>
          <p:cNvSpPr>
            <a:spLocks noGrp="1"/>
          </p:cNvSpPr>
          <p:nvPr>
            <p:ph idx="32" hasCustomPrompt="1"/>
          </p:nvPr>
        </p:nvSpPr>
        <p:spPr>
          <a:xfrm>
            <a:off x="6844891" y="4343305"/>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1" name="Text Placeholder 9">
            <a:extLst>
              <a:ext uri="{FF2B5EF4-FFF2-40B4-BE49-F238E27FC236}">
                <a16:creationId xmlns:a16="http://schemas.microsoft.com/office/drawing/2014/main" id="{7DCA3ABA-7794-FC29-9A0A-F9855CDA3ADB}"/>
              </a:ext>
            </a:extLst>
          </p:cNvPr>
          <p:cNvSpPr>
            <a:spLocks noGrp="1"/>
          </p:cNvSpPr>
          <p:nvPr>
            <p:ph type="body" sz="quarter" idx="33" hasCustomPrompt="1"/>
          </p:nvPr>
        </p:nvSpPr>
        <p:spPr>
          <a:xfrm>
            <a:off x="6844889" y="3686997"/>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2" name="Group 51">
            <a:extLst>
              <a:ext uri="{FF2B5EF4-FFF2-40B4-BE49-F238E27FC236}">
                <a16:creationId xmlns:a16="http://schemas.microsoft.com/office/drawing/2014/main" id="{23A06B45-DD25-4BF7-3010-B38B3CA4037A}"/>
              </a:ext>
            </a:extLst>
          </p:cNvPr>
          <p:cNvGrpSpPr>
            <a:grpSpLocks noChangeAspect="1"/>
          </p:cNvGrpSpPr>
          <p:nvPr userDrawn="1"/>
        </p:nvGrpSpPr>
        <p:grpSpPr>
          <a:xfrm>
            <a:off x="6418820" y="3801297"/>
            <a:ext cx="365760" cy="365760"/>
            <a:chOff x="1161489" y="1923489"/>
            <a:chExt cx="457200" cy="457200"/>
          </a:xfrm>
        </p:grpSpPr>
        <p:sp>
          <p:nvSpPr>
            <p:cNvPr id="53" name="Rounded Rectangle 30">
              <a:extLst>
                <a:ext uri="{FF2B5EF4-FFF2-40B4-BE49-F238E27FC236}">
                  <a16:creationId xmlns:a16="http://schemas.microsoft.com/office/drawing/2014/main" id="{422D4F5D-073F-4C86-6FB3-6E73A536ED2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4" name="Graphic 53" descr="Checkmark with solid fill">
              <a:extLst>
                <a:ext uri="{FF2B5EF4-FFF2-40B4-BE49-F238E27FC236}">
                  <a16:creationId xmlns:a16="http://schemas.microsoft.com/office/drawing/2014/main" id="{64195AA2-7DF7-E7C4-FE26-CB9054A22D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60" name="Content Placeholder 2">
            <a:extLst>
              <a:ext uri="{FF2B5EF4-FFF2-40B4-BE49-F238E27FC236}">
                <a16:creationId xmlns:a16="http://schemas.microsoft.com/office/drawing/2014/main" id="{4B3BA5B7-C12F-3904-BF08-7398DBEBFA1F}"/>
              </a:ext>
            </a:extLst>
          </p:cNvPr>
          <p:cNvSpPr>
            <a:spLocks noGrp="1"/>
          </p:cNvSpPr>
          <p:nvPr>
            <p:ph idx="36" hasCustomPrompt="1"/>
          </p:nvPr>
        </p:nvSpPr>
        <p:spPr>
          <a:xfrm>
            <a:off x="1178474" y="4343305"/>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61" name="Text Placeholder 9">
            <a:extLst>
              <a:ext uri="{FF2B5EF4-FFF2-40B4-BE49-F238E27FC236}">
                <a16:creationId xmlns:a16="http://schemas.microsoft.com/office/drawing/2014/main" id="{0F2ECA1E-D5FF-C11A-E37A-2FEFD0B82E54}"/>
              </a:ext>
            </a:extLst>
          </p:cNvPr>
          <p:cNvSpPr>
            <a:spLocks noGrp="1"/>
          </p:cNvSpPr>
          <p:nvPr>
            <p:ph type="body" sz="quarter" idx="37" hasCustomPrompt="1"/>
          </p:nvPr>
        </p:nvSpPr>
        <p:spPr>
          <a:xfrm>
            <a:off x="1178472" y="3686997"/>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62" name="Group 61">
            <a:extLst>
              <a:ext uri="{FF2B5EF4-FFF2-40B4-BE49-F238E27FC236}">
                <a16:creationId xmlns:a16="http://schemas.microsoft.com/office/drawing/2014/main" id="{B634E4C8-7D1D-C287-C4FB-AB8593B4362C}"/>
              </a:ext>
            </a:extLst>
          </p:cNvPr>
          <p:cNvGrpSpPr>
            <a:grpSpLocks noChangeAspect="1"/>
          </p:cNvGrpSpPr>
          <p:nvPr userDrawn="1"/>
        </p:nvGrpSpPr>
        <p:grpSpPr>
          <a:xfrm>
            <a:off x="752403" y="3801297"/>
            <a:ext cx="365760" cy="365760"/>
            <a:chOff x="1161489" y="1923489"/>
            <a:chExt cx="457200" cy="457200"/>
          </a:xfrm>
        </p:grpSpPr>
        <p:sp>
          <p:nvSpPr>
            <p:cNvPr id="63" name="Rounded Rectangle 30">
              <a:extLst>
                <a:ext uri="{FF2B5EF4-FFF2-40B4-BE49-F238E27FC236}">
                  <a16:creationId xmlns:a16="http://schemas.microsoft.com/office/drawing/2014/main" id="{B97B0211-7480-C09B-C985-07273F3B3EFD}"/>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4" name="Graphic 63" descr="Checkmark with solid fill">
              <a:extLst>
                <a:ext uri="{FF2B5EF4-FFF2-40B4-BE49-F238E27FC236}">
                  <a16:creationId xmlns:a16="http://schemas.microsoft.com/office/drawing/2014/main" id="{DBF1F22C-09EA-C9C4-A4AB-97646C1564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Tree>
    <p:extLst>
      <p:ext uri="{BB962C8B-B14F-4D97-AF65-F5344CB8AC3E}">
        <p14:creationId xmlns:p14="http://schemas.microsoft.com/office/powerpoint/2010/main" val="13023148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isual &amp; Tex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C9A9C-1F1D-7B13-A172-E1E3D876715A}"/>
              </a:ext>
            </a:extLst>
          </p:cNvPr>
          <p:cNvSpPr>
            <a:spLocks noGrp="1"/>
          </p:cNvSpPr>
          <p:nvPr>
            <p:ph type="title" hasCustomPrompt="1"/>
          </p:nvPr>
        </p:nvSpPr>
        <p:spPr/>
        <p:txBody>
          <a:bodyPr/>
          <a:lstStyle>
            <a:lvl1pPr>
              <a:defRPr b="1"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10" name="Content Placeholder 2">
            <a:extLst>
              <a:ext uri="{FF2B5EF4-FFF2-40B4-BE49-F238E27FC236}">
                <a16:creationId xmlns:a16="http://schemas.microsoft.com/office/drawing/2014/main" id="{B91E5054-03B7-DBB6-FD72-2384015A20EA}"/>
              </a:ext>
            </a:extLst>
          </p:cNvPr>
          <p:cNvSpPr>
            <a:spLocks noGrp="1"/>
          </p:cNvSpPr>
          <p:nvPr>
            <p:ph idx="20" hasCustomPrompt="1"/>
          </p:nvPr>
        </p:nvSpPr>
        <p:spPr>
          <a:xfrm>
            <a:off x="8375904" y="1447800"/>
            <a:ext cx="3203944" cy="4371975"/>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4850ED68-9AA5-EB85-CFAB-831B927DF76E}"/>
              </a:ext>
            </a:extLst>
          </p:cNvPr>
          <p:cNvSpPr>
            <a:spLocks noGrp="1"/>
          </p:cNvSpPr>
          <p:nvPr>
            <p:ph idx="21" hasCustomPrompt="1"/>
          </p:nvPr>
        </p:nvSpPr>
        <p:spPr>
          <a:xfrm>
            <a:off x="381000" y="1447800"/>
            <a:ext cx="7772399" cy="4371975"/>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19532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isual &amp; Text 2">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59D609AE-CE09-C774-5AAA-5F44219B7E72}"/>
              </a:ext>
            </a:extLst>
          </p:cNvPr>
          <p:cNvSpPr>
            <a:spLocks noGrp="1"/>
          </p:cNvSpPr>
          <p:nvPr>
            <p:ph idx="20" hasCustomPrompt="1"/>
          </p:nvPr>
        </p:nvSpPr>
        <p:spPr>
          <a:xfrm>
            <a:off x="8724900" y="2143759"/>
            <a:ext cx="3108960" cy="3657600"/>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C562A788-3FBD-AC78-96BF-9CC5E02EA62C}"/>
              </a:ext>
            </a:extLst>
          </p:cNvPr>
          <p:cNvSpPr>
            <a:spLocks noGrp="1"/>
          </p:cNvSpPr>
          <p:nvPr>
            <p:ph type="body" sz="quarter" idx="21" hasCustomPrompt="1"/>
          </p:nvPr>
        </p:nvSpPr>
        <p:spPr>
          <a:xfrm>
            <a:off x="8724900" y="1242800"/>
            <a:ext cx="3108960" cy="8229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marL="0" marR="0" lvl="0" indent="0" algn="l" defTabSz="1219170" rtl="0" eaLnBrk="1" fontAlgn="auto" latinLnBrk="0" hangingPunct="1">
              <a:lnSpc>
                <a:spcPct val="100000"/>
              </a:lnSpc>
              <a:spcBef>
                <a:spcPct val="20000"/>
              </a:spcBef>
              <a:spcAft>
                <a:spcPts val="0"/>
              </a:spcAft>
              <a:buClr>
                <a:srgbClr val="2DA2BF"/>
              </a:buClr>
              <a:buSzTx/>
              <a:buFont typeface="Arial" panose="020B0604020202020204" pitchFamily="34" charset="0"/>
              <a:buNone/>
              <a:tabLst/>
              <a:defRPr/>
            </a:pPr>
            <a:r>
              <a:rPr lang="en-US"/>
              <a:t>Click to edit title</a:t>
            </a:r>
          </a:p>
        </p:txBody>
      </p:sp>
      <p:sp>
        <p:nvSpPr>
          <p:cNvPr id="2" name="Content Placeholder 2">
            <a:extLst>
              <a:ext uri="{FF2B5EF4-FFF2-40B4-BE49-F238E27FC236}">
                <a16:creationId xmlns:a16="http://schemas.microsoft.com/office/drawing/2014/main" id="{EE855AA4-22AC-B470-96BD-5604052CD9BD}"/>
              </a:ext>
            </a:extLst>
          </p:cNvPr>
          <p:cNvSpPr>
            <a:spLocks noGrp="1"/>
          </p:cNvSpPr>
          <p:nvPr>
            <p:ph idx="22" hasCustomPrompt="1"/>
          </p:nvPr>
        </p:nvSpPr>
        <p:spPr>
          <a:xfrm>
            <a:off x="381000" y="1242800"/>
            <a:ext cx="8127999" cy="4572000"/>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52815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Section 1">
    <p:bg>
      <p:bgPr>
        <a:solidFill>
          <a:srgbClr val="00003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946ACA-A5AA-EED2-C848-6ED9133153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2222"/>
          <a:stretch/>
        </p:blipFill>
        <p:spPr>
          <a:xfrm>
            <a:off x="0" y="810331"/>
            <a:ext cx="12192000" cy="6047669"/>
          </a:xfrm>
          <a:prstGeom prst="rect">
            <a:avLst/>
          </a:prstGeom>
        </p:spPr>
      </p:pic>
      <p:sp>
        <p:nvSpPr>
          <p:cNvPr id="14" name="Title 1">
            <a:extLst>
              <a:ext uri="{FF2B5EF4-FFF2-40B4-BE49-F238E27FC236}">
                <a16:creationId xmlns:a16="http://schemas.microsoft.com/office/drawing/2014/main" id="{8EBEC3E8-6978-4B43-B2D5-784ABF72AF9D}"/>
              </a:ext>
            </a:extLst>
          </p:cNvPr>
          <p:cNvSpPr>
            <a:spLocks noGrp="1"/>
          </p:cNvSpPr>
          <p:nvPr>
            <p:ph type="ctrTitle" hasCustomPrompt="1"/>
          </p:nvPr>
        </p:nvSpPr>
        <p:spPr>
          <a:xfrm>
            <a:off x="1524000" y="1122363"/>
            <a:ext cx="9144000" cy="2387600"/>
          </a:xfrm>
        </p:spPr>
        <p:txBody>
          <a:bodyPr anchor="b"/>
          <a:lstStyle>
            <a:lvl1pPr algn="ctr">
              <a:defRPr sz="6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15" name="Subtitle 2">
            <a:extLst>
              <a:ext uri="{FF2B5EF4-FFF2-40B4-BE49-F238E27FC236}">
                <a16:creationId xmlns:a16="http://schemas.microsoft.com/office/drawing/2014/main" id="{553EE2B4-F59E-AA4E-B88B-A01D09D728CF}"/>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Box 1">
            <a:extLst>
              <a:ext uri="{FF2B5EF4-FFF2-40B4-BE49-F238E27FC236}">
                <a16:creationId xmlns:a16="http://schemas.microsoft.com/office/drawing/2014/main" id="{09465EFD-2BDD-1D40-975C-9BB4BDE2AE8E}"/>
              </a:ext>
            </a:extLst>
          </p:cNvPr>
          <p:cNvSpPr txBox="1"/>
          <p:nvPr userDrawn="1"/>
        </p:nvSpPr>
        <p:spPr>
          <a:xfrm>
            <a:off x="-357447" y="3690851"/>
            <a:ext cx="0" cy="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rtlCol="0" anchor="ctr">
            <a:normAutofit fontScale="25000" lnSpcReduction="20000"/>
          </a:bodyPr>
          <a:lstStyle/>
          <a:p>
            <a:pPr algn="l"/>
            <a:endParaRPr lang="en-US" sz="4400" b="0" i="0" kern="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Footer Placeholder 4">
            <a:extLst>
              <a:ext uri="{FF2B5EF4-FFF2-40B4-BE49-F238E27FC236}">
                <a16:creationId xmlns:a16="http://schemas.microsoft.com/office/drawing/2014/main" id="{45E1E5AA-4AE0-A751-5E7E-4A46F9283F00}"/>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6" name="Graphic 5">
            <a:extLst>
              <a:ext uri="{FF2B5EF4-FFF2-40B4-BE49-F238E27FC236}">
                <a16:creationId xmlns:a16="http://schemas.microsoft.com/office/drawing/2014/main" id="{ACF16567-3476-234C-F230-34791BA12D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8" name="Text Box 92">
            <a:extLst>
              <a:ext uri="{FF2B5EF4-FFF2-40B4-BE49-F238E27FC236}">
                <a16:creationId xmlns:a16="http://schemas.microsoft.com/office/drawing/2014/main" id="{C30F8BBC-3861-688C-7ECC-256745546084}"/>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Slide Number Placeholder 5">
            <a:extLst>
              <a:ext uri="{FF2B5EF4-FFF2-40B4-BE49-F238E27FC236}">
                <a16:creationId xmlns:a16="http://schemas.microsoft.com/office/drawing/2014/main" id="{12042B61-7F7F-EB1D-31A7-31178B719617}"/>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626604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CE662D8-62C3-47F2-EDE3-9DB967B3CC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34025" y="1104900"/>
            <a:ext cx="6657975" cy="5753100"/>
          </a:xfrm>
          <a:prstGeom prst="rect">
            <a:avLst/>
          </a:prstGeom>
        </p:spPr>
      </p:pic>
      <p:pic>
        <p:nvPicPr>
          <p:cNvPr id="7" name="Graphic 6">
            <a:extLst>
              <a:ext uri="{FF2B5EF4-FFF2-40B4-BE49-F238E27FC236}">
                <a16:creationId xmlns:a16="http://schemas.microsoft.com/office/drawing/2014/main" id="{5DFEFA29-493C-1925-FDD7-818B07FD3F5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5" name="Title 1">
            <a:extLst>
              <a:ext uri="{FF2B5EF4-FFF2-40B4-BE49-F238E27FC236}">
                <a16:creationId xmlns:a16="http://schemas.microsoft.com/office/drawing/2014/main" id="{2627850A-8FA8-CAAF-0158-84DBDE327DF9}"/>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8" name="Subtitle 2">
            <a:extLst>
              <a:ext uri="{FF2B5EF4-FFF2-40B4-BE49-F238E27FC236}">
                <a16:creationId xmlns:a16="http://schemas.microsoft.com/office/drawing/2014/main" id="{94BA46CF-A280-58D5-246B-2DF37611893F}"/>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 Box 92">
            <a:extLst>
              <a:ext uri="{FF2B5EF4-FFF2-40B4-BE49-F238E27FC236}">
                <a16:creationId xmlns:a16="http://schemas.microsoft.com/office/drawing/2014/main" id="{A12867A4-1FF1-9652-48AE-B5949D27B847}"/>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31924073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2">
    <p:bg>
      <p:bgPr>
        <a:solidFill>
          <a:srgbClr val="F5F8FD"/>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827E4B-E306-81BA-D9E8-0ECE54D931F8}"/>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b="12222"/>
          <a:stretch/>
        </p:blipFill>
        <p:spPr>
          <a:xfrm>
            <a:off x="0" y="810331"/>
            <a:ext cx="12192000" cy="6047669"/>
          </a:xfrm>
          <a:prstGeom prst="rect">
            <a:avLst/>
          </a:prstGeom>
        </p:spPr>
      </p:pic>
      <p:sp>
        <p:nvSpPr>
          <p:cNvPr id="14" name="Title 1">
            <a:extLst>
              <a:ext uri="{FF2B5EF4-FFF2-40B4-BE49-F238E27FC236}">
                <a16:creationId xmlns:a16="http://schemas.microsoft.com/office/drawing/2014/main" id="{8EBEC3E8-6978-4B43-B2D5-784ABF72AF9D}"/>
              </a:ext>
            </a:extLst>
          </p:cNvPr>
          <p:cNvSpPr>
            <a:spLocks noGrp="1"/>
          </p:cNvSpPr>
          <p:nvPr>
            <p:ph type="ctrTitle" hasCustomPrompt="1"/>
          </p:nvPr>
        </p:nvSpPr>
        <p:spPr>
          <a:xfrm>
            <a:off x="1524000" y="1122363"/>
            <a:ext cx="9144000" cy="2387600"/>
          </a:xfrm>
        </p:spPr>
        <p:txBody>
          <a:bodyPr anchor="b"/>
          <a:lstStyle>
            <a:lvl1pPr algn="ctr">
              <a:defRPr sz="60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15" name="Subtitle 2">
            <a:extLst>
              <a:ext uri="{FF2B5EF4-FFF2-40B4-BE49-F238E27FC236}">
                <a16:creationId xmlns:a16="http://schemas.microsoft.com/office/drawing/2014/main" id="{553EE2B4-F59E-AA4E-B88B-A01D09D728CF}"/>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Footer Placeholder 4">
            <a:extLst>
              <a:ext uri="{FF2B5EF4-FFF2-40B4-BE49-F238E27FC236}">
                <a16:creationId xmlns:a16="http://schemas.microsoft.com/office/drawing/2014/main" id="{2B0907F5-52ED-9C0D-B057-E38D08DA6B02}"/>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4" name="Graphic 3">
            <a:extLst>
              <a:ext uri="{FF2B5EF4-FFF2-40B4-BE49-F238E27FC236}">
                <a16:creationId xmlns:a16="http://schemas.microsoft.com/office/drawing/2014/main" id="{440F785A-3107-6D3E-C9E6-B2AA5C58504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6" name="Text Box 92">
            <a:extLst>
              <a:ext uri="{FF2B5EF4-FFF2-40B4-BE49-F238E27FC236}">
                <a16:creationId xmlns:a16="http://schemas.microsoft.com/office/drawing/2014/main" id="{2719AF64-4315-1813-2084-A6D0BE13CBE4}"/>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5" name="Slide Number Placeholder 5">
            <a:extLst>
              <a:ext uri="{FF2B5EF4-FFF2-40B4-BE49-F238E27FC236}">
                <a16:creationId xmlns:a16="http://schemas.microsoft.com/office/drawing/2014/main" id="{D4B5ACA5-87F8-8BC7-261E-60FF8E58F533}"/>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555715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9BCF50-C4CD-C162-E06D-4CBD5C2DD811}"/>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6C061D7-9E76-8737-471B-3FDFB6F8E57E}"/>
              </a:ext>
            </a:extLst>
          </p:cNvPr>
          <p:cNvSpPr/>
          <p:nvPr userDrawn="1"/>
        </p:nvSpPr>
        <p:spPr>
          <a:xfrm>
            <a:off x="0" y="0"/>
            <a:ext cx="12192000" cy="6858000"/>
          </a:xfrm>
          <a:prstGeom prst="rect">
            <a:avLst/>
          </a:prstGeom>
          <a:gradFill flip="none" rotWithShape="1">
            <a:gsLst>
              <a:gs pos="0">
                <a:schemeClr val="accent2">
                  <a:lumMod val="75000"/>
                </a:schemeClr>
              </a:gs>
              <a:gs pos="100000">
                <a:schemeClr val="accent3">
                  <a:lumMod val="75000"/>
                  <a:alpha val="79903"/>
                </a:schemeClr>
              </a:gs>
            </a:gsLst>
            <a:lin ang="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0B7E309B-9BFF-D88D-FF7C-E65F09F6E2D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4" name="Title 1">
            <a:extLst>
              <a:ext uri="{FF2B5EF4-FFF2-40B4-BE49-F238E27FC236}">
                <a16:creationId xmlns:a16="http://schemas.microsoft.com/office/drawing/2014/main" id="{F5662734-77ED-EF2A-B73D-353976AD01F4}"/>
              </a:ext>
            </a:extLst>
          </p:cNvPr>
          <p:cNvSpPr>
            <a:spLocks noGrp="1"/>
          </p:cNvSpPr>
          <p:nvPr>
            <p:ph type="ctrTitle" hasCustomPrompt="1"/>
          </p:nvPr>
        </p:nvSpPr>
        <p:spPr>
          <a:xfrm>
            <a:off x="1524000" y="1122363"/>
            <a:ext cx="9144000" cy="2387600"/>
          </a:xfrm>
        </p:spPr>
        <p:txBody>
          <a:bodyPr anchor="b"/>
          <a:lstStyle>
            <a:lvl1pPr algn="ctr">
              <a:defRPr sz="6000" b="1" i="0">
                <a:solidFill>
                  <a:schemeClr val="bg1"/>
                </a:solidFill>
                <a:effectLst>
                  <a:outerShdw blurRad="38100" dist="25400" dir="2700000" algn="tl" rotWithShape="0">
                    <a:schemeClr val="tx2">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5" name="Subtitle 2">
            <a:extLst>
              <a:ext uri="{FF2B5EF4-FFF2-40B4-BE49-F238E27FC236}">
                <a16:creationId xmlns:a16="http://schemas.microsoft.com/office/drawing/2014/main" id="{B9DEB9FE-E9AB-5F44-C73D-D7DD69A9934B}"/>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bg1"/>
                </a:solidFill>
                <a:effectLst>
                  <a:outerShdw blurRad="38100" dist="25400" dir="2700000" algn="tl" rotWithShape="0">
                    <a:schemeClr val="tx2">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6" name="Footer Placeholder 4">
            <a:extLst>
              <a:ext uri="{FF2B5EF4-FFF2-40B4-BE49-F238E27FC236}">
                <a16:creationId xmlns:a16="http://schemas.microsoft.com/office/drawing/2014/main" id="{6D790AFE-B243-3E1A-D68D-C7D6ADFB60B8}"/>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sp>
        <p:nvSpPr>
          <p:cNvPr id="7" name="Text Box 92">
            <a:extLst>
              <a:ext uri="{FF2B5EF4-FFF2-40B4-BE49-F238E27FC236}">
                <a16:creationId xmlns:a16="http://schemas.microsoft.com/office/drawing/2014/main" id="{6DBABA46-43E0-5208-A011-26D401F9E70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10" name="Slide Number Placeholder 5">
            <a:extLst>
              <a:ext uri="{FF2B5EF4-FFF2-40B4-BE49-F238E27FC236}">
                <a16:creationId xmlns:a16="http://schemas.microsoft.com/office/drawing/2014/main" id="{280BCE49-B135-816A-9434-9B6A1DFED8D8}"/>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982761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1">
    <p:bg>
      <p:bgPr>
        <a:solidFill>
          <a:srgbClr val="00003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946ACA-A5AA-EED2-C848-6ED9133153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2222"/>
          <a:stretch/>
        </p:blipFill>
        <p:spPr>
          <a:xfrm>
            <a:off x="0" y="810331"/>
            <a:ext cx="12192000" cy="6047669"/>
          </a:xfrm>
          <a:prstGeom prst="rect">
            <a:avLst/>
          </a:prstGeom>
        </p:spPr>
      </p:pic>
      <p:sp>
        <p:nvSpPr>
          <p:cNvPr id="14" name="Title 1">
            <a:extLst>
              <a:ext uri="{FF2B5EF4-FFF2-40B4-BE49-F238E27FC236}">
                <a16:creationId xmlns:a16="http://schemas.microsoft.com/office/drawing/2014/main" id="{8EBEC3E8-6978-4B43-B2D5-784ABF72AF9D}"/>
              </a:ext>
            </a:extLst>
          </p:cNvPr>
          <p:cNvSpPr>
            <a:spLocks noGrp="1"/>
          </p:cNvSpPr>
          <p:nvPr>
            <p:ph type="ctrTitle" hasCustomPrompt="1"/>
          </p:nvPr>
        </p:nvSpPr>
        <p:spPr>
          <a:xfrm>
            <a:off x="1524000" y="1122363"/>
            <a:ext cx="9144000" cy="2387600"/>
          </a:xfrm>
        </p:spPr>
        <p:txBody>
          <a:bodyPr anchor="b"/>
          <a:lstStyle>
            <a:lvl1pPr algn="ctr">
              <a:defRPr sz="6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15" name="Subtitle 2">
            <a:extLst>
              <a:ext uri="{FF2B5EF4-FFF2-40B4-BE49-F238E27FC236}">
                <a16:creationId xmlns:a16="http://schemas.microsoft.com/office/drawing/2014/main" id="{553EE2B4-F59E-AA4E-B88B-A01D09D728CF}"/>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Box 1">
            <a:extLst>
              <a:ext uri="{FF2B5EF4-FFF2-40B4-BE49-F238E27FC236}">
                <a16:creationId xmlns:a16="http://schemas.microsoft.com/office/drawing/2014/main" id="{09465EFD-2BDD-1D40-975C-9BB4BDE2AE8E}"/>
              </a:ext>
            </a:extLst>
          </p:cNvPr>
          <p:cNvSpPr txBox="1"/>
          <p:nvPr userDrawn="1"/>
        </p:nvSpPr>
        <p:spPr>
          <a:xfrm>
            <a:off x="-357447" y="3690851"/>
            <a:ext cx="0" cy="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rtlCol="0" anchor="ctr">
            <a:normAutofit fontScale="25000" lnSpcReduction="20000"/>
          </a:bodyPr>
          <a:lstStyle/>
          <a:p>
            <a:pPr algn="l"/>
            <a:endParaRPr lang="en-US" sz="4400" b="0" i="0" kern="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Footer Placeholder 4">
            <a:extLst>
              <a:ext uri="{FF2B5EF4-FFF2-40B4-BE49-F238E27FC236}">
                <a16:creationId xmlns:a16="http://schemas.microsoft.com/office/drawing/2014/main" id="{45E1E5AA-4AE0-A751-5E7E-4A46F9283F00}"/>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6" name="Graphic 5">
            <a:extLst>
              <a:ext uri="{FF2B5EF4-FFF2-40B4-BE49-F238E27FC236}">
                <a16:creationId xmlns:a16="http://schemas.microsoft.com/office/drawing/2014/main" id="{ACF16567-3476-234C-F230-34791BA12D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8" name="Text Box 92">
            <a:extLst>
              <a:ext uri="{FF2B5EF4-FFF2-40B4-BE49-F238E27FC236}">
                <a16:creationId xmlns:a16="http://schemas.microsoft.com/office/drawing/2014/main" id="{C30F8BBC-3861-688C-7ECC-256745546084}"/>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Slide Number Placeholder 5">
            <a:extLst>
              <a:ext uri="{FF2B5EF4-FFF2-40B4-BE49-F238E27FC236}">
                <a16:creationId xmlns:a16="http://schemas.microsoft.com/office/drawing/2014/main" id="{12042B61-7F7F-EB1D-31A7-31178B719617}"/>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626604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Branded">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57F405F9-D6B0-E463-4908-CA589AF18D10}"/>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3393977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otally Blank">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20979138-3AA6-0D9F-D11E-27EFE88F95F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8839435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D36F64-BEDC-DE00-3D63-8D02C212CC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 Placeholder 9">
            <a:extLst>
              <a:ext uri="{FF2B5EF4-FFF2-40B4-BE49-F238E27FC236}">
                <a16:creationId xmlns:a16="http://schemas.microsoft.com/office/drawing/2014/main" id="{B5C60D51-1745-CEC1-8DB6-76D5F5FB4896}"/>
              </a:ext>
            </a:extLst>
          </p:cNvPr>
          <p:cNvSpPr>
            <a:spLocks noGrp="1"/>
          </p:cNvSpPr>
          <p:nvPr>
            <p:ph type="body" sz="quarter" idx="17" hasCustomPrompt="1"/>
          </p:nvPr>
        </p:nvSpPr>
        <p:spPr>
          <a:xfrm>
            <a:off x="1981198" y="4705464"/>
            <a:ext cx="8229600" cy="457200"/>
          </a:xfrm>
        </p:spPr>
        <p:txBody>
          <a:bodyPr>
            <a:noAutofit/>
          </a:bodyPr>
          <a:lstStyle>
            <a:lvl1pPr marL="0" indent="0" algn="ctr">
              <a:buNone/>
              <a:defRPr lang="en-US" sz="1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Jane Doe | CEO, Company</a:t>
            </a:r>
          </a:p>
        </p:txBody>
      </p:sp>
      <p:sp>
        <p:nvSpPr>
          <p:cNvPr id="8" name="Title 1">
            <a:extLst>
              <a:ext uri="{FF2B5EF4-FFF2-40B4-BE49-F238E27FC236}">
                <a16:creationId xmlns:a16="http://schemas.microsoft.com/office/drawing/2014/main" id="{8B1CF444-9528-A8CF-067B-435A454A9B49}"/>
              </a:ext>
            </a:extLst>
          </p:cNvPr>
          <p:cNvSpPr txBox="1">
            <a:spLocks/>
          </p:cNvSpPr>
          <p:nvPr userDrawn="1"/>
        </p:nvSpPr>
        <p:spPr>
          <a:xfrm>
            <a:off x="5357397" y="1358566"/>
            <a:ext cx="1477202" cy="715182"/>
          </a:xfrm>
          <a:prstGeom prst="rect">
            <a:avLst/>
          </a:prstGeom>
        </p:spPr>
        <p:txBody>
          <a:bodyPr vert="horz" lIns="0" tIns="0" rIns="0" bIns="0" rtlCol="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800" b="0" i="0" kern="1200" smtClean="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defRPr>
            </a:lvl1pPr>
          </a:lstStyle>
          <a:p>
            <a:pPr algn="ctr"/>
            <a:r>
              <a:rPr lang="en-US" sz="5400" b="0" i="0">
                <a:solidFill>
                  <a:schemeClr val="tx2"/>
                </a:solidFill>
                <a:latin typeface="Open Sans" panose="020B0606030504020204" pitchFamily="34" charset="0"/>
                <a:ea typeface="Open Sans" panose="020B0606030504020204" pitchFamily="34" charset="0"/>
                <a:cs typeface="Open Sans" panose="020B0606030504020204" pitchFamily="34" charset="0"/>
              </a:rPr>
              <a:t>“ ” </a:t>
            </a:r>
          </a:p>
        </p:txBody>
      </p:sp>
      <p:sp>
        <p:nvSpPr>
          <p:cNvPr id="10" name="Text Placeholder 5">
            <a:extLst>
              <a:ext uri="{FF2B5EF4-FFF2-40B4-BE49-F238E27FC236}">
                <a16:creationId xmlns:a16="http://schemas.microsoft.com/office/drawing/2014/main" id="{8DC4FC8C-1968-4415-B61B-5FD3D389C27E}"/>
              </a:ext>
            </a:extLst>
          </p:cNvPr>
          <p:cNvSpPr>
            <a:spLocks noGrp="1"/>
          </p:cNvSpPr>
          <p:nvPr>
            <p:ph type="body" sz="quarter" idx="10" hasCustomPrompt="1"/>
          </p:nvPr>
        </p:nvSpPr>
        <p:spPr>
          <a:xfrm>
            <a:off x="1981198" y="2101736"/>
            <a:ext cx="8229600" cy="2286000"/>
          </a:xfrm>
        </p:spPr>
        <p:txBody>
          <a:bodyPr/>
          <a:lstStyle>
            <a:lvl1pPr marL="0" indent="0" algn="ctr">
              <a:lnSpc>
                <a:spcPct val="120000"/>
              </a:lnSpc>
              <a:spcBef>
                <a:spcPts val="600"/>
              </a:spcBef>
              <a:buNone/>
              <a:defRPr b="0" i="0">
                <a:latin typeface="Open Sans" panose="020B0606030504020204" pitchFamily="34" charset="0"/>
                <a:ea typeface="Open Sans" panose="020B0606030504020204" pitchFamily="34" charset="0"/>
                <a:cs typeface="Open Sans" panose="020B0606030504020204" pitchFamily="34" charset="0"/>
              </a:defRPr>
            </a:lvl1pPr>
            <a:lvl2pPr marL="322263" indent="0">
              <a:buNone/>
              <a:defRPr/>
            </a:lvl2pPr>
            <a:lvl3pPr marL="779462" indent="0">
              <a:buNone/>
              <a:defRPr/>
            </a:lvl3pPr>
            <a:lvl4pPr marL="1136650" indent="0">
              <a:buNone/>
              <a:defRPr/>
            </a:lvl4pPr>
            <a:lvl5pPr marL="1527175" indent="0">
              <a:buNone/>
              <a:defRPr/>
            </a:lvl5pPr>
          </a:lstStyle>
          <a:p>
            <a:pPr lvl="0"/>
            <a:r>
              <a:rPr lang="en-US"/>
              <a:t>Click to edit quote text”</a:t>
            </a:r>
          </a:p>
        </p:txBody>
      </p:sp>
      <p:sp>
        <p:nvSpPr>
          <p:cNvPr id="2" name="Footer Placeholder 4">
            <a:extLst>
              <a:ext uri="{FF2B5EF4-FFF2-40B4-BE49-F238E27FC236}">
                <a16:creationId xmlns:a16="http://schemas.microsoft.com/office/drawing/2014/main" id="{0CA5C54C-5BEF-8BD2-417E-0F91888C65DD}"/>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5" name="Graphic 4">
            <a:extLst>
              <a:ext uri="{FF2B5EF4-FFF2-40B4-BE49-F238E27FC236}">
                <a16:creationId xmlns:a16="http://schemas.microsoft.com/office/drawing/2014/main" id="{253EEEED-11B5-D1FD-B00A-8F102F2548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9" name="Text Box 92">
            <a:extLst>
              <a:ext uri="{FF2B5EF4-FFF2-40B4-BE49-F238E27FC236}">
                <a16:creationId xmlns:a16="http://schemas.microsoft.com/office/drawing/2014/main" id="{66C4394F-1EBA-BB96-1E44-0793D8C7B86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6" name="Slide Number Placeholder 5">
            <a:extLst>
              <a:ext uri="{FF2B5EF4-FFF2-40B4-BE49-F238E27FC236}">
                <a16:creationId xmlns:a16="http://schemas.microsoft.com/office/drawing/2014/main" id="{7F779458-B9EA-CDC4-F33A-E90B326C9D02}"/>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353732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with Photo">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53C3751A-635A-CF50-DDB9-0318FD9CB5FD}"/>
              </a:ext>
            </a:extLst>
          </p:cNvPr>
          <p:cNvSpPr/>
          <p:nvPr userDrawn="1"/>
        </p:nvSpPr>
        <p:spPr>
          <a:xfrm>
            <a:off x="4021240" y="1283100"/>
            <a:ext cx="7132320" cy="3474720"/>
          </a:xfrm>
          <a:prstGeom prst="wedgeRoundRectCallout">
            <a:avLst>
              <a:gd name="adj1" fmla="val -59634"/>
              <a:gd name="adj2" fmla="val -8252"/>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ndParaRPr>
          </a:p>
        </p:txBody>
      </p:sp>
      <p:sp>
        <p:nvSpPr>
          <p:cNvPr id="7" name="Text Placeholder 9">
            <a:extLst>
              <a:ext uri="{FF2B5EF4-FFF2-40B4-BE49-F238E27FC236}">
                <a16:creationId xmlns:a16="http://schemas.microsoft.com/office/drawing/2014/main" id="{B5C60D51-1745-CEC1-8DB6-76D5F5FB4896}"/>
              </a:ext>
            </a:extLst>
          </p:cNvPr>
          <p:cNvSpPr>
            <a:spLocks noGrp="1"/>
          </p:cNvSpPr>
          <p:nvPr>
            <p:ph type="body" sz="quarter" idx="17" hasCustomPrompt="1"/>
          </p:nvPr>
        </p:nvSpPr>
        <p:spPr>
          <a:xfrm>
            <a:off x="1005194" y="4052999"/>
            <a:ext cx="2128837" cy="353470"/>
          </a:xfrm>
        </p:spPr>
        <p:txBody>
          <a:bodyPr>
            <a:noAutofit/>
          </a:bodyPr>
          <a:lstStyle>
            <a:lvl1pPr marL="0" indent="0" algn="ctr">
              <a:buNone/>
              <a:defRPr lang="en-US" sz="1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enter name</a:t>
            </a:r>
          </a:p>
        </p:txBody>
      </p:sp>
      <p:sp>
        <p:nvSpPr>
          <p:cNvPr id="8" name="Title 1">
            <a:extLst>
              <a:ext uri="{FF2B5EF4-FFF2-40B4-BE49-F238E27FC236}">
                <a16:creationId xmlns:a16="http://schemas.microsoft.com/office/drawing/2014/main" id="{8B1CF444-9528-A8CF-067B-435A454A9B49}"/>
              </a:ext>
            </a:extLst>
          </p:cNvPr>
          <p:cNvSpPr txBox="1">
            <a:spLocks/>
          </p:cNvSpPr>
          <p:nvPr userDrawn="1"/>
        </p:nvSpPr>
        <p:spPr>
          <a:xfrm>
            <a:off x="3882507" y="1459356"/>
            <a:ext cx="1477202" cy="715182"/>
          </a:xfrm>
          <a:prstGeom prst="rect">
            <a:avLst/>
          </a:prstGeom>
        </p:spPr>
        <p:txBody>
          <a:bodyPr vert="horz" lIns="0" tIns="0" rIns="0" bIns="0" rtlCol="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800" b="0" i="0" kern="1200" smtClean="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defRPr>
            </a:lvl1pPr>
          </a:lstStyle>
          <a:p>
            <a:pPr algn="ctr"/>
            <a:r>
              <a:rPr lang="en-US" sz="7200" b="0" i="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0" name="Text Placeholder 5">
            <a:extLst>
              <a:ext uri="{FF2B5EF4-FFF2-40B4-BE49-F238E27FC236}">
                <a16:creationId xmlns:a16="http://schemas.microsoft.com/office/drawing/2014/main" id="{8DC4FC8C-1968-4415-B61B-5FD3D389C27E}"/>
              </a:ext>
            </a:extLst>
          </p:cNvPr>
          <p:cNvSpPr>
            <a:spLocks noGrp="1"/>
          </p:cNvSpPr>
          <p:nvPr>
            <p:ph type="body" sz="quarter" idx="10" hasCustomPrompt="1"/>
          </p:nvPr>
        </p:nvSpPr>
        <p:spPr>
          <a:xfrm>
            <a:off x="4854780" y="1832997"/>
            <a:ext cx="5943600" cy="2286000"/>
          </a:xfrm>
        </p:spPr>
        <p:txBody>
          <a:bodyPr/>
          <a:lstStyle>
            <a:lvl1pPr marL="0" indent="0" algn="l">
              <a:lnSpc>
                <a:spcPct val="120000"/>
              </a:lnSpc>
              <a:spcBef>
                <a:spcPts val="600"/>
              </a:spcBef>
              <a:buNone/>
              <a:defRPr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22263" indent="0">
              <a:buNone/>
              <a:defRPr/>
            </a:lvl2pPr>
            <a:lvl3pPr marL="779462" indent="0">
              <a:buNone/>
              <a:defRPr/>
            </a:lvl3pPr>
            <a:lvl4pPr marL="1136650" indent="0">
              <a:buNone/>
              <a:defRPr/>
            </a:lvl4pPr>
            <a:lvl5pPr marL="1527175" indent="0">
              <a:buNone/>
              <a:defRPr/>
            </a:lvl5pPr>
          </a:lstStyle>
          <a:p>
            <a:pPr lvl="0"/>
            <a:r>
              <a:rPr lang="en-US"/>
              <a:t>Click to edit quote text”</a:t>
            </a:r>
          </a:p>
        </p:txBody>
      </p:sp>
      <p:sp>
        <p:nvSpPr>
          <p:cNvPr id="6" name="Picture Placeholder 5">
            <a:extLst>
              <a:ext uri="{FF2B5EF4-FFF2-40B4-BE49-F238E27FC236}">
                <a16:creationId xmlns:a16="http://schemas.microsoft.com/office/drawing/2014/main" id="{55647432-2A62-2A47-F81C-A724F979227C}"/>
              </a:ext>
            </a:extLst>
          </p:cNvPr>
          <p:cNvSpPr>
            <a:spLocks noGrp="1"/>
          </p:cNvSpPr>
          <p:nvPr>
            <p:ph type="pic" sz="quarter" idx="18"/>
          </p:nvPr>
        </p:nvSpPr>
        <p:spPr>
          <a:xfrm>
            <a:off x="1005193" y="1821067"/>
            <a:ext cx="2128838" cy="2127250"/>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9" name="Text Placeholder 9">
            <a:extLst>
              <a:ext uri="{FF2B5EF4-FFF2-40B4-BE49-F238E27FC236}">
                <a16:creationId xmlns:a16="http://schemas.microsoft.com/office/drawing/2014/main" id="{6276E121-90C4-1E7B-4D2F-23C799CA9853}"/>
              </a:ext>
            </a:extLst>
          </p:cNvPr>
          <p:cNvSpPr>
            <a:spLocks noGrp="1"/>
          </p:cNvSpPr>
          <p:nvPr>
            <p:ph type="body" sz="quarter" idx="19" hasCustomPrompt="1"/>
          </p:nvPr>
        </p:nvSpPr>
        <p:spPr>
          <a:xfrm>
            <a:off x="1005193" y="4502389"/>
            <a:ext cx="2128836" cy="813616"/>
          </a:xfrm>
        </p:spPr>
        <p:txBody>
          <a:bodyPr>
            <a:noAutofit/>
          </a:bodyPr>
          <a:lstStyle>
            <a:lvl1pPr marL="0" indent="0" algn="ctr">
              <a:buNone/>
              <a:defRPr lang="en-US" sz="1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enter title and company</a:t>
            </a:r>
          </a:p>
        </p:txBody>
      </p:sp>
    </p:spTree>
    <p:extLst>
      <p:ext uri="{BB962C8B-B14F-4D97-AF65-F5344CB8AC3E}">
        <p14:creationId xmlns:p14="http://schemas.microsoft.com/office/powerpoint/2010/main" val="10177401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Logo Only">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20979138-3AA6-0D9F-D11E-27EFE88F95F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pic>
        <p:nvPicPr>
          <p:cNvPr id="2" name="Graphic 1">
            <a:extLst>
              <a:ext uri="{FF2B5EF4-FFF2-40B4-BE49-F238E27FC236}">
                <a16:creationId xmlns:a16="http://schemas.microsoft.com/office/drawing/2014/main" id="{5F5FD03C-2AA3-4ADE-188F-80933E1A45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2800" y="2369005"/>
            <a:ext cx="5486400" cy="2119989"/>
          </a:xfrm>
          <a:prstGeom prst="rect">
            <a:avLst/>
          </a:prstGeom>
        </p:spPr>
      </p:pic>
    </p:spTree>
    <p:extLst>
      <p:ext uri="{BB962C8B-B14F-4D97-AF65-F5344CB8AC3E}">
        <p14:creationId xmlns:p14="http://schemas.microsoft.com/office/powerpoint/2010/main" val="24492503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45" b="1" i="0">
                <a:solidFill>
                  <a:srgbClr val="454547"/>
                </a:solidFill>
                <a:latin typeface="Playfair Display"/>
                <a:cs typeface="Playfair Display"/>
              </a:defRPr>
            </a:lvl1pPr>
          </a:lstStyle>
          <a:p>
            <a:endParaRPr/>
          </a:p>
        </p:txBody>
      </p:sp>
      <p:sp>
        <p:nvSpPr>
          <p:cNvPr id="3" name="Holder 3"/>
          <p:cNvSpPr>
            <a:spLocks noGrp="1"/>
          </p:cNvSpPr>
          <p:nvPr>
            <p:ph sz="half" idx="2"/>
          </p:nvPr>
        </p:nvSpPr>
        <p:spPr>
          <a:xfrm>
            <a:off x="609600" y="1577340"/>
            <a:ext cx="530352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877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930976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6"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7" name="Rectangle 16"/>
          <p:cNvSpPr/>
          <p:nvPr userDrawn="1"/>
        </p:nvSpPr>
        <p:spPr>
          <a:xfrm>
            <a:off x="385100" y="843885"/>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Light" panose="020B0303030202060203" pitchFamily="34" charset="0"/>
            </a:endParaRPr>
          </a:p>
        </p:txBody>
      </p:sp>
      <p:sp>
        <p:nvSpPr>
          <p:cNvPr id="5" name="Text Placeholder 4"/>
          <p:cNvSpPr>
            <a:spLocks noGrp="1"/>
          </p:cNvSpPr>
          <p:nvPr>
            <p:ph type="body" sz="quarter" idx="17"/>
          </p:nvPr>
        </p:nvSpPr>
        <p:spPr>
          <a:xfrm>
            <a:off x="388938" y="1018211"/>
            <a:ext cx="11422062" cy="5077790"/>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a:extLst>
              <a:ext uri="{FF2B5EF4-FFF2-40B4-BE49-F238E27FC236}">
                <a16:creationId xmlns:a16="http://schemas.microsoft.com/office/drawing/2014/main" id="{C67016E6-EBA2-4C7E-867C-6988E52D035F}"/>
              </a:ext>
            </a:extLst>
          </p:cNvPr>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2"/>
              </a:buBlip>
              <a:defRPr sz="2000" kern="1200" cap="all" normalizeH="0" baseline="10000">
                <a:solidFill>
                  <a:schemeClr val="bg2"/>
                </a:solidFill>
                <a:latin typeface="+mn-lt"/>
              </a:defRPr>
            </a:lvl1pPr>
          </a:lstStyle>
          <a:p>
            <a:pPr defTabSz="1088421"/>
            <a:fld id="{104FC826-72BB-4AF1-BA01-A94F7396A7DC}" type="slidenum">
              <a:rPr lang="en-US" smtClean="0"/>
              <a:pPr defTabSz="1088421"/>
              <a:t>‹#›</a:t>
            </a:fld>
            <a:endParaRPr lang="en-US"/>
          </a:p>
        </p:txBody>
      </p:sp>
      <p:sp>
        <p:nvSpPr>
          <p:cNvPr id="9" name="Footer Placeholder">
            <a:extLst>
              <a:ext uri="{FF2B5EF4-FFF2-40B4-BE49-F238E27FC236}">
                <a16:creationId xmlns:a16="http://schemas.microsoft.com/office/drawing/2014/main" id="{495BF590-53C1-4460-B488-1DF09AD81891}"/>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all" baseline="0">
                <a:solidFill>
                  <a:schemeClr val="bg2"/>
                </a:solidFill>
                <a:latin typeface="+mn-lt"/>
              </a:defRPr>
            </a:lvl1pPr>
          </a:lstStyle>
          <a:p>
            <a:r>
              <a:rPr lang="en-US"/>
              <a:t>CONFIDENTIAL | AUTHORIZED HPE PARTNER USE ONLY</a:t>
            </a:r>
          </a:p>
        </p:txBody>
      </p:sp>
      <p:sp>
        <p:nvSpPr>
          <p:cNvPr id="10" name="Divider">
            <a:extLst>
              <a:ext uri="{FF2B5EF4-FFF2-40B4-BE49-F238E27FC236}">
                <a16:creationId xmlns:a16="http://schemas.microsoft.com/office/drawing/2014/main" id="{560E1D30-58C6-4E25-A834-81C35E963ED0}"/>
              </a:ext>
            </a:extLst>
          </p:cNvPr>
          <p:cNvSpPr/>
          <p:nvPr userDrawn="1"/>
        </p:nvSpPr>
        <p:spPr>
          <a:xfrm>
            <a:off x="1513059" y="6169691"/>
            <a:ext cx="4567" cy="373006"/>
          </a:xfrm>
          <a:prstGeom prst="rect">
            <a:avLst/>
          </a:prstGeom>
          <a:solidFill>
            <a:schemeClr val="tx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pPr algn="ctr">
              <a:lnSpc>
                <a:spcPct val="90000"/>
              </a:lnSpc>
              <a:spcAft>
                <a:spcPts val="1600"/>
              </a:spcAft>
            </a:pPr>
            <a:endParaRPr lang="en-US" sz="3600">
              <a:solidFill>
                <a:schemeClr val="bg1"/>
              </a:solidFill>
            </a:endParaRPr>
          </a:p>
        </p:txBody>
      </p:sp>
      <p:grpSp>
        <p:nvGrpSpPr>
          <p:cNvPr id="11" name="Logo">
            <a:extLst>
              <a:ext uri="{FF2B5EF4-FFF2-40B4-BE49-F238E27FC236}">
                <a16:creationId xmlns:a16="http://schemas.microsoft.com/office/drawing/2014/main" id="{83911397-3F78-4ED7-B434-4484E0E55359}"/>
              </a:ext>
            </a:extLst>
          </p:cNvPr>
          <p:cNvGrpSpPr>
            <a:grpSpLocks noChangeAspect="1"/>
          </p:cNvGrpSpPr>
          <p:nvPr userDrawn="1"/>
        </p:nvGrpSpPr>
        <p:grpSpPr>
          <a:xfrm>
            <a:off x="382104" y="6186338"/>
            <a:ext cx="943200" cy="379942"/>
            <a:chOff x="393523" y="381956"/>
            <a:chExt cx="2218745" cy="893759"/>
          </a:xfrm>
        </p:grpSpPr>
        <p:sp>
          <p:nvSpPr>
            <p:cNvPr id="12" name="Element">
              <a:extLst>
                <a:ext uri="{FF2B5EF4-FFF2-40B4-BE49-F238E27FC236}">
                  <a16:creationId xmlns:a16="http://schemas.microsoft.com/office/drawing/2014/main" id="{FD4E6C1E-BB38-4321-A6A6-0EDADDF4EB47}"/>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Black" panose="020B0A03030202060203" pitchFamily="34" charset="0"/>
              </a:endParaRPr>
            </a:p>
          </p:txBody>
        </p:sp>
        <p:sp>
          <p:nvSpPr>
            <p:cNvPr id="13" name="Wordmark">
              <a:extLst>
                <a:ext uri="{FF2B5EF4-FFF2-40B4-BE49-F238E27FC236}">
                  <a16:creationId xmlns:a16="http://schemas.microsoft.com/office/drawing/2014/main" id="{F94EB60D-0DCC-42F9-AC19-3322B61C9435}"/>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Black" panose="020B0A03030202060203" pitchFamily="34" charset="0"/>
              </a:endParaRPr>
            </a:p>
          </p:txBody>
        </p:sp>
      </p:grpSp>
      <p:pic>
        <p:nvPicPr>
          <p:cNvPr id="14" name="Graphic 13">
            <a:extLst>
              <a:ext uri="{FF2B5EF4-FFF2-40B4-BE49-F238E27FC236}">
                <a16:creationId xmlns:a16="http://schemas.microsoft.com/office/drawing/2014/main" id="{F09F3D6D-2A6A-477F-A136-4C33692D0B7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705381" y="6215463"/>
            <a:ext cx="862056" cy="350817"/>
          </a:xfrm>
          <a:prstGeom prst="rect">
            <a:avLst/>
          </a:prstGeom>
        </p:spPr>
      </p:pic>
    </p:spTree>
    <p:extLst>
      <p:ext uri="{BB962C8B-B14F-4D97-AF65-F5344CB8AC3E}">
        <p14:creationId xmlns:p14="http://schemas.microsoft.com/office/powerpoint/2010/main" val="20906903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genda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6096000" y="0"/>
            <a:ext cx="609043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hasCustomPrompt="1"/>
          </p:nvPr>
        </p:nvSpPr>
        <p:spPr>
          <a:xfrm>
            <a:off x="6760299" y="1423416"/>
            <a:ext cx="4761835" cy="4011168"/>
          </a:xfrm>
        </p:spPr>
        <p:txBody>
          <a:bodyPr anchor="ctr">
            <a:noAutofit/>
          </a:bodyPr>
          <a:lstStyle>
            <a:lvl1pPr marL="228600" indent="-228600">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FAA20DFE-70D2-CF4D-BCBB-4A953010B701}"/>
              </a:ext>
            </a:extLst>
          </p:cNvPr>
          <p:cNvSpPr>
            <a:spLocks noGrp="1"/>
          </p:cNvSpPr>
          <p:nvPr>
            <p:ph type="title"/>
          </p:nvPr>
        </p:nvSpPr>
        <p:spPr>
          <a:xfrm>
            <a:off x="887895" y="801624"/>
            <a:ext cx="4318089" cy="2356104"/>
          </a:xfrm>
        </p:spPr>
        <p:txBody>
          <a:bodyPr anchor="b"/>
          <a:lstStyle>
            <a:lvl1pPr>
              <a:defRPr sz="4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p>
        </p:txBody>
      </p:sp>
      <p:sp>
        <p:nvSpPr>
          <p:cNvPr id="6" name="Text Placeholder 9">
            <a:extLst>
              <a:ext uri="{FF2B5EF4-FFF2-40B4-BE49-F238E27FC236}">
                <a16:creationId xmlns:a16="http://schemas.microsoft.com/office/drawing/2014/main" id="{05D0DC0F-FDE9-1848-AD3E-95851A341261}"/>
              </a:ext>
            </a:extLst>
          </p:cNvPr>
          <p:cNvSpPr>
            <a:spLocks noGrp="1"/>
          </p:cNvSpPr>
          <p:nvPr>
            <p:ph type="body" sz="quarter" idx="17" hasCustomPrompt="1"/>
          </p:nvPr>
        </p:nvSpPr>
        <p:spPr>
          <a:xfrm>
            <a:off x="887413" y="3239390"/>
            <a:ext cx="4318000" cy="1008888"/>
          </a:xfrm>
        </p:spPr>
        <p:txBody>
          <a:bodyPr>
            <a:noAutofit/>
          </a:bodyPr>
          <a:lstStyle>
            <a:lvl1pPr marL="0" indent="0">
              <a:buNone/>
              <a:defRPr lang="en-US" sz="2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r>
              <a:rPr lang="en-US"/>
              <a:t>Click to edit subtitle</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Slide Number Placeholder 5">
            <a:extLst>
              <a:ext uri="{FF2B5EF4-FFF2-40B4-BE49-F238E27FC236}">
                <a16:creationId xmlns:a16="http://schemas.microsoft.com/office/drawing/2014/main" id="{E40FFB5E-A62A-2D74-54FC-40E139B23BF6}"/>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930341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7" name="Rectangle 16"/>
          <p:cNvSpPr/>
          <p:nvPr userDrawn="1"/>
        </p:nvSpPr>
        <p:spPr>
          <a:xfrm>
            <a:off x="385100" y="843885"/>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Light" panose="020B0303030202060203" pitchFamily="34" charset="0"/>
            </a:endParaRPr>
          </a:p>
        </p:txBody>
      </p:sp>
      <p:sp>
        <p:nvSpPr>
          <p:cNvPr id="5" name="Text Placeholder 4"/>
          <p:cNvSpPr>
            <a:spLocks noGrp="1"/>
          </p:cNvSpPr>
          <p:nvPr>
            <p:ph type="body" sz="quarter" idx="17"/>
          </p:nvPr>
        </p:nvSpPr>
        <p:spPr>
          <a:xfrm>
            <a:off x="388938" y="1018211"/>
            <a:ext cx="11422062" cy="5077790"/>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a:extLst>
              <a:ext uri="{FF2B5EF4-FFF2-40B4-BE49-F238E27FC236}">
                <a16:creationId xmlns:a16="http://schemas.microsoft.com/office/drawing/2014/main" id="{C67016E6-EBA2-4C7E-867C-6988E52D035F}"/>
              </a:ext>
            </a:extLst>
          </p:cNvPr>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2"/>
              </a:buBlip>
              <a:defRPr sz="2000" kern="1200" cap="all" normalizeH="0" baseline="10000">
                <a:solidFill>
                  <a:schemeClr val="bg2"/>
                </a:solidFill>
                <a:latin typeface="+mn-lt"/>
              </a:defRPr>
            </a:lvl1pPr>
          </a:lstStyle>
          <a:p>
            <a:pPr defTabSz="1088421"/>
            <a:fld id="{104FC826-72BB-4AF1-BA01-A94F7396A7DC}" type="slidenum">
              <a:rPr lang="en-US" smtClean="0"/>
              <a:pPr defTabSz="1088421"/>
              <a:t>‹#›</a:t>
            </a:fld>
            <a:endParaRPr lang="en-US"/>
          </a:p>
        </p:txBody>
      </p:sp>
      <p:sp>
        <p:nvSpPr>
          <p:cNvPr id="9" name="Footer Placeholder">
            <a:extLst>
              <a:ext uri="{FF2B5EF4-FFF2-40B4-BE49-F238E27FC236}">
                <a16:creationId xmlns:a16="http://schemas.microsoft.com/office/drawing/2014/main" id="{495BF590-53C1-4460-B488-1DF09AD81891}"/>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all" baseline="0">
                <a:solidFill>
                  <a:schemeClr val="bg2"/>
                </a:solidFill>
                <a:latin typeface="+mn-lt"/>
              </a:defRPr>
            </a:lvl1pPr>
          </a:lstStyle>
          <a:p>
            <a:r>
              <a:rPr lang="en-US"/>
              <a:t>CONFIDENTIAL | AUTHORIZED HPE PARTNER USE ONLY</a:t>
            </a:r>
          </a:p>
        </p:txBody>
      </p:sp>
      <p:sp>
        <p:nvSpPr>
          <p:cNvPr id="10" name="Divider">
            <a:extLst>
              <a:ext uri="{FF2B5EF4-FFF2-40B4-BE49-F238E27FC236}">
                <a16:creationId xmlns:a16="http://schemas.microsoft.com/office/drawing/2014/main" id="{560E1D30-58C6-4E25-A834-81C35E963ED0}"/>
              </a:ext>
            </a:extLst>
          </p:cNvPr>
          <p:cNvSpPr/>
          <p:nvPr userDrawn="1"/>
        </p:nvSpPr>
        <p:spPr>
          <a:xfrm>
            <a:off x="1513059" y="6169691"/>
            <a:ext cx="4567" cy="373006"/>
          </a:xfrm>
          <a:prstGeom prst="rect">
            <a:avLst/>
          </a:prstGeom>
          <a:solidFill>
            <a:schemeClr val="tx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pPr algn="ctr">
              <a:lnSpc>
                <a:spcPct val="90000"/>
              </a:lnSpc>
              <a:spcAft>
                <a:spcPts val="1600"/>
              </a:spcAft>
            </a:pPr>
            <a:endParaRPr lang="en-US" sz="3600">
              <a:solidFill>
                <a:schemeClr val="bg1"/>
              </a:solidFill>
            </a:endParaRPr>
          </a:p>
        </p:txBody>
      </p:sp>
      <p:grpSp>
        <p:nvGrpSpPr>
          <p:cNvPr id="11" name="Logo">
            <a:extLst>
              <a:ext uri="{FF2B5EF4-FFF2-40B4-BE49-F238E27FC236}">
                <a16:creationId xmlns:a16="http://schemas.microsoft.com/office/drawing/2014/main" id="{83911397-3F78-4ED7-B434-4484E0E55359}"/>
              </a:ext>
            </a:extLst>
          </p:cNvPr>
          <p:cNvGrpSpPr>
            <a:grpSpLocks noChangeAspect="1"/>
          </p:cNvGrpSpPr>
          <p:nvPr userDrawn="1"/>
        </p:nvGrpSpPr>
        <p:grpSpPr>
          <a:xfrm>
            <a:off x="382104" y="6186338"/>
            <a:ext cx="943200" cy="379942"/>
            <a:chOff x="393523" y="381956"/>
            <a:chExt cx="2218745" cy="893759"/>
          </a:xfrm>
        </p:grpSpPr>
        <p:sp>
          <p:nvSpPr>
            <p:cNvPr id="12" name="Element">
              <a:extLst>
                <a:ext uri="{FF2B5EF4-FFF2-40B4-BE49-F238E27FC236}">
                  <a16:creationId xmlns:a16="http://schemas.microsoft.com/office/drawing/2014/main" id="{FD4E6C1E-BB38-4321-A6A6-0EDADDF4EB47}"/>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Black" panose="020B0A03030202060203" pitchFamily="34" charset="0"/>
              </a:endParaRPr>
            </a:p>
          </p:txBody>
        </p:sp>
        <p:sp>
          <p:nvSpPr>
            <p:cNvPr id="13" name="Wordmark">
              <a:extLst>
                <a:ext uri="{FF2B5EF4-FFF2-40B4-BE49-F238E27FC236}">
                  <a16:creationId xmlns:a16="http://schemas.microsoft.com/office/drawing/2014/main" id="{F94EB60D-0DCC-42F9-AC19-3322B61C9435}"/>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Black" panose="020B0A03030202060203" pitchFamily="34" charset="0"/>
              </a:endParaRPr>
            </a:p>
          </p:txBody>
        </p:sp>
      </p:grpSp>
      <p:pic>
        <p:nvPicPr>
          <p:cNvPr id="14" name="Graphic 13">
            <a:extLst>
              <a:ext uri="{FF2B5EF4-FFF2-40B4-BE49-F238E27FC236}">
                <a16:creationId xmlns:a16="http://schemas.microsoft.com/office/drawing/2014/main" id="{F09F3D6D-2A6A-477F-A136-4C33692D0B7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705381" y="6215463"/>
            <a:ext cx="862056" cy="350817"/>
          </a:xfrm>
          <a:prstGeom prst="rect">
            <a:avLst/>
          </a:prstGeom>
        </p:spPr>
      </p:pic>
    </p:spTree>
    <p:extLst>
      <p:ext uri="{BB962C8B-B14F-4D97-AF65-F5344CB8AC3E}">
        <p14:creationId xmlns:p14="http://schemas.microsoft.com/office/powerpoint/2010/main" val="20906903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602867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ext Slide 1.5">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319A299-DAD8-481C-6DF4-9855D60335E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766" y="-2162"/>
            <a:ext cx="12211766" cy="1334271"/>
          </a:xfrm>
          <a:prstGeom prst="rect">
            <a:avLst/>
          </a:prstGeom>
        </p:spPr>
      </p:pic>
      <p:sp>
        <p:nvSpPr>
          <p:cNvPr id="6" name="Textplatzhalter 19">
            <a:extLst>
              <a:ext uri="{FF2B5EF4-FFF2-40B4-BE49-F238E27FC236}">
                <a16:creationId xmlns:a16="http://schemas.microsoft.com/office/drawing/2014/main" id="{48D4A967-A8AB-5B01-2178-19D8D4F8B1AD}"/>
              </a:ext>
            </a:extLst>
          </p:cNvPr>
          <p:cNvSpPr>
            <a:spLocks noGrp="1"/>
          </p:cNvSpPr>
          <p:nvPr>
            <p:ph type="body" sz="quarter" idx="11" hasCustomPrompt="1"/>
          </p:nvPr>
        </p:nvSpPr>
        <p:spPr>
          <a:xfrm>
            <a:off x="1928368" y="153104"/>
            <a:ext cx="8335246" cy="1025911"/>
          </a:xfrm>
        </p:spPr>
        <p:txBody>
          <a:bodyPr anchor="ctr">
            <a:noAutofit/>
          </a:bodyPr>
          <a:lstStyle>
            <a:lvl1pPr marL="0" indent="0" algn="ctr">
              <a:buNone/>
              <a:defRPr sz="2800" b="1" i="0">
                <a:solidFill>
                  <a:schemeClr val="bg1"/>
                </a:solidFill>
                <a:latin typeface="Arial Black" panose="020B0604020202020204" pitchFamily="34" charset="0"/>
                <a:cs typeface="Arial Black" panose="020B0604020202020204" pitchFamily="34" charset="0"/>
              </a:defRPr>
            </a:lvl1pPr>
          </a:lstStyle>
          <a:p>
            <a:pPr lvl="0"/>
            <a:r>
              <a:rPr lang="de-DE"/>
              <a:t>ADD TITLE</a:t>
            </a:r>
          </a:p>
        </p:txBody>
      </p:sp>
      <p:sp>
        <p:nvSpPr>
          <p:cNvPr id="7" name="Textplatzhalter 17">
            <a:extLst>
              <a:ext uri="{FF2B5EF4-FFF2-40B4-BE49-F238E27FC236}">
                <a16:creationId xmlns:a16="http://schemas.microsoft.com/office/drawing/2014/main" id="{98EB15D4-7906-40A3-EBC7-0C2555D9E410}"/>
              </a:ext>
            </a:extLst>
          </p:cNvPr>
          <p:cNvSpPr>
            <a:spLocks noGrp="1"/>
          </p:cNvSpPr>
          <p:nvPr>
            <p:ph type="body" sz="quarter" idx="12" hasCustomPrompt="1"/>
          </p:nvPr>
        </p:nvSpPr>
        <p:spPr>
          <a:xfrm>
            <a:off x="263321" y="1485209"/>
            <a:ext cx="3553308" cy="4995104"/>
          </a:xfrm>
        </p:spPr>
        <p:txBody>
          <a:bodyPr>
            <a:normAutofit/>
          </a:bodyPr>
          <a:lstStyle>
            <a:lvl1pPr marL="0" indent="0">
              <a:buNone/>
              <a:defRPr sz="1600" b="0" i="0">
                <a:solidFill>
                  <a:srgbClr val="00BCFF"/>
                </a:solidFill>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de-DE"/>
              <a:t>Add </a:t>
            </a:r>
            <a:r>
              <a:rPr lang="de-DE" err="1"/>
              <a:t>text</a:t>
            </a:r>
            <a:r>
              <a:rPr lang="de-DE"/>
              <a:t>..</a:t>
            </a:r>
          </a:p>
        </p:txBody>
      </p:sp>
      <p:sp>
        <p:nvSpPr>
          <p:cNvPr id="11" name="Textplatzhalter 17">
            <a:extLst>
              <a:ext uri="{FF2B5EF4-FFF2-40B4-BE49-F238E27FC236}">
                <a16:creationId xmlns:a16="http://schemas.microsoft.com/office/drawing/2014/main" id="{EEA505FE-3749-0E33-A5C8-0534E105AA0D}"/>
              </a:ext>
            </a:extLst>
          </p:cNvPr>
          <p:cNvSpPr>
            <a:spLocks noGrp="1"/>
          </p:cNvSpPr>
          <p:nvPr>
            <p:ph type="body" sz="quarter" idx="13" hasCustomPrompt="1"/>
          </p:nvPr>
        </p:nvSpPr>
        <p:spPr>
          <a:xfrm>
            <a:off x="4319349" y="1485209"/>
            <a:ext cx="3553308" cy="4995104"/>
          </a:xfrm>
        </p:spPr>
        <p:txBody>
          <a:bodyPr>
            <a:normAutofit/>
          </a:bodyPr>
          <a:lstStyle>
            <a:lvl1pPr marL="0" indent="0">
              <a:buNone/>
              <a:defRPr sz="1600" b="0" i="0">
                <a:solidFill>
                  <a:srgbClr val="00BCFF"/>
                </a:solidFill>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de-DE"/>
              <a:t>Add </a:t>
            </a:r>
            <a:r>
              <a:rPr lang="de-DE" err="1"/>
              <a:t>text</a:t>
            </a:r>
            <a:r>
              <a:rPr lang="de-DE"/>
              <a:t>..</a:t>
            </a:r>
          </a:p>
        </p:txBody>
      </p:sp>
      <p:sp>
        <p:nvSpPr>
          <p:cNvPr id="12" name="Textplatzhalter 17">
            <a:extLst>
              <a:ext uri="{FF2B5EF4-FFF2-40B4-BE49-F238E27FC236}">
                <a16:creationId xmlns:a16="http://schemas.microsoft.com/office/drawing/2014/main" id="{DA8CFE14-707E-C972-02CF-D240763DBEB9}"/>
              </a:ext>
            </a:extLst>
          </p:cNvPr>
          <p:cNvSpPr>
            <a:spLocks noGrp="1"/>
          </p:cNvSpPr>
          <p:nvPr>
            <p:ph type="body" sz="quarter" idx="14" hasCustomPrompt="1"/>
          </p:nvPr>
        </p:nvSpPr>
        <p:spPr>
          <a:xfrm>
            <a:off x="8375374" y="1485209"/>
            <a:ext cx="3553308" cy="4995104"/>
          </a:xfrm>
        </p:spPr>
        <p:txBody>
          <a:bodyPr>
            <a:normAutofit/>
          </a:bodyPr>
          <a:lstStyle>
            <a:lvl1pPr marL="0" indent="0">
              <a:buNone/>
              <a:defRPr sz="1600" b="0" i="0">
                <a:solidFill>
                  <a:srgbClr val="00BCFF"/>
                </a:solidFill>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de-DE"/>
              <a:t>Add </a:t>
            </a:r>
            <a:r>
              <a:rPr lang="de-DE" err="1"/>
              <a:t>text</a:t>
            </a:r>
            <a:r>
              <a:rPr lang="de-DE"/>
              <a:t>..</a:t>
            </a:r>
          </a:p>
        </p:txBody>
      </p:sp>
      <p:pic>
        <p:nvPicPr>
          <p:cNvPr id="13" name="Grafik 8">
            <a:extLst>
              <a:ext uri="{FF2B5EF4-FFF2-40B4-BE49-F238E27FC236}">
                <a16:creationId xmlns:a16="http://schemas.microsoft.com/office/drawing/2014/main" id="{14295DAE-1CD6-0712-ADF7-1B05814DAC3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11052" y="294939"/>
            <a:ext cx="682355" cy="682355"/>
          </a:xfrm>
          <a:prstGeom prst="rect">
            <a:avLst/>
          </a:prstGeom>
        </p:spPr>
      </p:pic>
      <p:pic>
        <p:nvPicPr>
          <p:cNvPr id="3" name="Grafik 6">
            <a:extLst>
              <a:ext uri="{FF2B5EF4-FFF2-40B4-BE49-F238E27FC236}">
                <a16:creationId xmlns:a16="http://schemas.microsoft.com/office/drawing/2014/main" id="{C27B0336-083E-6366-0C9C-EBEB586D22CB}"/>
              </a:ext>
            </a:extLst>
          </p:cNvPr>
          <p:cNvPicPr>
            <a:picLocks noChangeAspect="1"/>
          </p:cNvPicPr>
          <p:nvPr userDrawn="1"/>
        </p:nvPicPr>
        <p:blipFill>
          <a:blip r:embed="rId4"/>
          <a:stretch>
            <a:fillRect/>
          </a:stretch>
        </p:blipFill>
        <p:spPr>
          <a:xfrm>
            <a:off x="84351" y="377690"/>
            <a:ext cx="1739900" cy="483707"/>
          </a:xfrm>
          <a:prstGeom prst="rect">
            <a:avLst/>
          </a:prstGeom>
        </p:spPr>
      </p:pic>
    </p:spTree>
    <p:extLst>
      <p:ext uri="{BB962C8B-B14F-4D97-AF65-F5344CB8AC3E}">
        <p14:creationId xmlns:p14="http://schemas.microsoft.com/office/powerpoint/2010/main" val="6159282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45A2FEF8-95DF-4328-850D-3F7840A62554}"/>
              </a:ext>
            </a:extLst>
          </p:cNvPr>
          <p:cNvSpPr/>
          <p:nvPr/>
        </p:nvSpPr>
        <p:spPr bwMode="gray">
          <a:xfrm>
            <a:off x="4075990" y="0"/>
            <a:ext cx="8116010" cy="6858000"/>
          </a:xfrm>
          <a:custGeom>
            <a:avLst/>
            <a:gdLst>
              <a:gd name="connsiteX0" fmla="*/ 1341581 w 8114954"/>
              <a:gd name="connsiteY0" fmla="*/ 0 h 6858000"/>
              <a:gd name="connsiteX1" fmla="*/ 8112574 w 8114954"/>
              <a:gd name="connsiteY1" fmla="*/ 0 h 6858000"/>
              <a:gd name="connsiteX2" fmla="*/ 8114954 w 8114954"/>
              <a:gd name="connsiteY2" fmla="*/ 6003673 h 6858000"/>
              <a:gd name="connsiteX3" fmla="*/ 3275458 w 8114954"/>
              <a:gd name="connsiteY3" fmla="*/ 6858000 h 6858000"/>
              <a:gd name="connsiteX4" fmla="*/ 0 w 811495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954" h="6858000">
                <a:moveTo>
                  <a:pt x="1341581" y="0"/>
                </a:moveTo>
                <a:lnTo>
                  <a:pt x="8112574" y="0"/>
                </a:lnTo>
                <a:cubicBezTo>
                  <a:pt x="8112574" y="1913118"/>
                  <a:pt x="8114954" y="4090555"/>
                  <a:pt x="8114954" y="6003673"/>
                </a:cubicBezTo>
                <a:lnTo>
                  <a:pt x="3275458"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bwMode="black">
          <a:xfrm>
            <a:off x="709459" y="1732422"/>
            <a:ext cx="3621023"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p>
        </p:txBody>
      </p:sp>
      <p:sp>
        <p:nvSpPr>
          <p:cNvPr id="4" name="Date Placeholder 3"/>
          <p:cNvSpPr>
            <a:spLocks noGrp="1"/>
          </p:cNvSpPr>
          <p:nvPr>
            <p:ph type="dt" sz="half" idx="10"/>
          </p:nvPr>
        </p:nvSpPr>
        <p:spPr bwMode="gray"/>
        <p:txBody>
          <a:bodyPr/>
          <a:lstStyle/>
          <a:p>
            <a:fld id="{13F71A7E-39BE-480F-8CE6-E2C2431FD812}" type="datetime1">
              <a:rPr lang="en-US" smtClean="0"/>
              <a:t>4/3/2024</a:t>
            </a:fld>
            <a:endParaRPr lang="en-US"/>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 Task Force Update /// April 5, 2022</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53D681AA-CE2A-478F-B2E7-80CD84091353}" type="slidenum">
              <a:rPr lang="en-US" smtClean="0"/>
              <a:t>‹#›</a:t>
            </a:fld>
            <a:endParaRPr lang="en-US"/>
          </a:p>
        </p:txBody>
      </p:sp>
      <p:sp>
        <p:nvSpPr>
          <p:cNvPr id="2" name="Title 1"/>
          <p:cNvSpPr>
            <a:spLocks noGrp="1"/>
          </p:cNvSpPr>
          <p:nvPr>
            <p:ph type="ctrTitle"/>
          </p:nvPr>
        </p:nvSpPr>
        <p:spPr bwMode="black">
          <a:xfrm>
            <a:off x="709653" y="2424948"/>
            <a:ext cx="3620828" cy="1440000"/>
          </a:xfrm>
        </p:spPr>
        <p:txBody>
          <a:bodyPr anchor="t"/>
          <a:lstStyle>
            <a:lvl1pPr>
              <a:defRPr sz="3200" i="1">
                <a:solidFill>
                  <a:schemeClr val="accent4"/>
                </a:solidFill>
              </a:defRPr>
            </a:lvl1pPr>
          </a:lstStyle>
          <a:p>
            <a:r>
              <a:rPr lang="en-US"/>
              <a:t>Click to edit Master title style</a:t>
            </a:r>
          </a:p>
        </p:txBody>
      </p:sp>
      <p:sp>
        <p:nvSpPr>
          <p:cNvPr id="18" name="TextBox 17">
            <a:extLst>
              <a:ext uri="{FF2B5EF4-FFF2-40B4-BE49-F238E27FC236}">
                <a16:creationId xmlns:a16="http://schemas.microsoft.com/office/drawing/2014/main" id="{5EE7DB5C-15A7-4763-A498-7608598D843B}"/>
              </a:ext>
            </a:extLst>
          </p:cNvPr>
          <p:cNvSpPr txBox="1"/>
          <p:nvPr/>
        </p:nvSpPr>
        <p:spPr bwMode="black">
          <a:xfrm>
            <a:off x="1378862" y="4041068"/>
            <a:ext cx="480895" cy="179724"/>
          </a:xfrm>
          <a:prstGeom prst="rect">
            <a:avLst/>
          </a:prstGeom>
          <a:noFill/>
        </p:spPr>
        <p:txBody>
          <a:bodyPr wrap="none" lIns="0" tIns="0" rIns="0" bIns="0" rtlCol="0" anchor="ctr">
            <a:noAutofit/>
          </a:bodyPr>
          <a:lstStyle/>
          <a:p>
            <a:pPr marL="0" marR="0" lvl="0" indent="0" algn="ctr" defTabSz="915588"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a:ln>
                  <a:noFill/>
                </a:ln>
                <a:solidFill>
                  <a:schemeClr val="tx2"/>
                </a:solidFill>
                <a:effectLst/>
                <a:uLnTx/>
                <a:uFillTx/>
              </a:rPr>
              <a:t>///////////</a:t>
            </a:r>
          </a:p>
        </p:txBody>
      </p:sp>
      <p:sp>
        <p:nvSpPr>
          <p:cNvPr id="21" name="Text Placeholder 20"/>
          <p:cNvSpPr>
            <a:spLocks noGrp="1"/>
          </p:cNvSpPr>
          <p:nvPr>
            <p:ph type="body" sz="quarter" idx="13"/>
          </p:nvPr>
        </p:nvSpPr>
        <p:spPr bwMode="black">
          <a:xfrm>
            <a:off x="1414583" y="4262151"/>
            <a:ext cx="291589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black">
          <a:xfrm>
            <a:off x="701767" y="704850"/>
            <a:ext cx="720094" cy="720000"/>
          </a:xfrm>
          <a:prstGeom prst="rect">
            <a:avLst/>
          </a:prstGeom>
          <a:noFill/>
          <a:extLst>
            <a:ext uri="{909E8E84-426E-40DD-AFC4-6F175D3DCCD1}">
              <a14:hiddenFill xmlns:a14="http://schemas.microsoft.com/office/drawing/2010/main">
                <a:solidFill>
                  <a:srgbClr val="FFFFFF"/>
                </a:solidFill>
              </a14:hiddenFill>
            </a:ext>
          </a:extLst>
        </p:spPr>
      </p:pic>
      <p:sp>
        <p:nvSpPr>
          <p:cNvPr id="17" name="Picture Placeholder 16">
            <a:extLst>
              <a:ext uri="{FF2B5EF4-FFF2-40B4-BE49-F238E27FC236}">
                <a16:creationId xmlns:a16="http://schemas.microsoft.com/office/drawing/2014/main" id="{13F626E8-4D4D-4477-BEF3-9372D1A5AD54}"/>
              </a:ext>
            </a:extLst>
          </p:cNvPr>
          <p:cNvSpPr>
            <a:spLocks noGrp="1"/>
          </p:cNvSpPr>
          <p:nvPr>
            <p:ph type="pic" sz="quarter" idx="14"/>
          </p:nvPr>
        </p:nvSpPr>
        <p:spPr bwMode="gray">
          <a:xfrm>
            <a:off x="4113409" y="0"/>
            <a:ext cx="8080975" cy="6858000"/>
          </a:xfrm>
          <a:custGeom>
            <a:avLst/>
            <a:gdLst>
              <a:gd name="connsiteX0" fmla="*/ 1331361 w 8079923"/>
              <a:gd name="connsiteY0" fmla="*/ 0 h 6858000"/>
              <a:gd name="connsiteX1" fmla="*/ 8077543 w 8079923"/>
              <a:gd name="connsiteY1" fmla="*/ 0 h 6858000"/>
              <a:gd name="connsiteX2" fmla="*/ 8079923 w 8079923"/>
              <a:gd name="connsiteY2" fmla="*/ 6003673 h 6858000"/>
              <a:gd name="connsiteX3" fmla="*/ 3240429 w 8079923"/>
              <a:gd name="connsiteY3" fmla="*/ 6858000 h 6858000"/>
              <a:gd name="connsiteX4" fmla="*/ 0 w 8079923"/>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9923" h="6858000">
                <a:moveTo>
                  <a:pt x="1331361" y="0"/>
                </a:moveTo>
                <a:lnTo>
                  <a:pt x="8077543" y="0"/>
                </a:lnTo>
                <a:cubicBezTo>
                  <a:pt x="8077543" y="1913118"/>
                  <a:pt x="8079923" y="4090555"/>
                  <a:pt x="8079923" y="6003673"/>
                </a:cubicBezTo>
                <a:lnTo>
                  <a:pt x="3240429" y="6858000"/>
                </a:lnTo>
                <a:lnTo>
                  <a:pt x="0" y="6858000"/>
                </a:lnTo>
                <a:close/>
              </a:path>
            </a:pathLst>
          </a:custGeom>
        </p:spPr>
        <p:txBody>
          <a:bodyPr wrap="square" tIns="540000" anchor="ctr">
            <a:noAutofit/>
          </a:bodyPr>
          <a:lstStyle>
            <a:lvl1pPr algn="ctr">
              <a:defRPr>
                <a:solidFill>
                  <a:schemeClr val="tx1"/>
                </a:solidFill>
              </a:defRPr>
            </a:lvl1pPr>
          </a:lstStyle>
          <a:p>
            <a:r>
              <a:rPr lang="en-US"/>
              <a:t>Click icon to add picture</a:t>
            </a:r>
            <a:endParaRPr lang="de-DE"/>
          </a:p>
        </p:txBody>
      </p:sp>
      <p:sp>
        <p:nvSpPr>
          <p:cNvPr id="12" name="Logoschutz" hidden="1">
            <a:extLst>
              <a:ext uri="{FF2B5EF4-FFF2-40B4-BE49-F238E27FC236}">
                <a16:creationId xmlns:a16="http://schemas.microsoft.com/office/drawing/2014/main" id="{C9A9C5E1-5EC5-4E10-A801-6F56DB71E6CD}"/>
              </a:ext>
            </a:extLst>
          </p:cNvPr>
          <p:cNvSpPr/>
          <p:nvPr>
            <p:custDataLst>
              <p:tags r:id="rId1"/>
            </p:custDataLst>
          </p:nvPr>
        </p:nvSpPr>
        <p:spPr bwMode="gray">
          <a:xfrm>
            <a:off x="521901" y="524850"/>
            <a:ext cx="1080141" cy="1080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solidFill>
                  <a:schemeClr val="tx1"/>
                </a:solidFill>
              </a:rPr>
              <a:t>Logo</a:t>
            </a:r>
          </a:p>
          <a:p>
            <a:pPr algn="ctr"/>
            <a:r>
              <a:rPr lang="de-DE" sz="1800">
                <a:solidFill>
                  <a:schemeClr val="tx1"/>
                </a:solidFill>
              </a:rPr>
              <a:t>Schutz</a:t>
            </a:r>
          </a:p>
        </p:txBody>
      </p:sp>
    </p:spTree>
    <p:extLst>
      <p:ext uri="{BB962C8B-B14F-4D97-AF65-F5344CB8AC3E}">
        <p14:creationId xmlns:p14="http://schemas.microsoft.com/office/powerpoint/2010/main" val="41388046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elfolie">
    <p:bg>
      <p:bgPr>
        <a:solidFill>
          <a:schemeClr val="accent1"/>
        </a:solidFill>
        <a:effectLst/>
      </p:bgPr>
    </p:bg>
    <p:spTree>
      <p:nvGrpSpPr>
        <p:cNvPr id="1" name=""/>
        <p:cNvGrpSpPr/>
        <p:nvPr/>
      </p:nvGrpSpPr>
      <p:grpSpPr>
        <a:xfrm>
          <a:off x="0" y="0"/>
          <a:ext cx="0" cy="0"/>
          <a:chOff x="0" y="0"/>
          <a:chExt cx="0" cy="0"/>
        </a:xfrm>
      </p:grpSpPr>
      <p:pic>
        <p:nvPicPr>
          <p:cNvPr id="5" name="Picture 4" descr="Commercial dock with container cargo ship container storage and crane unloading ship">
            <a:extLst>
              <a:ext uri="{FF2B5EF4-FFF2-40B4-BE49-F238E27FC236}">
                <a16:creationId xmlns:a16="http://schemas.microsoft.com/office/drawing/2014/main" id="{5BF24851-2077-4B85-9F8F-5FD127F26055}"/>
              </a:ext>
            </a:extLst>
          </p:cNvPr>
          <p:cNvPicPr>
            <a:picLocks noChangeAspect="1"/>
          </p:cNvPicPr>
          <p:nvPr userDrawn="1"/>
        </p:nvPicPr>
        <p:blipFill>
          <a:blip r:embed="rId3"/>
          <a:srcRect t="102" b="102"/>
          <a:stretch/>
        </p:blipFill>
        <p:spPr>
          <a:xfrm>
            <a:off x="-20252" y="0"/>
            <a:ext cx="12232502" cy="6858000"/>
          </a:xfrm>
          <a:prstGeom prst="rect">
            <a:avLst/>
          </a:prstGeom>
        </p:spPr>
      </p:pic>
      <p:sp>
        <p:nvSpPr>
          <p:cNvPr id="13" name="Freeform 15">
            <a:extLst>
              <a:ext uri="{FF2B5EF4-FFF2-40B4-BE49-F238E27FC236}">
                <a16:creationId xmlns:a16="http://schemas.microsoft.com/office/drawing/2014/main" id="{094AA8F9-A8B3-436D-916D-61D3B1CDF059}"/>
              </a:ext>
            </a:extLst>
          </p:cNvPr>
          <p:cNvSpPr/>
          <p:nvPr userDrawn="1"/>
        </p:nvSpPr>
        <p:spPr bwMode="gray">
          <a:xfrm flipV="1">
            <a:off x="-38914" y="0"/>
            <a:ext cx="6712957" cy="6858000"/>
          </a:xfrm>
          <a:custGeom>
            <a:avLst/>
            <a:gdLst>
              <a:gd name="connsiteX0" fmla="*/ 0 w 8198127"/>
              <a:gd name="connsiteY0" fmla="*/ 6877050 h 6877050"/>
              <a:gd name="connsiteX1" fmla="*/ 6090082 w 8198127"/>
              <a:gd name="connsiteY1" fmla="*/ 6877050 h 6877050"/>
              <a:gd name="connsiteX2" fmla="*/ 8198127 w 8198127"/>
              <a:gd name="connsiteY2" fmla="*/ 6877050 h 6877050"/>
              <a:gd name="connsiteX3" fmla="*/ 6090082 w 8198127"/>
              <a:gd name="connsiteY3" fmla="*/ 0 h 6877050"/>
              <a:gd name="connsiteX4" fmla="*/ 0 w 8198127"/>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8127" h="6877050">
                <a:moveTo>
                  <a:pt x="0" y="6877050"/>
                </a:moveTo>
                <a:lnTo>
                  <a:pt x="6090082" y="6877050"/>
                </a:lnTo>
                <a:lnTo>
                  <a:pt x="8198127" y="6877050"/>
                </a:lnTo>
                <a:lnTo>
                  <a:pt x="6090082" y="0"/>
                </a:lnTo>
                <a:lnTo>
                  <a:pt x="0" y="0"/>
                </a:lnTo>
                <a:close/>
              </a:path>
            </a:pathLst>
          </a:custGeom>
          <a:gradFill flip="none" rotWithShape="1">
            <a:gsLst>
              <a:gs pos="0">
                <a:schemeClr val="tx1">
                  <a:alpha val="57000"/>
                </a:schemeClr>
              </a:gs>
              <a:gs pos="72000">
                <a:schemeClr val="tx1">
                  <a:alpha val="5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Subtitle 2"/>
          <p:cNvSpPr>
            <a:spLocks noGrp="1"/>
          </p:cNvSpPr>
          <p:nvPr>
            <p:ph type="subTitle" idx="1"/>
          </p:nvPr>
        </p:nvSpPr>
        <p:spPr bwMode="black">
          <a:xfrm>
            <a:off x="709459" y="1732422"/>
            <a:ext cx="3621023"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de-DE"/>
              <a:t>Master-Untertitelformat bearbeiten</a:t>
            </a:r>
            <a:endParaRPr lang="en-US"/>
          </a:p>
        </p:txBody>
      </p:sp>
      <p:sp>
        <p:nvSpPr>
          <p:cNvPr id="2" name="Title 1"/>
          <p:cNvSpPr>
            <a:spLocks noGrp="1"/>
          </p:cNvSpPr>
          <p:nvPr>
            <p:ph type="ctrTitle"/>
          </p:nvPr>
        </p:nvSpPr>
        <p:spPr bwMode="black">
          <a:xfrm>
            <a:off x="709653" y="2424948"/>
            <a:ext cx="3620828" cy="1440000"/>
          </a:xfrm>
        </p:spPr>
        <p:txBody>
          <a:bodyPr anchor="t"/>
          <a:lstStyle>
            <a:lvl1pPr>
              <a:defRPr sz="3200" i="1">
                <a:solidFill>
                  <a:schemeClr val="accent4"/>
                </a:solidFill>
              </a:defRPr>
            </a:lvl1pPr>
          </a:lstStyle>
          <a:p>
            <a:r>
              <a:rPr lang="de-DE"/>
              <a:t>Mastertitelformat bearbeiten</a:t>
            </a:r>
            <a:endParaRPr lang="en-US"/>
          </a:p>
        </p:txBody>
      </p:sp>
      <p:sp>
        <p:nvSpPr>
          <p:cNvPr id="18" name="TextBox 17">
            <a:extLst>
              <a:ext uri="{FF2B5EF4-FFF2-40B4-BE49-F238E27FC236}">
                <a16:creationId xmlns:a16="http://schemas.microsoft.com/office/drawing/2014/main" id="{5EE7DB5C-15A7-4763-A498-7608598D843B}"/>
              </a:ext>
            </a:extLst>
          </p:cNvPr>
          <p:cNvSpPr txBox="1"/>
          <p:nvPr/>
        </p:nvSpPr>
        <p:spPr bwMode="black">
          <a:xfrm>
            <a:off x="659590" y="3970628"/>
            <a:ext cx="480895" cy="179724"/>
          </a:xfrm>
          <a:prstGeom prst="rect">
            <a:avLst/>
          </a:prstGeom>
          <a:noFill/>
        </p:spPr>
        <p:txBody>
          <a:bodyPr wrap="none" lIns="0" tIns="0" rIns="0" bIns="0" rtlCol="0" anchor="ctr">
            <a:noAutofit/>
          </a:bodyPr>
          <a:lstStyle/>
          <a:p>
            <a:pPr marL="0" marR="0" lvl="0" indent="0" algn="ctr" defTabSz="915588"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a:ln>
                  <a:noFill/>
                </a:ln>
                <a:solidFill>
                  <a:schemeClr val="tx2"/>
                </a:solidFill>
                <a:effectLst/>
                <a:uLnTx/>
                <a:uFillTx/>
              </a:rPr>
              <a:t>///////////</a:t>
            </a:r>
          </a:p>
        </p:txBody>
      </p:sp>
      <p:sp>
        <p:nvSpPr>
          <p:cNvPr id="21" name="Text Placeholder 20"/>
          <p:cNvSpPr>
            <a:spLocks noGrp="1"/>
          </p:cNvSpPr>
          <p:nvPr>
            <p:ph type="body" sz="quarter" idx="13"/>
          </p:nvPr>
        </p:nvSpPr>
        <p:spPr bwMode="black">
          <a:xfrm>
            <a:off x="1414583" y="4262151"/>
            <a:ext cx="291589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2" name="Logoschutz" hidden="1">
            <a:extLst>
              <a:ext uri="{FF2B5EF4-FFF2-40B4-BE49-F238E27FC236}">
                <a16:creationId xmlns:a16="http://schemas.microsoft.com/office/drawing/2014/main" id="{C9A9C5E1-5EC5-4E10-A801-6F56DB71E6CD}"/>
              </a:ext>
            </a:extLst>
          </p:cNvPr>
          <p:cNvSpPr/>
          <p:nvPr userDrawn="1">
            <p:custDataLst>
              <p:tags r:id="rId1"/>
            </p:custDataLst>
          </p:nvPr>
        </p:nvSpPr>
        <p:spPr bwMode="gray">
          <a:xfrm>
            <a:off x="521901" y="524850"/>
            <a:ext cx="1080141" cy="1080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solidFill>
                  <a:schemeClr val="tx1"/>
                </a:solidFill>
              </a:rPr>
              <a:t>Logo</a:t>
            </a:r>
          </a:p>
          <a:p>
            <a:pPr algn="ctr"/>
            <a:r>
              <a:rPr lang="de-DE" sz="1800">
                <a:solidFill>
                  <a:schemeClr val="tx1"/>
                </a:solidFill>
              </a:rPr>
              <a:t>Schutz</a:t>
            </a:r>
          </a:p>
        </p:txBody>
      </p:sp>
      <p:pic>
        <p:nvPicPr>
          <p:cNvPr id="9" name="Picture 2">
            <a:extLst>
              <a:ext uri="{FF2B5EF4-FFF2-40B4-BE49-F238E27FC236}">
                <a16:creationId xmlns:a16="http://schemas.microsoft.com/office/drawing/2014/main" id="{C769529F-CC38-414D-A4AD-36F4B3ECB6C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gray">
          <a:xfrm>
            <a:off x="597316" y="646112"/>
            <a:ext cx="856692" cy="85658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Gerader Verbinder 10">
            <a:extLst>
              <a:ext uri="{FF2B5EF4-FFF2-40B4-BE49-F238E27FC236}">
                <a16:creationId xmlns:a16="http://schemas.microsoft.com/office/drawing/2014/main" id="{CDF8D785-2A4E-4B40-A5F8-8F1EDDA0AD4B}"/>
              </a:ext>
            </a:extLst>
          </p:cNvPr>
          <p:cNvCxnSpPr/>
          <p:nvPr userDrawn="1"/>
        </p:nvCxnSpPr>
        <p:spPr bwMode="gray">
          <a:xfrm flipV="1">
            <a:off x="7478098" y="4760681"/>
            <a:ext cx="5315642" cy="2317608"/>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11342214-1888-4663-A1D7-65FA83D5DBD9}"/>
              </a:ext>
            </a:extLst>
          </p:cNvPr>
          <p:cNvCxnSpPr>
            <a:cxnSpLocks/>
          </p:cNvCxnSpPr>
          <p:nvPr userDrawn="1"/>
        </p:nvCxnSpPr>
        <p:spPr bwMode="gray">
          <a:xfrm flipV="1">
            <a:off x="4367291" y="3"/>
            <a:ext cx="2573990" cy="7306889"/>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63991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bg>
      <p:bgPr>
        <a:gradFill>
          <a:gsLst>
            <a:gs pos="0">
              <a:schemeClr val="bg1"/>
            </a:gs>
            <a:gs pos="72000">
              <a:srgbClr val="D2EEF5"/>
            </a:gs>
            <a:gs pos="100000">
              <a:srgbClr val="B9CDE5"/>
            </a:gs>
          </a:gsLst>
          <a:lin ang="138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83346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Top Title &amp; Content">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40648D8-01C8-4406-95EB-8442CBC0EFD0}"/>
              </a:ext>
            </a:extLst>
          </p:cNvPr>
          <p:cNvSpPr>
            <a:spLocks noGrp="1"/>
          </p:cNvSpPr>
          <p:nvPr>
            <p:ph sz="half" idx="1" hasCustomPrompt="1"/>
          </p:nvPr>
        </p:nvSpPr>
        <p:spPr>
          <a:xfrm>
            <a:off x="381002" y="990600"/>
            <a:ext cx="11429999" cy="5105400"/>
          </a:xfrm>
        </p:spPr>
        <p:txBody>
          <a:bodyPr>
            <a:normAutofit/>
          </a:bodyPr>
          <a:lstStyle>
            <a:lvl1pPr marL="0" marR="0" indent="0" algn="l" defTabSz="1219140" rtl="0" eaLnBrk="1" fontAlgn="auto" latinLnBrk="0" hangingPunct="1">
              <a:lnSpc>
                <a:spcPct val="100000"/>
              </a:lnSpc>
              <a:spcBef>
                <a:spcPct val="20000"/>
              </a:spcBef>
              <a:spcAft>
                <a:spcPts val="0"/>
              </a:spcAft>
              <a:buClr>
                <a:srgbClr val="2DA2BF"/>
              </a:buClr>
              <a:buSzTx/>
              <a:buFont typeface="Arial" panose="020B0604020202020204" pitchFamily="34" charset="0"/>
              <a:buNone/>
              <a:tabLst/>
              <a:defRPr sz="3200">
                <a:latin typeface="+mj-lt"/>
              </a:defRPr>
            </a:lvl1pPr>
            <a:lvl2pPr marL="609569" indent="0">
              <a:buNone/>
              <a:defRPr sz="2000"/>
            </a:lvl2pPr>
            <a:lvl3pPr marL="1219140" indent="0">
              <a:buNone/>
              <a:defRPr sz="2000"/>
            </a:lvl3pPr>
            <a:lvl4pPr marL="1828709" indent="0">
              <a:buNone/>
              <a:defRPr sz="2000"/>
            </a:lvl4pPr>
            <a:lvl5pPr marL="2438278" indent="0">
              <a:buNone/>
              <a:defRPr sz="2000"/>
            </a:lvl5pPr>
            <a:lvl6pPr>
              <a:defRPr sz="2400"/>
            </a:lvl6pPr>
            <a:lvl7pPr>
              <a:defRPr sz="2400"/>
            </a:lvl7pPr>
            <a:lvl8pPr>
              <a:defRPr sz="2400"/>
            </a:lvl8pPr>
            <a:lvl9pPr>
              <a:defRPr sz="2400"/>
            </a:lvl9pPr>
          </a:lstStyle>
          <a:p>
            <a:r>
              <a:rPr lang="en-US"/>
              <a:t>Click to add subtitle</a:t>
            </a:r>
          </a:p>
        </p:txBody>
      </p:sp>
      <p:sp>
        <p:nvSpPr>
          <p:cNvPr id="4" name="Title Placeholder 1">
            <a:extLst>
              <a:ext uri="{FF2B5EF4-FFF2-40B4-BE49-F238E27FC236}">
                <a16:creationId xmlns:a16="http://schemas.microsoft.com/office/drawing/2014/main" id="{A20942E4-24CC-484A-9845-8D2666BDC9D6}"/>
              </a:ext>
            </a:extLst>
          </p:cNvPr>
          <p:cNvSpPr>
            <a:spLocks noGrp="1"/>
          </p:cNvSpPr>
          <p:nvPr>
            <p:ph type="title"/>
          </p:nvPr>
        </p:nvSpPr>
        <p:spPr>
          <a:xfrm>
            <a:off x="381000" y="76202"/>
            <a:ext cx="9372600" cy="732607"/>
          </a:xfrm>
          <a:prstGeom prst="rect">
            <a:avLst/>
          </a:prstGeom>
          <a:effectLst/>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25083835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Agenda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p:nvSpPr>
        <p:spPr>
          <a:xfrm>
            <a:off x="6210301" y="0"/>
            <a:ext cx="5981700" cy="6858000"/>
          </a:xfrm>
          <a:prstGeom prst="rect">
            <a:avLst/>
          </a:prstGeom>
          <a:solidFill>
            <a:srgbClr val="1D3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7124701" y="1423416"/>
            <a:ext cx="4141767" cy="4011168"/>
          </a:xfrm>
        </p:spPr>
        <p:txBody>
          <a:bodyPr anchor="ctr">
            <a:noAutofit/>
          </a:bodyPr>
          <a:lstStyle>
            <a:lvl1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1pPr>
            <a:lvl2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2pPr>
            <a:lvl3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3pPr>
            <a:lvl4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4pPr>
            <a:lvl5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itle 1">
            <a:extLst>
              <a:ext uri="{FF2B5EF4-FFF2-40B4-BE49-F238E27FC236}">
                <a16:creationId xmlns:a16="http://schemas.microsoft.com/office/drawing/2014/main" id="{FAA20DFE-70D2-CF4D-BCBB-4A953010B701}"/>
              </a:ext>
            </a:extLst>
          </p:cNvPr>
          <p:cNvSpPr>
            <a:spLocks noGrp="1"/>
          </p:cNvSpPr>
          <p:nvPr>
            <p:ph type="title"/>
          </p:nvPr>
        </p:nvSpPr>
        <p:spPr>
          <a:xfrm>
            <a:off x="887897" y="801624"/>
            <a:ext cx="4318089" cy="2356104"/>
          </a:xfrm>
          <a:prstGeom prst="rect">
            <a:avLst/>
          </a:prstGeom>
        </p:spPr>
        <p:txBody>
          <a:bodyPr anchor="b"/>
          <a:lstStyle>
            <a:lvl1pPr>
              <a:defRPr>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6" name="Text Placeholder 9">
            <a:extLst>
              <a:ext uri="{FF2B5EF4-FFF2-40B4-BE49-F238E27FC236}">
                <a16:creationId xmlns:a16="http://schemas.microsoft.com/office/drawing/2014/main" id="{05D0DC0F-FDE9-1848-AD3E-95851A341261}"/>
              </a:ext>
            </a:extLst>
          </p:cNvPr>
          <p:cNvSpPr>
            <a:spLocks noGrp="1"/>
          </p:cNvSpPr>
          <p:nvPr>
            <p:ph type="body" sz="quarter" idx="17" hasCustomPrompt="1"/>
          </p:nvPr>
        </p:nvSpPr>
        <p:spPr>
          <a:xfrm>
            <a:off x="887413" y="3239391"/>
            <a:ext cx="4318000" cy="1008888"/>
          </a:xfrm>
        </p:spPr>
        <p:txBody>
          <a:bodyPr>
            <a:noAutofit/>
          </a:bodyPr>
          <a:lstStyle>
            <a:lvl1pPr marL="0" indent="0">
              <a:buNone/>
              <a:defRPr lang="en-US" b="0" i="0" smtClean="0">
                <a:effectLst/>
                <a:latin typeface="Arial" panose="020B0604020202020204" pitchFamily="34" charset="0"/>
                <a:ea typeface="Open Sans" panose="020B0606030504020204" pitchFamily="34" charset="0"/>
                <a:cs typeface="Arial" panose="020B0604020202020204" pitchFamily="34" charset="0"/>
              </a:defRPr>
            </a:lvl1pPr>
            <a:lvl2pPr marL="228594" indent="0">
              <a:buNone/>
              <a:defRPr/>
            </a:lvl2pPr>
            <a:lvl3pPr marL="457189" indent="0">
              <a:buNone/>
              <a:defRPr/>
            </a:lvl3pPr>
            <a:lvl4pPr marL="731502" indent="0">
              <a:buNone/>
              <a:defRPr/>
            </a:lvl4pPr>
            <a:lvl5pPr marL="100581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pic>
        <p:nvPicPr>
          <p:cNvPr id="7" name="Graphic 6">
            <a:extLst>
              <a:ext uri="{FF2B5EF4-FFF2-40B4-BE49-F238E27FC236}">
                <a16:creationId xmlns:a16="http://schemas.microsoft.com/office/drawing/2014/main" id="{B6ED1190-C68C-8B43-8044-8F294778753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81633" y="6179616"/>
            <a:ext cx="2198183" cy="492363"/>
          </a:xfrm>
          <a:prstGeom prst="rect">
            <a:avLst/>
          </a:prstGeom>
        </p:spPr>
      </p:pic>
    </p:spTree>
    <p:extLst>
      <p:ext uri="{BB962C8B-B14F-4D97-AF65-F5344CB8AC3E}">
        <p14:creationId xmlns:p14="http://schemas.microsoft.com/office/powerpoint/2010/main" val="26871490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A638F1-B6E2-A7B8-7F3D-5814FC4807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62500" y="1552575"/>
            <a:ext cx="7429500" cy="5305425"/>
          </a:xfrm>
          <a:prstGeom prst="rect">
            <a:avLst/>
          </a:prstGeom>
        </p:spPr>
      </p:pic>
      <p:sp>
        <p:nvSpPr>
          <p:cNvPr id="11" name="Title 1">
            <a:extLst>
              <a:ext uri="{FF2B5EF4-FFF2-40B4-BE49-F238E27FC236}">
                <a16:creationId xmlns:a16="http://schemas.microsoft.com/office/drawing/2014/main" id="{11191324-3A4D-B745-BDAC-FA074E5EA914}"/>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12" name="Subtitle 2">
            <a:extLst>
              <a:ext uri="{FF2B5EF4-FFF2-40B4-BE49-F238E27FC236}">
                <a16:creationId xmlns:a16="http://schemas.microsoft.com/office/drawing/2014/main" id="{77A44848-3A08-1545-98D7-3523DA9848F7}"/>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pic>
        <p:nvPicPr>
          <p:cNvPr id="2" name="Graphic 1">
            <a:extLst>
              <a:ext uri="{FF2B5EF4-FFF2-40B4-BE49-F238E27FC236}">
                <a16:creationId xmlns:a16="http://schemas.microsoft.com/office/drawing/2014/main" id="{D24E8A85-6C91-146B-087A-D3B1F1AC61B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3" name="Text Box 92">
            <a:extLst>
              <a:ext uri="{FF2B5EF4-FFF2-40B4-BE49-F238E27FC236}">
                <a16:creationId xmlns:a16="http://schemas.microsoft.com/office/drawing/2014/main" id="{3BF45DA8-68D1-8131-9975-4F39534CB32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Template v2.0 December 2022</a:t>
            </a:r>
          </a:p>
        </p:txBody>
      </p:sp>
    </p:spTree>
    <p:extLst>
      <p:ext uri="{BB962C8B-B14F-4D97-AF65-F5344CB8AC3E}">
        <p14:creationId xmlns:p14="http://schemas.microsoft.com/office/powerpoint/2010/main" val="5599279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C43D9B-44E5-5227-2E45-EF9EF0AB6A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0100" y="2057400"/>
            <a:ext cx="7581900" cy="4819650"/>
          </a:xfrm>
          <a:prstGeom prst="rect">
            <a:avLst/>
          </a:prstGeom>
        </p:spPr>
      </p:pic>
      <p:pic>
        <p:nvPicPr>
          <p:cNvPr id="9" name="Graphic 8">
            <a:extLst>
              <a:ext uri="{FF2B5EF4-FFF2-40B4-BE49-F238E27FC236}">
                <a16:creationId xmlns:a16="http://schemas.microsoft.com/office/drawing/2014/main" id="{6AF26A37-6D9C-028E-B089-617CA487F7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5" name="Title 1">
            <a:extLst>
              <a:ext uri="{FF2B5EF4-FFF2-40B4-BE49-F238E27FC236}">
                <a16:creationId xmlns:a16="http://schemas.microsoft.com/office/drawing/2014/main" id="{03B90F01-9144-92B6-4A82-AD6C6A59A290}"/>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6" name="Subtitle 2">
            <a:extLst>
              <a:ext uri="{FF2B5EF4-FFF2-40B4-BE49-F238E27FC236}">
                <a16:creationId xmlns:a16="http://schemas.microsoft.com/office/drawing/2014/main" id="{40B2C54C-82AC-6F71-3673-3413CCC132F8}"/>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 Box 92">
            <a:extLst>
              <a:ext uri="{FF2B5EF4-FFF2-40B4-BE49-F238E27FC236}">
                <a16:creationId xmlns:a16="http://schemas.microsoft.com/office/drawing/2014/main" id="{A4C068EF-639A-971F-5B13-7F9CD52D7CC2}"/>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41165677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Agenda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0" y="0"/>
            <a:ext cx="3657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412045" y="954155"/>
            <a:ext cx="2833510" cy="4949687"/>
          </a:xfrm>
        </p:spPr>
        <p:txBody>
          <a:bodyPr anchor="t">
            <a:noAutofit/>
          </a:bodyPr>
          <a:lstStyle>
            <a:lvl1pPr marL="0" inden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Content Placeholder 2">
            <a:extLst>
              <a:ext uri="{FF2B5EF4-FFF2-40B4-BE49-F238E27FC236}">
                <a16:creationId xmlns:a16="http://schemas.microsoft.com/office/drawing/2014/main" id="{FD5D6ABF-56FC-8EA1-D80C-E3383741756B}"/>
              </a:ext>
            </a:extLst>
          </p:cNvPr>
          <p:cNvSpPr>
            <a:spLocks noGrp="1"/>
          </p:cNvSpPr>
          <p:nvPr>
            <p:ph idx="10" hasCustomPrompt="1"/>
          </p:nvPr>
        </p:nvSpPr>
        <p:spPr>
          <a:xfrm>
            <a:off x="4423511" y="954156"/>
            <a:ext cx="7002579" cy="4949687"/>
          </a:xfrm>
        </p:spPr>
        <p:txBody>
          <a:bodyPr anchor="t">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DD8DD629-CE62-2B44-686E-C8D97BF02A10}"/>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495546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CE662D8-62C3-47F2-EDE3-9DB967B3CC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34025" y="1104900"/>
            <a:ext cx="6657975" cy="5753100"/>
          </a:xfrm>
          <a:prstGeom prst="rect">
            <a:avLst/>
          </a:prstGeom>
        </p:spPr>
      </p:pic>
      <p:pic>
        <p:nvPicPr>
          <p:cNvPr id="7" name="Graphic 6">
            <a:extLst>
              <a:ext uri="{FF2B5EF4-FFF2-40B4-BE49-F238E27FC236}">
                <a16:creationId xmlns:a16="http://schemas.microsoft.com/office/drawing/2014/main" id="{5DFEFA29-493C-1925-FDD7-818B07FD3F5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5" name="Title 1">
            <a:extLst>
              <a:ext uri="{FF2B5EF4-FFF2-40B4-BE49-F238E27FC236}">
                <a16:creationId xmlns:a16="http://schemas.microsoft.com/office/drawing/2014/main" id="{2627850A-8FA8-CAAF-0158-84DBDE327DF9}"/>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8" name="Subtitle 2">
            <a:extLst>
              <a:ext uri="{FF2B5EF4-FFF2-40B4-BE49-F238E27FC236}">
                <a16:creationId xmlns:a16="http://schemas.microsoft.com/office/drawing/2014/main" id="{94BA46CF-A280-58D5-246B-2DF37611893F}"/>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 Box 92">
            <a:extLst>
              <a:ext uri="{FF2B5EF4-FFF2-40B4-BE49-F238E27FC236}">
                <a16:creationId xmlns:a16="http://schemas.microsoft.com/office/drawing/2014/main" id="{A12867A4-1FF1-9652-48AE-B5949D27B847}"/>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230036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Agenda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6096000" y="0"/>
            <a:ext cx="609043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hasCustomPrompt="1"/>
          </p:nvPr>
        </p:nvSpPr>
        <p:spPr>
          <a:xfrm>
            <a:off x="6760299" y="1423416"/>
            <a:ext cx="4761835" cy="4011168"/>
          </a:xfrm>
        </p:spPr>
        <p:txBody>
          <a:bodyPr anchor="ctr">
            <a:noAutofit/>
          </a:bodyPr>
          <a:lstStyle>
            <a:lvl1pPr marL="228600" indent="-228600">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FAA20DFE-70D2-CF4D-BCBB-4A953010B701}"/>
              </a:ext>
            </a:extLst>
          </p:cNvPr>
          <p:cNvSpPr>
            <a:spLocks noGrp="1"/>
          </p:cNvSpPr>
          <p:nvPr>
            <p:ph type="title"/>
          </p:nvPr>
        </p:nvSpPr>
        <p:spPr>
          <a:xfrm>
            <a:off x="887895" y="801624"/>
            <a:ext cx="4318089" cy="2356104"/>
          </a:xfrm>
        </p:spPr>
        <p:txBody>
          <a:bodyPr anchor="b"/>
          <a:lstStyle>
            <a:lvl1pPr>
              <a:defRPr sz="4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6" name="Text Placeholder 9">
            <a:extLst>
              <a:ext uri="{FF2B5EF4-FFF2-40B4-BE49-F238E27FC236}">
                <a16:creationId xmlns:a16="http://schemas.microsoft.com/office/drawing/2014/main" id="{05D0DC0F-FDE9-1848-AD3E-95851A341261}"/>
              </a:ext>
            </a:extLst>
          </p:cNvPr>
          <p:cNvSpPr>
            <a:spLocks noGrp="1"/>
          </p:cNvSpPr>
          <p:nvPr>
            <p:ph type="body" sz="quarter" idx="17" hasCustomPrompt="1"/>
          </p:nvPr>
        </p:nvSpPr>
        <p:spPr>
          <a:xfrm>
            <a:off x="887413" y="3239390"/>
            <a:ext cx="4318000" cy="1008888"/>
          </a:xfrm>
        </p:spPr>
        <p:txBody>
          <a:bodyPr>
            <a:noAutofit/>
          </a:bodyPr>
          <a:lstStyle>
            <a:lvl1pPr marL="0" indent="0">
              <a:buNone/>
              <a:defRPr lang="en-US" sz="2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r>
              <a:rPr lang="en-US"/>
              <a:t>Click to edit subtitle</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Slide Number Placeholder 5">
            <a:extLst>
              <a:ext uri="{FF2B5EF4-FFF2-40B4-BE49-F238E27FC236}">
                <a16:creationId xmlns:a16="http://schemas.microsoft.com/office/drawing/2014/main" id="{E40FFB5E-A62A-2D74-54FC-40E139B23BF6}"/>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728794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Agenda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0" y="0"/>
            <a:ext cx="3657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412045" y="954155"/>
            <a:ext cx="2833510" cy="4949687"/>
          </a:xfrm>
        </p:spPr>
        <p:txBody>
          <a:bodyPr anchor="t">
            <a:noAutofit/>
          </a:bodyPr>
          <a:lstStyle>
            <a:lvl1pPr marL="0" inden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Content Placeholder 2">
            <a:extLst>
              <a:ext uri="{FF2B5EF4-FFF2-40B4-BE49-F238E27FC236}">
                <a16:creationId xmlns:a16="http://schemas.microsoft.com/office/drawing/2014/main" id="{FD5D6ABF-56FC-8EA1-D80C-E3383741756B}"/>
              </a:ext>
            </a:extLst>
          </p:cNvPr>
          <p:cNvSpPr>
            <a:spLocks noGrp="1"/>
          </p:cNvSpPr>
          <p:nvPr>
            <p:ph idx="10" hasCustomPrompt="1"/>
          </p:nvPr>
        </p:nvSpPr>
        <p:spPr>
          <a:xfrm>
            <a:off x="4423511" y="954156"/>
            <a:ext cx="7002579" cy="4949687"/>
          </a:xfrm>
        </p:spPr>
        <p:txBody>
          <a:bodyPr anchor="t">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DD8DD629-CE62-2B44-686E-C8D97BF02A10}"/>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640341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Agenda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8534400" y="0"/>
            <a:ext cx="3657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8946445" y="954155"/>
            <a:ext cx="2833510" cy="4949687"/>
          </a:xfrm>
        </p:spPr>
        <p:txBody>
          <a:bodyPr anchor="t">
            <a:noAutofit/>
          </a:bodyPr>
          <a:lstStyle>
            <a:lvl1pPr marL="0" indent="0">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Content Placeholder 2">
            <a:extLst>
              <a:ext uri="{FF2B5EF4-FFF2-40B4-BE49-F238E27FC236}">
                <a16:creationId xmlns:a16="http://schemas.microsoft.com/office/drawing/2014/main" id="{FD5D6ABF-56FC-8EA1-D80C-E3383741756B}"/>
              </a:ext>
            </a:extLst>
          </p:cNvPr>
          <p:cNvSpPr>
            <a:spLocks noGrp="1"/>
          </p:cNvSpPr>
          <p:nvPr>
            <p:ph idx="10" hasCustomPrompt="1"/>
          </p:nvPr>
        </p:nvSpPr>
        <p:spPr>
          <a:xfrm>
            <a:off x="765911" y="954156"/>
            <a:ext cx="7002579" cy="4949687"/>
          </a:xfrm>
        </p:spPr>
        <p:txBody>
          <a:bodyPr anchor="t">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7AB9DE36-93EE-5F1D-B2F7-934AEF322D4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215790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20B5-B745-42C3-9BE3-1DEFB1BB2964}"/>
              </a:ext>
            </a:extLst>
          </p:cNvPr>
          <p:cNvSpPr>
            <a:spLocks noGrp="1"/>
          </p:cNvSpPr>
          <p:nvPr>
            <p:ph type="title" hasCustomPrompt="1"/>
          </p:nvPr>
        </p:nvSpPr>
        <p:spPr/>
        <p:txBody>
          <a:bodyPr anchor="t"/>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3EA42DD3-EE0E-47DC-B9A6-3CDAE75AA5D9}"/>
              </a:ext>
            </a:extLst>
          </p:cNvPr>
          <p:cNvSpPr>
            <a:spLocks noGrp="1"/>
          </p:cNvSpPr>
          <p:nvPr>
            <p:ph idx="1" hasCustomPrompt="1"/>
          </p:nvPr>
        </p:nvSpPr>
        <p:spPr>
          <a:xfrm>
            <a:off x="381000" y="1066800"/>
            <a:ext cx="11430000" cy="5029200"/>
          </a:xfrm>
        </p:spPr>
        <p:txBody>
          <a:bodyPr/>
          <a:lstStyle>
            <a:lvl1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74434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C53B9-FF92-7DC2-B8CC-3BEE1F497CED}"/>
              </a:ext>
            </a:extLst>
          </p:cNvPr>
          <p:cNvSpPr>
            <a:spLocks noGrp="1"/>
          </p:cNvSpPr>
          <p:nvPr>
            <p:ph type="title" hasCustomPrompt="1"/>
          </p:nvPr>
        </p:nvSpPr>
        <p:spPr/>
        <p:txBody>
          <a:bodyPr anchor="t"/>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12619071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38139"/>
            <a:ext cx="11430000" cy="1122528"/>
          </a:xfrm>
        </p:spPr>
        <p:txBody>
          <a:bodyPr anchor="b">
            <a:normAutofit/>
          </a:bodyPr>
          <a:lstStyle>
            <a:lvl1pPr>
              <a:defRPr sz="4000" b="1" i="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6931303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Emphasis">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8A86BC-81A0-D64A-8E1C-839DCC18C7D8}"/>
              </a:ext>
            </a:extLst>
          </p:cNvPr>
          <p:cNvSpPr>
            <a:spLocks noGrp="1"/>
          </p:cNvSpPr>
          <p:nvPr>
            <p:ph type="ctrTitle" hasCustomPrompt="1"/>
          </p:nvPr>
        </p:nvSpPr>
        <p:spPr>
          <a:xfrm>
            <a:off x="1524000" y="1122363"/>
            <a:ext cx="9144000" cy="2387600"/>
          </a:xfrm>
        </p:spPr>
        <p:txBody>
          <a:bodyPr anchor="b"/>
          <a:lstStyle>
            <a:lvl1pPr algn="ctr">
              <a:defRPr sz="60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5" name="Subtitle 2">
            <a:extLst>
              <a:ext uri="{FF2B5EF4-FFF2-40B4-BE49-F238E27FC236}">
                <a16:creationId xmlns:a16="http://schemas.microsoft.com/office/drawing/2014/main" id="{CA97B3DF-AE92-604F-9263-CEE3C35F7CFE}"/>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Tree>
    <p:extLst>
      <p:ext uri="{BB962C8B-B14F-4D97-AF65-F5344CB8AC3E}">
        <p14:creationId xmlns:p14="http://schemas.microsoft.com/office/powerpoint/2010/main" val="21369698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Business Woman">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2DDDBE96-C72E-A94B-0D67-F51DB499ECDC}"/>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7" name="Graphic 6">
            <a:extLst>
              <a:ext uri="{FF2B5EF4-FFF2-40B4-BE49-F238E27FC236}">
                <a16:creationId xmlns:a16="http://schemas.microsoft.com/office/drawing/2014/main" id="{C3ABB9F6-F192-48B4-D09E-E2F065648E6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610A513C-8357-4D6C-EF6F-BD685AD8A3B2}"/>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CEFD2A14-B2F1-4B2A-B82D-7681E9F4C6F7}"/>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F59D9166-27EA-0592-45FD-8480DA61A701}"/>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407818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Business Man">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78B3FD4F-770F-E7EC-81A0-45718D40CC59}"/>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7" name="Graphic 6">
            <a:extLst>
              <a:ext uri="{FF2B5EF4-FFF2-40B4-BE49-F238E27FC236}">
                <a16:creationId xmlns:a16="http://schemas.microsoft.com/office/drawing/2014/main" id="{373B6521-B3E6-25A2-EAB6-C3D40E2D71B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53588A47-6BEA-B4A7-A211-EA9DE3EE73A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7D326E3C-0BD8-6294-2B89-AE946101171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5790F872-9520-EB1F-9EAA-FEBDE9EBC378}"/>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726362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genda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8534400" y="0"/>
            <a:ext cx="3657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8946445" y="954155"/>
            <a:ext cx="2833510" cy="4949687"/>
          </a:xfrm>
        </p:spPr>
        <p:txBody>
          <a:bodyPr anchor="t">
            <a:noAutofit/>
          </a:bodyPr>
          <a:lstStyle>
            <a:lvl1pPr marL="0" indent="0">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Content Placeholder 2">
            <a:extLst>
              <a:ext uri="{FF2B5EF4-FFF2-40B4-BE49-F238E27FC236}">
                <a16:creationId xmlns:a16="http://schemas.microsoft.com/office/drawing/2014/main" id="{FD5D6ABF-56FC-8EA1-D80C-E3383741756B}"/>
              </a:ext>
            </a:extLst>
          </p:cNvPr>
          <p:cNvSpPr>
            <a:spLocks noGrp="1"/>
          </p:cNvSpPr>
          <p:nvPr>
            <p:ph idx="10" hasCustomPrompt="1"/>
          </p:nvPr>
        </p:nvSpPr>
        <p:spPr>
          <a:xfrm>
            <a:off x="765911" y="954156"/>
            <a:ext cx="7002579" cy="4949687"/>
          </a:xfrm>
        </p:spPr>
        <p:txBody>
          <a:bodyPr anchor="t">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7AB9DE36-93EE-5F1D-B2F7-934AEF322D4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703559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Manufacturin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67B63D-7099-3F57-C03C-3CDA1C73F3F5}"/>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Box 92">
            <a:extLst>
              <a:ext uri="{FF2B5EF4-FFF2-40B4-BE49-F238E27FC236}">
                <a16:creationId xmlns:a16="http://schemas.microsoft.com/office/drawing/2014/main" id="{C8F2BBB2-DB59-4E0F-1D53-745462D53AF8}"/>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6" name="Slide Number Placeholder 5">
            <a:extLst>
              <a:ext uri="{FF2B5EF4-FFF2-40B4-BE49-F238E27FC236}">
                <a16:creationId xmlns:a16="http://schemas.microsoft.com/office/drawing/2014/main" id="{0EB61488-405B-9EE9-4F60-D62969654BB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253077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Grocer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04AB27-5EDE-E210-D67A-7E688C2BE419}"/>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sp>
        <p:nvSpPr>
          <p:cNvPr id="4" name="Content Placeholder 2">
            <a:extLst>
              <a:ext uri="{FF2B5EF4-FFF2-40B4-BE49-F238E27FC236}">
                <a16:creationId xmlns:a16="http://schemas.microsoft.com/office/drawing/2014/main" id="{5BE52A48-8C10-704B-B15E-C6B5D191C122}"/>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46954B25-EFFE-9298-4DF7-9124EF4A0C9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6CC5FCEF-DA56-0308-2EB0-254DAC7E5ACB}"/>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5" name="Slide Number Placeholder 5">
            <a:extLst>
              <a:ext uri="{FF2B5EF4-FFF2-40B4-BE49-F238E27FC236}">
                <a16:creationId xmlns:a16="http://schemas.microsoft.com/office/drawing/2014/main" id="{741E72A9-1849-7F2B-CB01-9104792FF956}"/>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012328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Retail">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B741AE74-1BB3-C9B1-F81A-3662076861D3}"/>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10815CF8-5FAD-0C60-5E3A-EEC56204B73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B9FA2EAE-F132-9C58-FF7A-5763E8D25B4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D1357D72-C1D7-5893-D14C-F984DA4D92E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3" name="Slide Number Placeholder 5">
            <a:extLst>
              <a:ext uri="{FF2B5EF4-FFF2-40B4-BE49-F238E27FC236}">
                <a16:creationId xmlns:a16="http://schemas.microsoft.com/office/drawing/2014/main" id="{B2B1E7AA-EE8B-21F1-358F-342DF1874C8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328829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Logistics 1">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B7356CFE-70B6-7BB8-DB18-C9205300EEA1}"/>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6" name="Graphic 5">
            <a:extLst>
              <a:ext uri="{FF2B5EF4-FFF2-40B4-BE49-F238E27FC236}">
                <a16:creationId xmlns:a16="http://schemas.microsoft.com/office/drawing/2014/main" id="{8D357C04-2103-4044-1B2E-F2693BB5868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80F12EB3-81B9-B03D-6EA8-D963B02C7A20}"/>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AB737D7D-2A3B-1C0D-8A32-ADF223BD320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09F0470F-D6BA-B366-D6E3-DBE9BE8BF49E}"/>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450194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Logistics 2">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A876F87F-E5E0-1E7F-8888-4717B311B8C7}"/>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268C4367-80C5-F838-E9BC-73491685D36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51D491F3-7420-C959-35C4-196DA8B48D9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5880051F-DCD6-E1D8-CA2F-40EA8DFAA3A2}"/>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5695B3F8-1B67-78AD-BC94-0215CA55834F}"/>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426592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High-Tech">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E057B152-6E36-22D3-D988-81AF461A6ACC}"/>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A9651510-7314-165A-E1D3-B5A2F1BABF1C}"/>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3" name="Slide Number Placeholder 5">
            <a:extLst>
              <a:ext uri="{FF2B5EF4-FFF2-40B4-BE49-F238E27FC236}">
                <a16:creationId xmlns:a16="http://schemas.microsoft.com/office/drawing/2014/main" id="{5D402ECA-D171-6D57-6B42-8883F8FDCCC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350477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Life Scien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691745-EAFF-4908-8282-0391E07A0E20}"/>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Text Box 92">
            <a:extLst>
              <a:ext uri="{FF2B5EF4-FFF2-40B4-BE49-F238E27FC236}">
                <a16:creationId xmlns:a16="http://schemas.microsoft.com/office/drawing/2014/main" id="{92D25312-027F-2C67-8299-447FCA222D7A}"/>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2" name="Slide Number Placeholder 5">
            <a:extLst>
              <a:ext uri="{FF2B5EF4-FFF2-40B4-BE49-F238E27FC236}">
                <a16:creationId xmlns:a16="http://schemas.microsoft.com/office/drawing/2014/main" id="{9BCCE209-6D74-FB8B-9459-09E5680375A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847642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Healthcar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A13073-7078-8DE6-27E7-37512079F95A}"/>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Box 92">
            <a:extLst>
              <a:ext uri="{FF2B5EF4-FFF2-40B4-BE49-F238E27FC236}">
                <a16:creationId xmlns:a16="http://schemas.microsoft.com/office/drawing/2014/main" id="{66A9C3AC-B3AC-EE47-4C59-D94B1CE1F906}"/>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2" name="Slide Number Placeholder 5">
            <a:extLst>
              <a:ext uri="{FF2B5EF4-FFF2-40B4-BE49-F238E27FC236}">
                <a16:creationId xmlns:a16="http://schemas.microsoft.com/office/drawing/2014/main" id="{76A9AA13-BC0D-C9FD-32FB-76FEE938161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556999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383553" y="1451134"/>
            <a:ext cx="5638797" cy="4449765"/>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687ADBA4-3CEF-A4C8-E4E8-2AC3D375004B}"/>
              </a:ext>
            </a:extLst>
          </p:cNvPr>
          <p:cNvSpPr>
            <a:spLocks noGrp="1"/>
          </p:cNvSpPr>
          <p:nvPr>
            <p:ph idx="12" hasCustomPrompt="1"/>
          </p:nvPr>
        </p:nvSpPr>
        <p:spPr>
          <a:xfrm>
            <a:off x="6169652" y="1447800"/>
            <a:ext cx="5638797" cy="4449765"/>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14325668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ntent - Headers">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383553" y="1895302"/>
            <a:ext cx="5638797" cy="4005597"/>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687ADBA4-3CEF-A4C8-E4E8-2AC3D375004B}"/>
              </a:ext>
            </a:extLst>
          </p:cNvPr>
          <p:cNvSpPr>
            <a:spLocks noGrp="1"/>
          </p:cNvSpPr>
          <p:nvPr>
            <p:ph idx="12" hasCustomPrompt="1"/>
          </p:nvPr>
        </p:nvSpPr>
        <p:spPr>
          <a:xfrm>
            <a:off x="6169652" y="1891968"/>
            <a:ext cx="5638797" cy="4005597"/>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Text Placeholder 9">
            <a:extLst>
              <a:ext uri="{FF2B5EF4-FFF2-40B4-BE49-F238E27FC236}">
                <a16:creationId xmlns:a16="http://schemas.microsoft.com/office/drawing/2014/main" id="{409D40C6-75F1-CF12-4FA0-36F4CB209EF1}"/>
              </a:ext>
            </a:extLst>
          </p:cNvPr>
          <p:cNvSpPr>
            <a:spLocks noGrp="1"/>
          </p:cNvSpPr>
          <p:nvPr>
            <p:ph type="body" sz="quarter" idx="17" hasCustomPrompt="1"/>
          </p:nvPr>
        </p:nvSpPr>
        <p:spPr>
          <a:xfrm>
            <a:off x="380999" y="1219200"/>
            <a:ext cx="5638797" cy="5943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3" name="Text Placeholder 9">
            <a:extLst>
              <a:ext uri="{FF2B5EF4-FFF2-40B4-BE49-F238E27FC236}">
                <a16:creationId xmlns:a16="http://schemas.microsoft.com/office/drawing/2014/main" id="{73002B2B-8303-458A-A69E-8633AADCA004}"/>
              </a:ext>
            </a:extLst>
          </p:cNvPr>
          <p:cNvSpPr>
            <a:spLocks noGrp="1"/>
          </p:cNvSpPr>
          <p:nvPr>
            <p:ph type="body" sz="quarter" idx="19" hasCustomPrompt="1"/>
          </p:nvPr>
        </p:nvSpPr>
        <p:spPr>
          <a:xfrm>
            <a:off x="6169651" y="1219200"/>
            <a:ext cx="5638797" cy="5943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Tree>
    <p:extLst>
      <p:ext uri="{BB962C8B-B14F-4D97-AF65-F5344CB8AC3E}">
        <p14:creationId xmlns:p14="http://schemas.microsoft.com/office/powerpoint/2010/main" val="14763311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20B5-B745-42C3-9BE3-1DEFB1BB2964}"/>
              </a:ext>
            </a:extLst>
          </p:cNvPr>
          <p:cNvSpPr>
            <a:spLocks noGrp="1"/>
          </p:cNvSpPr>
          <p:nvPr>
            <p:ph type="title" hasCustomPrompt="1"/>
          </p:nvPr>
        </p:nvSpPr>
        <p:spPr/>
        <p:txBody>
          <a:bodyPr anchor="t"/>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3EA42DD3-EE0E-47DC-B9A6-3CDAE75AA5D9}"/>
              </a:ext>
            </a:extLst>
          </p:cNvPr>
          <p:cNvSpPr>
            <a:spLocks noGrp="1"/>
          </p:cNvSpPr>
          <p:nvPr>
            <p:ph idx="1" hasCustomPrompt="1"/>
          </p:nvPr>
        </p:nvSpPr>
        <p:spPr>
          <a:xfrm>
            <a:off x="381000" y="1066800"/>
            <a:ext cx="11430000" cy="5029200"/>
          </a:xfrm>
        </p:spPr>
        <p:txBody>
          <a:bodyPr/>
          <a:lstStyle>
            <a:lvl1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71761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612153"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382777"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574DBCCF-8718-E09F-77AA-3977951883AF}"/>
              </a:ext>
            </a:extLst>
          </p:cNvPr>
          <p:cNvSpPr>
            <a:spLocks noGrp="1"/>
          </p:cNvSpPr>
          <p:nvPr>
            <p:ph idx="20" hasCustomPrompt="1"/>
          </p:nvPr>
        </p:nvSpPr>
        <p:spPr>
          <a:xfrm>
            <a:off x="8153401"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18349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ree Content - Headers">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612153"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3" name="Text Placeholder 9">
            <a:extLst>
              <a:ext uri="{FF2B5EF4-FFF2-40B4-BE49-F238E27FC236}">
                <a16:creationId xmlns:a16="http://schemas.microsoft.com/office/drawing/2014/main" id="{F5561ADC-51AB-973D-7B23-B08AA34F11B2}"/>
              </a:ext>
            </a:extLst>
          </p:cNvPr>
          <p:cNvSpPr>
            <a:spLocks noGrp="1"/>
          </p:cNvSpPr>
          <p:nvPr>
            <p:ph type="body" sz="quarter" idx="17" hasCustomPrompt="1"/>
          </p:nvPr>
        </p:nvSpPr>
        <p:spPr>
          <a:xfrm>
            <a:off x="609600"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382777"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4382777"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4" name="Content Placeholder 2">
            <a:extLst>
              <a:ext uri="{FF2B5EF4-FFF2-40B4-BE49-F238E27FC236}">
                <a16:creationId xmlns:a16="http://schemas.microsoft.com/office/drawing/2014/main" id="{574DBCCF-8718-E09F-77AA-3977951883AF}"/>
              </a:ext>
            </a:extLst>
          </p:cNvPr>
          <p:cNvSpPr>
            <a:spLocks noGrp="1"/>
          </p:cNvSpPr>
          <p:nvPr>
            <p:ph idx="20" hasCustomPrompt="1"/>
          </p:nvPr>
        </p:nvSpPr>
        <p:spPr>
          <a:xfrm>
            <a:off x="8153401"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9">
            <a:extLst>
              <a:ext uri="{FF2B5EF4-FFF2-40B4-BE49-F238E27FC236}">
                <a16:creationId xmlns:a16="http://schemas.microsoft.com/office/drawing/2014/main" id="{986B4E32-8D99-9493-A159-B21154F0A63E}"/>
              </a:ext>
            </a:extLst>
          </p:cNvPr>
          <p:cNvSpPr>
            <a:spLocks noGrp="1"/>
          </p:cNvSpPr>
          <p:nvPr>
            <p:ph type="body" sz="quarter" idx="21" hasCustomPrompt="1"/>
          </p:nvPr>
        </p:nvSpPr>
        <p:spPr>
          <a:xfrm>
            <a:off x="8153401"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Tree>
    <p:extLst>
      <p:ext uri="{BB962C8B-B14F-4D97-AF65-F5344CB8AC3E}">
        <p14:creationId xmlns:p14="http://schemas.microsoft.com/office/powerpoint/2010/main" val="17042540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Grid Six Boxes">
    <p:bg>
      <p:bgPr>
        <a:solidFill>
          <a:schemeClr val="bg1"/>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943476" y="1879859"/>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4943475"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19" name="Group 18">
            <a:extLst>
              <a:ext uri="{FF2B5EF4-FFF2-40B4-BE49-F238E27FC236}">
                <a16:creationId xmlns:a16="http://schemas.microsoft.com/office/drawing/2014/main" id="{186633EE-1DBC-0D05-D552-2F95A1FD25ED}"/>
              </a:ext>
            </a:extLst>
          </p:cNvPr>
          <p:cNvGrpSpPr/>
          <p:nvPr userDrawn="1"/>
        </p:nvGrpSpPr>
        <p:grpSpPr>
          <a:xfrm>
            <a:off x="609600" y="1200150"/>
            <a:ext cx="10970247" cy="4667250"/>
            <a:chOff x="609600" y="1200150"/>
            <a:chExt cx="10970247" cy="4667250"/>
          </a:xfrm>
        </p:grpSpPr>
        <p:cxnSp>
          <p:nvCxnSpPr>
            <p:cNvPr id="14" name="Straight Connector 13">
              <a:extLst>
                <a:ext uri="{FF2B5EF4-FFF2-40B4-BE49-F238E27FC236}">
                  <a16:creationId xmlns:a16="http://schemas.microsoft.com/office/drawing/2014/main" id="{D0B82721-FA57-DC1A-FCAC-3183C54359F9}"/>
                </a:ext>
              </a:extLst>
            </p:cNvPr>
            <p:cNvCxnSpPr/>
            <p:nvPr userDrawn="1"/>
          </p:nvCxnSpPr>
          <p:spPr>
            <a:xfrm>
              <a:off x="609600" y="3524250"/>
              <a:ext cx="1097024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F2A847-57C3-AF78-4A72-EE0407C60123}"/>
                </a:ext>
              </a:extLst>
            </p:cNvPr>
            <p:cNvCxnSpPr>
              <a:cxnSpLocks/>
            </p:cNvCxnSpPr>
            <p:nvPr userDrawn="1"/>
          </p:nvCxnSpPr>
          <p:spPr>
            <a:xfrm flipV="1">
              <a:off x="4210050" y="121920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0A57B38-92C2-7376-8D15-F988849DBCF7}"/>
                </a:ext>
              </a:extLst>
            </p:cNvPr>
            <p:cNvCxnSpPr>
              <a:cxnSpLocks/>
            </p:cNvCxnSpPr>
            <p:nvPr userDrawn="1"/>
          </p:nvCxnSpPr>
          <p:spPr>
            <a:xfrm flipV="1">
              <a:off x="7991475" y="120015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DBA488E-0686-E8EF-1897-EB98D652F88A}"/>
              </a:ext>
            </a:extLst>
          </p:cNvPr>
          <p:cNvGrpSpPr>
            <a:grpSpLocks noChangeAspect="1"/>
          </p:cNvGrpSpPr>
          <p:nvPr userDrawn="1"/>
        </p:nvGrpSpPr>
        <p:grpSpPr>
          <a:xfrm>
            <a:off x="4517405" y="1337851"/>
            <a:ext cx="365760" cy="365760"/>
            <a:chOff x="1161489" y="1923489"/>
            <a:chExt cx="457200" cy="457200"/>
          </a:xfrm>
        </p:grpSpPr>
        <p:sp>
          <p:nvSpPr>
            <p:cNvPr id="26" name="Rounded Rectangle 30">
              <a:extLst>
                <a:ext uri="{FF2B5EF4-FFF2-40B4-BE49-F238E27FC236}">
                  <a16:creationId xmlns:a16="http://schemas.microsoft.com/office/drawing/2014/main" id="{B220070D-4FEC-5D50-7A8A-CAB544BADC1E}"/>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Graphic 26" descr="Checkmark with solid fill">
              <a:extLst>
                <a:ext uri="{FF2B5EF4-FFF2-40B4-BE49-F238E27FC236}">
                  <a16:creationId xmlns:a16="http://schemas.microsoft.com/office/drawing/2014/main" id="{507202E5-4BB9-59AD-4829-7F59F8D09E5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0" name="Content Placeholder 2">
            <a:extLst>
              <a:ext uri="{FF2B5EF4-FFF2-40B4-BE49-F238E27FC236}">
                <a16:creationId xmlns:a16="http://schemas.microsoft.com/office/drawing/2014/main" id="{7DCC6415-F2FB-89EE-2944-F0BCCFC4BE62}"/>
              </a:ext>
            </a:extLst>
          </p:cNvPr>
          <p:cNvSpPr>
            <a:spLocks noGrp="1"/>
          </p:cNvSpPr>
          <p:nvPr>
            <p:ph idx="28" hasCustomPrompt="1"/>
          </p:nvPr>
        </p:nvSpPr>
        <p:spPr>
          <a:xfrm>
            <a:off x="8714098" y="1888561"/>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1" name="Text Placeholder 9">
            <a:extLst>
              <a:ext uri="{FF2B5EF4-FFF2-40B4-BE49-F238E27FC236}">
                <a16:creationId xmlns:a16="http://schemas.microsoft.com/office/drawing/2014/main" id="{D2519197-4EDB-7B44-D048-7FE409D25AFE}"/>
              </a:ext>
            </a:extLst>
          </p:cNvPr>
          <p:cNvSpPr>
            <a:spLocks noGrp="1"/>
          </p:cNvSpPr>
          <p:nvPr>
            <p:ph type="body" sz="quarter" idx="29" hasCustomPrompt="1"/>
          </p:nvPr>
        </p:nvSpPr>
        <p:spPr>
          <a:xfrm>
            <a:off x="8714097"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2" name="Group 41">
            <a:extLst>
              <a:ext uri="{FF2B5EF4-FFF2-40B4-BE49-F238E27FC236}">
                <a16:creationId xmlns:a16="http://schemas.microsoft.com/office/drawing/2014/main" id="{F547BF1F-2DD4-9D0C-8CEF-DCCF864E030F}"/>
              </a:ext>
            </a:extLst>
          </p:cNvPr>
          <p:cNvGrpSpPr>
            <a:grpSpLocks noChangeAspect="1"/>
          </p:cNvGrpSpPr>
          <p:nvPr userDrawn="1"/>
        </p:nvGrpSpPr>
        <p:grpSpPr>
          <a:xfrm>
            <a:off x="8288027" y="1337851"/>
            <a:ext cx="365760" cy="365760"/>
            <a:chOff x="1161489" y="1923489"/>
            <a:chExt cx="457200" cy="457200"/>
          </a:xfrm>
        </p:grpSpPr>
        <p:sp>
          <p:nvSpPr>
            <p:cNvPr id="43" name="Rounded Rectangle 30">
              <a:extLst>
                <a:ext uri="{FF2B5EF4-FFF2-40B4-BE49-F238E27FC236}">
                  <a16:creationId xmlns:a16="http://schemas.microsoft.com/office/drawing/2014/main" id="{418FCA71-3C5E-EDB0-2AB3-0D641C9B30EB}"/>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4" name="Graphic 43" descr="Checkmark with solid fill">
              <a:extLst>
                <a:ext uri="{FF2B5EF4-FFF2-40B4-BE49-F238E27FC236}">
                  <a16:creationId xmlns:a16="http://schemas.microsoft.com/office/drawing/2014/main" id="{6DFE2BE5-E9C5-0CC7-0B12-50B243FAFEC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5" name="Content Placeholder 2">
            <a:extLst>
              <a:ext uri="{FF2B5EF4-FFF2-40B4-BE49-F238E27FC236}">
                <a16:creationId xmlns:a16="http://schemas.microsoft.com/office/drawing/2014/main" id="{9554DE35-CD39-521B-E5A3-6140F8D9B021}"/>
              </a:ext>
            </a:extLst>
          </p:cNvPr>
          <p:cNvSpPr>
            <a:spLocks noGrp="1"/>
          </p:cNvSpPr>
          <p:nvPr>
            <p:ph idx="30" hasCustomPrompt="1"/>
          </p:nvPr>
        </p:nvSpPr>
        <p:spPr>
          <a:xfrm>
            <a:off x="1178476" y="1879859"/>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6" name="Text Placeholder 9">
            <a:extLst>
              <a:ext uri="{FF2B5EF4-FFF2-40B4-BE49-F238E27FC236}">
                <a16:creationId xmlns:a16="http://schemas.microsoft.com/office/drawing/2014/main" id="{387F20CA-C5EE-E3DA-DB3D-9A7FF53739A7}"/>
              </a:ext>
            </a:extLst>
          </p:cNvPr>
          <p:cNvSpPr>
            <a:spLocks noGrp="1"/>
          </p:cNvSpPr>
          <p:nvPr>
            <p:ph type="body" sz="quarter" idx="31" hasCustomPrompt="1"/>
          </p:nvPr>
        </p:nvSpPr>
        <p:spPr>
          <a:xfrm>
            <a:off x="1178475"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7" name="Group 46">
            <a:extLst>
              <a:ext uri="{FF2B5EF4-FFF2-40B4-BE49-F238E27FC236}">
                <a16:creationId xmlns:a16="http://schemas.microsoft.com/office/drawing/2014/main" id="{843A0EFC-6B26-5067-2CE1-3ECE808CC7D8}"/>
              </a:ext>
            </a:extLst>
          </p:cNvPr>
          <p:cNvGrpSpPr>
            <a:grpSpLocks noChangeAspect="1"/>
          </p:cNvGrpSpPr>
          <p:nvPr userDrawn="1"/>
        </p:nvGrpSpPr>
        <p:grpSpPr>
          <a:xfrm>
            <a:off x="752405" y="1337851"/>
            <a:ext cx="365760" cy="365760"/>
            <a:chOff x="1161489" y="1923489"/>
            <a:chExt cx="457200" cy="457200"/>
          </a:xfrm>
        </p:grpSpPr>
        <p:sp>
          <p:nvSpPr>
            <p:cNvPr id="48" name="Rounded Rectangle 30">
              <a:extLst>
                <a:ext uri="{FF2B5EF4-FFF2-40B4-BE49-F238E27FC236}">
                  <a16:creationId xmlns:a16="http://schemas.microsoft.com/office/drawing/2014/main" id="{9C71062C-23D1-E26B-35C4-A70A916C43A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9" name="Graphic 48" descr="Checkmark with solid fill">
              <a:extLst>
                <a:ext uri="{FF2B5EF4-FFF2-40B4-BE49-F238E27FC236}">
                  <a16:creationId xmlns:a16="http://schemas.microsoft.com/office/drawing/2014/main" id="{3815A0AB-9AC1-D2BB-D1B6-1C2CB5ABAC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0" name="Content Placeholder 2">
            <a:extLst>
              <a:ext uri="{FF2B5EF4-FFF2-40B4-BE49-F238E27FC236}">
                <a16:creationId xmlns:a16="http://schemas.microsoft.com/office/drawing/2014/main" id="{F5ECFED7-197B-2451-A721-C8B29F3B1BF7}"/>
              </a:ext>
            </a:extLst>
          </p:cNvPr>
          <p:cNvSpPr>
            <a:spLocks noGrp="1"/>
          </p:cNvSpPr>
          <p:nvPr>
            <p:ph idx="32" hasCustomPrompt="1"/>
          </p:nvPr>
        </p:nvSpPr>
        <p:spPr>
          <a:xfrm>
            <a:off x="4943474" y="4343305"/>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1" name="Text Placeholder 9">
            <a:extLst>
              <a:ext uri="{FF2B5EF4-FFF2-40B4-BE49-F238E27FC236}">
                <a16:creationId xmlns:a16="http://schemas.microsoft.com/office/drawing/2014/main" id="{7DCA3ABA-7794-FC29-9A0A-F9855CDA3ADB}"/>
              </a:ext>
            </a:extLst>
          </p:cNvPr>
          <p:cNvSpPr>
            <a:spLocks noGrp="1"/>
          </p:cNvSpPr>
          <p:nvPr>
            <p:ph type="body" sz="quarter" idx="33" hasCustomPrompt="1"/>
          </p:nvPr>
        </p:nvSpPr>
        <p:spPr>
          <a:xfrm>
            <a:off x="4943473"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2" name="Group 51">
            <a:extLst>
              <a:ext uri="{FF2B5EF4-FFF2-40B4-BE49-F238E27FC236}">
                <a16:creationId xmlns:a16="http://schemas.microsoft.com/office/drawing/2014/main" id="{23A06B45-DD25-4BF7-3010-B38B3CA4037A}"/>
              </a:ext>
            </a:extLst>
          </p:cNvPr>
          <p:cNvGrpSpPr>
            <a:grpSpLocks noChangeAspect="1"/>
          </p:cNvGrpSpPr>
          <p:nvPr userDrawn="1"/>
        </p:nvGrpSpPr>
        <p:grpSpPr>
          <a:xfrm>
            <a:off x="4517403" y="3801297"/>
            <a:ext cx="365760" cy="365760"/>
            <a:chOff x="1161489" y="1923489"/>
            <a:chExt cx="457200" cy="457200"/>
          </a:xfrm>
        </p:grpSpPr>
        <p:sp>
          <p:nvSpPr>
            <p:cNvPr id="53" name="Rounded Rectangle 30">
              <a:extLst>
                <a:ext uri="{FF2B5EF4-FFF2-40B4-BE49-F238E27FC236}">
                  <a16:creationId xmlns:a16="http://schemas.microsoft.com/office/drawing/2014/main" id="{422D4F5D-073F-4C86-6FB3-6E73A536ED2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4" name="Graphic 53" descr="Checkmark with solid fill">
              <a:extLst>
                <a:ext uri="{FF2B5EF4-FFF2-40B4-BE49-F238E27FC236}">
                  <a16:creationId xmlns:a16="http://schemas.microsoft.com/office/drawing/2014/main" id="{64195AA2-7DF7-E7C4-FE26-CB9054A22D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5" name="Content Placeholder 2">
            <a:extLst>
              <a:ext uri="{FF2B5EF4-FFF2-40B4-BE49-F238E27FC236}">
                <a16:creationId xmlns:a16="http://schemas.microsoft.com/office/drawing/2014/main" id="{C08056FB-BF77-D0E8-5B85-DE5AA20E0E7D}"/>
              </a:ext>
            </a:extLst>
          </p:cNvPr>
          <p:cNvSpPr>
            <a:spLocks noGrp="1"/>
          </p:cNvSpPr>
          <p:nvPr>
            <p:ph idx="34" hasCustomPrompt="1"/>
          </p:nvPr>
        </p:nvSpPr>
        <p:spPr>
          <a:xfrm>
            <a:off x="8714096" y="4352007"/>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6" name="Text Placeholder 9">
            <a:extLst>
              <a:ext uri="{FF2B5EF4-FFF2-40B4-BE49-F238E27FC236}">
                <a16:creationId xmlns:a16="http://schemas.microsoft.com/office/drawing/2014/main" id="{1441E5D8-B614-5958-97D8-4AAF59FC38F2}"/>
              </a:ext>
            </a:extLst>
          </p:cNvPr>
          <p:cNvSpPr>
            <a:spLocks noGrp="1"/>
          </p:cNvSpPr>
          <p:nvPr>
            <p:ph type="body" sz="quarter" idx="35" hasCustomPrompt="1"/>
          </p:nvPr>
        </p:nvSpPr>
        <p:spPr>
          <a:xfrm>
            <a:off x="8714095"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7" name="Group 56">
            <a:extLst>
              <a:ext uri="{FF2B5EF4-FFF2-40B4-BE49-F238E27FC236}">
                <a16:creationId xmlns:a16="http://schemas.microsoft.com/office/drawing/2014/main" id="{BEEFC022-A505-A170-665B-893FA044C1BB}"/>
              </a:ext>
            </a:extLst>
          </p:cNvPr>
          <p:cNvGrpSpPr>
            <a:grpSpLocks noChangeAspect="1"/>
          </p:cNvGrpSpPr>
          <p:nvPr userDrawn="1"/>
        </p:nvGrpSpPr>
        <p:grpSpPr>
          <a:xfrm>
            <a:off x="8288025" y="3801297"/>
            <a:ext cx="365760" cy="365760"/>
            <a:chOff x="1161489" y="1923489"/>
            <a:chExt cx="457200" cy="457200"/>
          </a:xfrm>
        </p:grpSpPr>
        <p:sp>
          <p:nvSpPr>
            <p:cNvPr id="58" name="Rounded Rectangle 30">
              <a:extLst>
                <a:ext uri="{FF2B5EF4-FFF2-40B4-BE49-F238E27FC236}">
                  <a16:creationId xmlns:a16="http://schemas.microsoft.com/office/drawing/2014/main" id="{6DC2B077-69BC-A87D-5818-2C1F18BD0E1A}"/>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9" name="Graphic 58" descr="Checkmark with solid fill">
              <a:extLst>
                <a:ext uri="{FF2B5EF4-FFF2-40B4-BE49-F238E27FC236}">
                  <a16:creationId xmlns:a16="http://schemas.microsoft.com/office/drawing/2014/main" id="{35DB04CB-A210-EE42-2EDB-0410D1CBB28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60" name="Content Placeholder 2">
            <a:extLst>
              <a:ext uri="{FF2B5EF4-FFF2-40B4-BE49-F238E27FC236}">
                <a16:creationId xmlns:a16="http://schemas.microsoft.com/office/drawing/2014/main" id="{4B3BA5B7-C12F-3904-BF08-7398DBEBFA1F}"/>
              </a:ext>
            </a:extLst>
          </p:cNvPr>
          <p:cNvSpPr>
            <a:spLocks noGrp="1"/>
          </p:cNvSpPr>
          <p:nvPr>
            <p:ph idx="36" hasCustomPrompt="1"/>
          </p:nvPr>
        </p:nvSpPr>
        <p:spPr>
          <a:xfrm>
            <a:off x="1178474" y="4343305"/>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61" name="Text Placeholder 9">
            <a:extLst>
              <a:ext uri="{FF2B5EF4-FFF2-40B4-BE49-F238E27FC236}">
                <a16:creationId xmlns:a16="http://schemas.microsoft.com/office/drawing/2014/main" id="{0F2ECA1E-D5FF-C11A-E37A-2FEFD0B82E54}"/>
              </a:ext>
            </a:extLst>
          </p:cNvPr>
          <p:cNvSpPr>
            <a:spLocks noGrp="1"/>
          </p:cNvSpPr>
          <p:nvPr>
            <p:ph type="body" sz="quarter" idx="37" hasCustomPrompt="1"/>
          </p:nvPr>
        </p:nvSpPr>
        <p:spPr>
          <a:xfrm>
            <a:off x="1178473"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62" name="Group 61">
            <a:extLst>
              <a:ext uri="{FF2B5EF4-FFF2-40B4-BE49-F238E27FC236}">
                <a16:creationId xmlns:a16="http://schemas.microsoft.com/office/drawing/2014/main" id="{B634E4C8-7D1D-C287-C4FB-AB8593B4362C}"/>
              </a:ext>
            </a:extLst>
          </p:cNvPr>
          <p:cNvGrpSpPr>
            <a:grpSpLocks noChangeAspect="1"/>
          </p:cNvGrpSpPr>
          <p:nvPr userDrawn="1"/>
        </p:nvGrpSpPr>
        <p:grpSpPr>
          <a:xfrm>
            <a:off x="752403" y="3801297"/>
            <a:ext cx="365760" cy="365760"/>
            <a:chOff x="1161489" y="1923489"/>
            <a:chExt cx="457200" cy="457200"/>
          </a:xfrm>
        </p:grpSpPr>
        <p:sp>
          <p:nvSpPr>
            <p:cNvPr id="63" name="Rounded Rectangle 30">
              <a:extLst>
                <a:ext uri="{FF2B5EF4-FFF2-40B4-BE49-F238E27FC236}">
                  <a16:creationId xmlns:a16="http://schemas.microsoft.com/office/drawing/2014/main" id="{B97B0211-7480-C09B-C985-07273F3B3EFD}"/>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4" name="Graphic 63" descr="Checkmark with solid fill">
              <a:extLst>
                <a:ext uri="{FF2B5EF4-FFF2-40B4-BE49-F238E27FC236}">
                  <a16:creationId xmlns:a16="http://schemas.microsoft.com/office/drawing/2014/main" id="{DBF1F22C-09EA-C9C4-A4AB-97646C1564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Tree>
    <p:extLst>
      <p:ext uri="{BB962C8B-B14F-4D97-AF65-F5344CB8AC3E}">
        <p14:creationId xmlns:p14="http://schemas.microsoft.com/office/powerpoint/2010/main" val="32593449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Grid Four Boxes">
    <p:bg>
      <p:bgPr>
        <a:solidFill>
          <a:schemeClr val="bg1"/>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6844893" y="1879859"/>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6844891" y="1223551"/>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19" name="Group 18">
            <a:extLst>
              <a:ext uri="{FF2B5EF4-FFF2-40B4-BE49-F238E27FC236}">
                <a16:creationId xmlns:a16="http://schemas.microsoft.com/office/drawing/2014/main" id="{186633EE-1DBC-0D05-D552-2F95A1FD25ED}"/>
              </a:ext>
            </a:extLst>
          </p:cNvPr>
          <p:cNvGrpSpPr/>
          <p:nvPr userDrawn="1"/>
        </p:nvGrpSpPr>
        <p:grpSpPr>
          <a:xfrm>
            <a:off x="609600" y="1219200"/>
            <a:ext cx="10970247" cy="4648200"/>
            <a:chOff x="609600" y="1219200"/>
            <a:chExt cx="10970247" cy="4648200"/>
          </a:xfrm>
        </p:grpSpPr>
        <p:cxnSp>
          <p:nvCxnSpPr>
            <p:cNvPr id="14" name="Straight Connector 13">
              <a:extLst>
                <a:ext uri="{FF2B5EF4-FFF2-40B4-BE49-F238E27FC236}">
                  <a16:creationId xmlns:a16="http://schemas.microsoft.com/office/drawing/2014/main" id="{D0B82721-FA57-DC1A-FCAC-3183C54359F9}"/>
                </a:ext>
              </a:extLst>
            </p:cNvPr>
            <p:cNvCxnSpPr/>
            <p:nvPr userDrawn="1"/>
          </p:nvCxnSpPr>
          <p:spPr>
            <a:xfrm>
              <a:off x="609600" y="3524250"/>
              <a:ext cx="1097024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F2A847-57C3-AF78-4A72-EE0407C60123}"/>
                </a:ext>
              </a:extLst>
            </p:cNvPr>
            <p:cNvCxnSpPr>
              <a:cxnSpLocks/>
            </p:cNvCxnSpPr>
            <p:nvPr userDrawn="1"/>
          </p:nvCxnSpPr>
          <p:spPr>
            <a:xfrm flipV="1">
              <a:off x="6096000" y="121920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DBA488E-0686-E8EF-1897-EB98D652F88A}"/>
              </a:ext>
            </a:extLst>
          </p:cNvPr>
          <p:cNvGrpSpPr>
            <a:grpSpLocks noChangeAspect="1"/>
          </p:cNvGrpSpPr>
          <p:nvPr userDrawn="1"/>
        </p:nvGrpSpPr>
        <p:grpSpPr>
          <a:xfrm>
            <a:off x="6418822" y="1337851"/>
            <a:ext cx="365760" cy="365760"/>
            <a:chOff x="1161489" y="1923489"/>
            <a:chExt cx="457200" cy="457200"/>
          </a:xfrm>
        </p:grpSpPr>
        <p:sp>
          <p:nvSpPr>
            <p:cNvPr id="26" name="Rounded Rectangle 30">
              <a:extLst>
                <a:ext uri="{FF2B5EF4-FFF2-40B4-BE49-F238E27FC236}">
                  <a16:creationId xmlns:a16="http://schemas.microsoft.com/office/drawing/2014/main" id="{B220070D-4FEC-5D50-7A8A-CAB544BADC1E}"/>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Graphic 26" descr="Checkmark with solid fill">
              <a:extLst>
                <a:ext uri="{FF2B5EF4-FFF2-40B4-BE49-F238E27FC236}">
                  <a16:creationId xmlns:a16="http://schemas.microsoft.com/office/drawing/2014/main" id="{507202E5-4BB9-59AD-4829-7F59F8D09E5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5" name="Content Placeholder 2">
            <a:extLst>
              <a:ext uri="{FF2B5EF4-FFF2-40B4-BE49-F238E27FC236}">
                <a16:creationId xmlns:a16="http://schemas.microsoft.com/office/drawing/2014/main" id="{9554DE35-CD39-521B-E5A3-6140F8D9B021}"/>
              </a:ext>
            </a:extLst>
          </p:cNvPr>
          <p:cNvSpPr>
            <a:spLocks noGrp="1"/>
          </p:cNvSpPr>
          <p:nvPr>
            <p:ph idx="30" hasCustomPrompt="1"/>
          </p:nvPr>
        </p:nvSpPr>
        <p:spPr>
          <a:xfrm>
            <a:off x="1178476" y="1879859"/>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6" name="Text Placeholder 9">
            <a:extLst>
              <a:ext uri="{FF2B5EF4-FFF2-40B4-BE49-F238E27FC236}">
                <a16:creationId xmlns:a16="http://schemas.microsoft.com/office/drawing/2014/main" id="{387F20CA-C5EE-E3DA-DB3D-9A7FF53739A7}"/>
              </a:ext>
            </a:extLst>
          </p:cNvPr>
          <p:cNvSpPr>
            <a:spLocks noGrp="1"/>
          </p:cNvSpPr>
          <p:nvPr>
            <p:ph type="body" sz="quarter" idx="31" hasCustomPrompt="1"/>
          </p:nvPr>
        </p:nvSpPr>
        <p:spPr>
          <a:xfrm>
            <a:off x="1178474" y="1223551"/>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7" name="Group 46">
            <a:extLst>
              <a:ext uri="{FF2B5EF4-FFF2-40B4-BE49-F238E27FC236}">
                <a16:creationId xmlns:a16="http://schemas.microsoft.com/office/drawing/2014/main" id="{843A0EFC-6B26-5067-2CE1-3ECE808CC7D8}"/>
              </a:ext>
            </a:extLst>
          </p:cNvPr>
          <p:cNvGrpSpPr>
            <a:grpSpLocks noChangeAspect="1"/>
          </p:cNvGrpSpPr>
          <p:nvPr userDrawn="1"/>
        </p:nvGrpSpPr>
        <p:grpSpPr>
          <a:xfrm>
            <a:off x="752405" y="1337851"/>
            <a:ext cx="365760" cy="365760"/>
            <a:chOff x="1161489" y="1923489"/>
            <a:chExt cx="457200" cy="457200"/>
          </a:xfrm>
        </p:grpSpPr>
        <p:sp>
          <p:nvSpPr>
            <p:cNvPr id="48" name="Rounded Rectangle 30">
              <a:extLst>
                <a:ext uri="{FF2B5EF4-FFF2-40B4-BE49-F238E27FC236}">
                  <a16:creationId xmlns:a16="http://schemas.microsoft.com/office/drawing/2014/main" id="{9C71062C-23D1-E26B-35C4-A70A916C43A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9" name="Graphic 48" descr="Checkmark with solid fill">
              <a:extLst>
                <a:ext uri="{FF2B5EF4-FFF2-40B4-BE49-F238E27FC236}">
                  <a16:creationId xmlns:a16="http://schemas.microsoft.com/office/drawing/2014/main" id="{3815A0AB-9AC1-D2BB-D1B6-1C2CB5ABAC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0" name="Content Placeholder 2">
            <a:extLst>
              <a:ext uri="{FF2B5EF4-FFF2-40B4-BE49-F238E27FC236}">
                <a16:creationId xmlns:a16="http://schemas.microsoft.com/office/drawing/2014/main" id="{F5ECFED7-197B-2451-A721-C8B29F3B1BF7}"/>
              </a:ext>
            </a:extLst>
          </p:cNvPr>
          <p:cNvSpPr>
            <a:spLocks noGrp="1"/>
          </p:cNvSpPr>
          <p:nvPr>
            <p:ph idx="32" hasCustomPrompt="1"/>
          </p:nvPr>
        </p:nvSpPr>
        <p:spPr>
          <a:xfrm>
            <a:off x="6844891" y="4343305"/>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1" name="Text Placeholder 9">
            <a:extLst>
              <a:ext uri="{FF2B5EF4-FFF2-40B4-BE49-F238E27FC236}">
                <a16:creationId xmlns:a16="http://schemas.microsoft.com/office/drawing/2014/main" id="{7DCA3ABA-7794-FC29-9A0A-F9855CDA3ADB}"/>
              </a:ext>
            </a:extLst>
          </p:cNvPr>
          <p:cNvSpPr>
            <a:spLocks noGrp="1"/>
          </p:cNvSpPr>
          <p:nvPr>
            <p:ph type="body" sz="quarter" idx="33" hasCustomPrompt="1"/>
          </p:nvPr>
        </p:nvSpPr>
        <p:spPr>
          <a:xfrm>
            <a:off x="6844889" y="3686997"/>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2" name="Group 51">
            <a:extLst>
              <a:ext uri="{FF2B5EF4-FFF2-40B4-BE49-F238E27FC236}">
                <a16:creationId xmlns:a16="http://schemas.microsoft.com/office/drawing/2014/main" id="{23A06B45-DD25-4BF7-3010-B38B3CA4037A}"/>
              </a:ext>
            </a:extLst>
          </p:cNvPr>
          <p:cNvGrpSpPr>
            <a:grpSpLocks noChangeAspect="1"/>
          </p:cNvGrpSpPr>
          <p:nvPr userDrawn="1"/>
        </p:nvGrpSpPr>
        <p:grpSpPr>
          <a:xfrm>
            <a:off x="6418820" y="3801297"/>
            <a:ext cx="365760" cy="365760"/>
            <a:chOff x="1161489" y="1923489"/>
            <a:chExt cx="457200" cy="457200"/>
          </a:xfrm>
        </p:grpSpPr>
        <p:sp>
          <p:nvSpPr>
            <p:cNvPr id="53" name="Rounded Rectangle 30">
              <a:extLst>
                <a:ext uri="{FF2B5EF4-FFF2-40B4-BE49-F238E27FC236}">
                  <a16:creationId xmlns:a16="http://schemas.microsoft.com/office/drawing/2014/main" id="{422D4F5D-073F-4C86-6FB3-6E73A536ED2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4" name="Graphic 53" descr="Checkmark with solid fill">
              <a:extLst>
                <a:ext uri="{FF2B5EF4-FFF2-40B4-BE49-F238E27FC236}">
                  <a16:creationId xmlns:a16="http://schemas.microsoft.com/office/drawing/2014/main" id="{64195AA2-7DF7-E7C4-FE26-CB9054A22D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60" name="Content Placeholder 2">
            <a:extLst>
              <a:ext uri="{FF2B5EF4-FFF2-40B4-BE49-F238E27FC236}">
                <a16:creationId xmlns:a16="http://schemas.microsoft.com/office/drawing/2014/main" id="{4B3BA5B7-C12F-3904-BF08-7398DBEBFA1F}"/>
              </a:ext>
            </a:extLst>
          </p:cNvPr>
          <p:cNvSpPr>
            <a:spLocks noGrp="1"/>
          </p:cNvSpPr>
          <p:nvPr>
            <p:ph idx="36" hasCustomPrompt="1"/>
          </p:nvPr>
        </p:nvSpPr>
        <p:spPr>
          <a:xfrm>
            <a:off x="1178474" y="4343305"/>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61" name="Text Placeholder 9">
            <a:extLst>
              <a:ext uri="{FF2B5EF4-FFF2-40B4-BE49-F238E27FC236}">
                <a16:creationId xmlns:a16="http://schemas.microsoft.com/office/drawing/2014/main" id="{0F2ECA1E-D5FF-C11A-E37A-2FEFD0B82E54}"/>
              </a:ext>
            </a:extLst>
          </p:cNvPr>
          <p:cNvSpPr>
            <a:spLocks noGrp="1"/>
          </p:cNvSpPr>
          <p:nvPr>
            <p:ph type="body" sz="quarter" idx="37" hasCustomPrompt="1"/>
          </p:nvPr>
        </p:nvSpPr>
        <p:spPr>
          <a:xfrm>
            <a:off x="1178472" y="3686997"/>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62" name="Group 61">
            <a:extLst>
              <a:ext uri="{FF2B5EF4-FFF2-40B4-BE49-F238E27FC236}">
                <a16:creationId xmlns:a16="http://schemas.microsoft.com/office/drawing/2014/main" id="{B634E4C8-7D1D-C287-C4FB-AB8593B4362C}"/>
              </a:ext>
            </a:extLst>
          </p:cNvPr>
          <p:cNvGrpSpPr>
            <a:grpSpLocks noChangeAspect="1"/>
          </p:cNvGrpSpPr>
          <p:nvPr userDrawn="1"/>
        </p:nvGrpSpPr>
        <p:grpSpPr>
          <a:xfrm>
            <a:off x="752403" y="3801297"/>
            <a:ext cx="365760" cy="365760"/>
            <a:chOff x="1161489" y="1923489"/>
            <a:chExt cx="457200" cy="457200"/>
          </a:xfrm>
        </p:grpSpPr>
        <p:sp>
          <p:nvSpPr>
            <p:cNvPr id="63" name="Rounded Rectangle 30">
              <a:extLst>
                <a:ext uri="{FF2B5EF4-FFF2-40B4-BE49-F238E27FC236}">
                  <a16:creationId xmlns:a16="http://schemas.microsoft.com/office/drawing/2014/main" id="{B97B0211-7480-C09B-C985-07273F3B3EFD}"/>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4" name="Graphic 63" descr="Checkmark with solid fill">
              <a:extLst>
                <a:ext uri="{FF2B5EF4-FFF2-40B4-BE49-F238E27FC236}">
                  <a16:creationId xmlns:a16="http://schemas.microsoft.com/office/drawing/2014/main" id="{DBF1F22C-09EA-C9C4-A4AB-97646C1564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Tree>
    <p:extLst>
      <p:ext uri="{BB962C8B-B14F-4D97-AF65-F5344CB8AC3E}">
        <p14:creationId xmlns:p14="http://schemas.microsoft.com/office/powerpoint/2010/main" val="33296179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Visual &amp; Tex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C9A9C-1F1D-7B13-A172-E1E3D876715A}"/>
              </a:ext>
            </a:extLst>
          </p:cNvPr>
          <p:cNvSpPr>
            <a:spLocks noGrp="1"/>
          </p:cNvSpPr>
          <p:nvPr>
            <p:ph type="title" hasCustomPrompt="1"/>
          </p:nvPr>
        </p:nvSpPr>
        <p:spPr/>
        <p:txBody>
          <a:bodyPr/>
          <a:lstStyle>
            <a:lvl1pPr>
              <a:defRPr b="1"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10" name="Content Placeholder 2">
            <a:extLst>
              <a:ext uri="{FF2B5EF4-FFF2-40B4-BE49-F238E27FC236}">
                <a16:creationId xmlns:a16="http://schemas.microsoft.com/office/drawing/2014/main" id="{B91E5054-03B7-DBB6-FD72-2384015A20EA}"/>
              </a:ext>
            </a:extLst>
          </p:cNvPr>
          <p:cNvSpPr>
            <a:spLocks noGrp="1"/>
          </p:cNvSpPr>
          <p:nvPr>
            <p:ph idx="20" hasCustomPrompt="1"/>
          </p:nvPr>
        </p:nvSpPr>
        <p:spPr>
          <a:xfrm>
            <a:off x="8375904" y="1447800"/>
            <a:ext cx="3203944" cy="4371975"/>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4850ED68-9AA5-EB85-CFAB-831B927DF76E}"/>
              </a:ext>
            </a:extLst>
          </p:cNvPr>
          <p:cNvSpPr>
            <a:spLocks noGrp="1"/>
          </p:cNvSpPr>
          <p:nvPr>
            <p:ph idx="21" hasCustomPrompt="1"/>
          </p:nvPr>
        </p:nvSpPr>
        <p:spPr>
          <a:xfrm>
            <a:off x="381000" y="1447800"/>
            <a:ext cx="7772399" cy="4371975"/>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79347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isual &amp; Text 2">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59D609AE-CE09-C774-5AAA-5F44219B7E72}"/>
              </a:ext>
            </a:extLst>
          </p:cNvPr>
          <p:cNvSpPr>
            <a:spLocks noGrp="1"/>
          </p:cNvSpPr>
          <p:nvPr>
            <p:ph idx="20" hasCustomPrompt="1"/>
          </p:nvPr>
        </p:nvSpPr>
        <p:spPr>
          <a:xfrm>
            <a:off x="8724900" y="2143759"/>
            <a:ext cx="3108960" cy="3657600"/>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C562A788-3FBD-AC78-96BF-9CC5E02EA62C}"/>
              </a:ext>
            </a:extLst>
          </p:cNvPr>
          <p:cNvSpPr>
            <a:spLocks noGrp="1"/>
          </p:cNvSpPr>
          <p:nvPr>
            <p:ph type="body" sz="quarter" idx="21" hasCustomPrompt="1"/>
          </p:nvPr>
        </p:nvSpPr>
        <p:spPr>
          <a:xfrm>
            <a:off x="8724900" y="1242800"/>
            <a:ext cx="3108960" cy="8229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marL="0" marR="0" lvl="0" indent="0" algn="l" defTabSz="1219170" rtl="0" eaLnBrk="1" fontAlgn="auto" latinLnBrk="0" hangingPunct="1">
              <a:lnSpc>
                <a:spcPct val="100000"/>
              </a:lnSpc>
              <a:spcBef>
                <a:spcPct val="20000"/>
              </a:spcBef>
              <a:spcAft>
                <a:spcPts val="0"/>
              </a:spcAft>
              <a:buClr>
                <a:srgbClr val="2DA2BF"/>
              </a:buClr>
              <a:buSzTx/>
              <a:buFont typeface="Arial" panose="020B0604020202020204" pitchFamily="34" charset="0"/>
              <a:buNone/>
              <a:tabLst/>
              <a:defRPr/>
            </a:pPr>
            <a:r>
              <a:rPr lang="en-US"/>
              <a:t>Click to edit title</a:t>
            </a:r>
          </a:p>
        </p:txBody>
      </p:sp>
      <p:sp>
        <p:nvSpPr>
          <p:cNvPr id="2" name="Content Placeholder 2">
            <a:extLst>
              <a:ext uri="{FF2B5EF4-FFF2-40B4-BE49-F238E27FC236}">
                <a16:creationId xmlns:a16="http://schemas.microsoft.com/office/drawing/2014/main" id="{EE855AA4-22AC-B470-96BD-5604052CD9BD}"/>
              </a:ext>
            </a:extLst>
          </p:cNvPr>
          <p:cNvSpPr>
            <a:spLocks noGrp="1"/>
          </p:cNvSpPr>
          <p:nvPr>
            <p:ph idx="22" hasCustomPrompt="1"/>
          </p:nvPr>
        </p:nvSpPr>
        <p:spPr>
          <a:xfrm>
            <a:off x="381000" y="1242800"/>
            <a:ext cx="8127999" cy="4572000"/>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96236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Section 1">
    <p:bg>
      <p:bgPr>
        <a:solidFill>
          <a:srgbClr val="00003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946ACA-A5AA-EED2-C848-6ED9133153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2222"/>
          <a:stretch/>
        </p:blipFill>
        <p:spPr>
          <a:xfrm>
            <a:off x="0" y="810331"/>
            <a:ext cx="12192000" cy="6047669"/>
          </a:xfrm>
          <a:prstGeom prst="rect">
            <a:avLst/>
          </a:prstGeom>
        </p:spPr>
      </p:pic>
      <p:sp>
        <p:nvSpPr>
          <p:cNvPr id="14" name="Title 1">
            <a:extLst>
              <a:ext uri="{FF2B5EF4-FFF2-40B4-BE49-F238E27FC236}">
                <a16:creationId xmlns:a16="http://schemas.microsoft.com/office/drawing/2014/main" id="{8EBEC3E8-6978-4B43-B2D5-784ABF72AF9D}"/>
              </a:ext>
            </a:extLst>
          </p:cNvPr>
          <p:cNvSpPr>
            <a:spLocks noGrp="1"/>
          </p:cNvSpPr>
          <p:nvPr>
            <p:ph type="ctrTitle" hasCustomPrompt="1"/>
          </p:nvPr>
        </p:nvSpPr>
        <p:spPr>
          <a:xfrm>
            <a:off x="1524000" y="1122363"/>
            <a:ext cx="9144000" cy="2387600"/>
          </a:xfrm>
        </p:spPr>
        <p:txBody>
          <a:bodyPr anchor="b"/>
          <a:lstStyle>
            <a:lvl1pPr algn="ctr">
              <a:defRPr sz="6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15" name="Subtitle 2">
            <a:extLst>
              <a:ext uri="{FF2B5EF4-FFF2-40B4-BE49-F238E27FC236}">
                <a16:creationId xmlns:a16="http://schemas.microsoft.com/office/drawing/2014/main" id="{553EE2B4-F59E-AA4E-B88B-A01D09D728CF}"/>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Box 1">
            <a:extLst>
              <a:ext uri="{FF2B5EF4-FFF2-40B4-BE49-F238E27FC236}">
                <a16:creationId xmlns:a16="http://schemas.microsoft.com/office/drawing/2014/main" id="{09465EFD-2BDD-1D40-975C-9BB4BDE2AE8E}"/>
              </a:ext>
            </a:extLst>
          </p:cNvPr>
          <p:cNvSpPr txBox="1"/>
          <p:nvPr userDrawn="1"/>
        </p:nvSpPr>
        <p:spPr>
          <a:xfrm>
            <a:off x="-357447" y="3690851"/>
            <a:ext cx="0" cy="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rtlCol="0" anchor="ctr">
            <a:normAutofit fontScale="25000" lnSpcReduction="20000"/>
          </a:bodyPr>
          <a:lstStyle/>
          <a:p>
            <a:pPr algn="l"/>
            <a:endParaRPr lang="en-US" sz="4400" b="0" i="0" kern="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Footer Placeholder 4">
            <a:extLst>
              <a:ext uri="{FF2B5EF4-FFF2-40B4-BE49-F238E27FC236}">
                <a16:creationId xmlns:a16="http://schemas.microsoft.com/office/drawing/2014/main" id="{45E1E5AA-4AE0-A751-5E7E-4A46F9283F00}"/>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6" name="Graphic 5">
            <a:extLst>
              <a:ext uri="{FF2B5EF4-FFF2-40B4-BE49-F238E27FC236}">
                <a16:creationId xmlns:a16="http://schemas.microsoft.com/office/drawing/2014/main" id="{ACF16567-3476-234C-F230-34791BA12D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8" name="Text Box 92">
            <a:extLst>
              <a:ext uri="{FF2B5EF4-FFF2-40B4-BE49-F238E27FC236}">
                <a16:creationId xmlns:a16="http://schemas.microsoft.com/office/drawing/2014/main" id="{C30F8BBC-3861-688C-7ECC-256745546084}"/>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Slide Number Placeholder 5">
            <a:extLst>
              <a:ext uri="{FF2B5EF4-FFF2-40B4-BE49-F238E27FC236}">
                <a16:creationId xmlns:a16="http://schemas.microsoft.com/office/drawing/2014/main" id="{12042B61-7F7F-EB1D-31A7-31178B719617}"/>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02146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Section 2">
    <p:bg>
      <p:bgPr>
        <a:solidFill>
          <a:srgbClr val="F5F8FD"/>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827E4B-E306-81BA-D9E8-0ECE54D931F8}"/>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b="12222"/>
          <a:stretch/>
        </p:blipFill>
        <p:spPr>
          <a:xfrm>
            <a:off x="0" y="810331"/>
            <a:ext cx="12192000" cy="6047669"/>
          </a:xfrm>
          <a:prstGeom prst="rect">
            <a:avLst/>
          </a:prstGeom>
        </p:spPr>
      </p:pic>
      <p:sp>
        <p:nvSpPr>
          <p:cNvPr id="14" name="Title 1">
            <a:extLst>
              <a:ext uri="{FF2B5EF4-FFF2-40B4-BE49-F238E27FC236}">
                <a16:creationId xmlns:a16="http://schemas.microsoft.com/office/drawing/2014/main" id="{8EBEC3E8-6978-4B43-B2D5-784ABF72AF9D}"/>
              </a:ext>
            </a:extLst>
          </p:cNvPr>
          <p:cNvSpPr>
            <a:spLocks noGrp="1"/>
          </p:cNvSpPr>
          <p:nvPr>
            <p:ph type="ctrTitle" hasCustomPrompt="1"/>
          </p:nvPr>
        </p:nvSpPr>
        <p:spPr>
          <a:xfrm>
            <a:off x="1524000" y="1122363"/>
            <a:ext cx="9144000" cy="2387600"/>
          </a:xfrm>
        </p:spPr>
        <p:txBody>
          <a:bodyPr anchor="b"/>
          <a:lstStyle>
            <a:lvl1pPr algn="ctr">
              <a:defRPr sz="60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15" name="Subtitle 2">
            <a:extLst>
              <a:ext uri="{FF2B5EF4-FFF2-40B4-BE49-F238E27FC236}">
                <a16:creationId xmlns:a16="http://schemas.microsoft.com/office/drawing/2014/main" id="{553EE2B4-F59E-AA4E-B88B-A01D09D728CF}"/>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Footer Placeholder 4">
            <a:extLst>
              <a:ext uri="{FF2B5EF4-FFF2-40B4-BE49-F238E27FC236}">
                <a16:creationId xmlns:a16="http://schemas.microsoft.com/office/drawing/2014/main" id="{2B0907F5-52ED-9C0D-B057-E38D08DA6B02}"/>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4" name="Graphic 3">
            <a:extLst>
              <a:ext uri="{FF2B5EF4-FFF2-40B4-BE49-F238E27FC236}">
                <a16:creationId xmlns:a16="http://schemas.microsoft.com/office/drawing/2014/main" id="{440F785A-3107-6D3E-C9E6-B2AA5C58504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6" name="Text Box 92">
            <a:extLst>
              <a:ext uri="{FF2B5EF4-FFF2-40B4-BE49-F238E27FC236}">
                <a16:creationId xmlns:a16="http://schemas.microsoft.com/office/drawing/2014/main" id="{2719AF64-4315-1813-2084-A6D0BE13CBE4}"/>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5" name="Slide Number Placeholder 5">
            <a:extLst>
              <a:ext uri="{FF2B5EF4-FFF2-40B4-BE49-F238E27FC236}">
                <a16:creationId xmlns:a16="http://schemas.microsoft.com/office/drawing/2014/main" id="{D4B5ACA5-87F8-8BC7-261E-60FF8E58F533}"/>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40849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ection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9BCF50-C4CD-C162-E06D-4CBD5C2DD811}"/>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6C061D7-9E76-8737-471B-3FDFB6F8E57E}"/>
              </a:ext>
            </a:extLst>
          </p:cNvPr>
          <p:cNvSpPr/>
          <p:nvPr userDrawn="1"/>
        </p:nvSpPr>
        <p:spPr>
          <a:xfrm>
            <a:off x="0" y="0"/>
            <a:ext cx="12192000" cy="6858000"/>
          </a:xfrm>
          <a:prstGeom prst="rect">
            <a:avLst/>
          </a:prstGeom>
          <a:gradFill flip="none" rotWithShape="1">
            <a:gsLst>
              <a:gs pos="0">
                <a:schemeClr val="accent2">
                  <a:lumMod val="75000"/>
                </a:schemeClr>
              </a:gs>
              <a:gs pos="100000">
                <a:schemeClr val="accent3">
                  <a:lumMod val="75000"/>
                  <a:alpha val="79903"/>
                </a:schemeClr>
              </a:gs>
            </a:gsLst>
            <a:lin ang="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0B7E309B-9BFF-D88D-FF7C-E65F09F6E2D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4" name="Title 1">
            <a:extLst>
              <a:ext uri="{FF2B5EF4-FFF2-40B4-BE49-F238E27FC236}">
                <a16:creationId xmlns:a16="http://schemas.microsoft.com/office/drawing/2014/main" id="{F5662734-77ED-EF2A-B73D-353976AD01F4}"/>
              </a:ext>
            </a:extLst>
          </p:cNvPr>
          <p:cNvSpPr>
            <a:spLocks noGrp="1"/>
          </p:cNvSpPr>
          <p:nvPr>
            <p:ph type="ctrTitle" hasCustomPrompt="1"/>
          </p:nvPr>
        </p:nvSpPr>
        <p:spPr>
          <a:xfrm>
            <a:off x="1524000" y="1122363"/>
            <a:ext cx="9144000" cy="2387600"/>
          </a:xfrm>
        </p:spPr>
        <p:txBody>
          <a:bodyPr anchor="b"/>
          <a:lstStyle>
            <a:lvl1pPr algn="ctr">
              <a:defRPr sz="6000" b="1" i="0">
                <a:solidFill>
                  <a:schemeClr val="bg1"/>
                </a:solidFill>
                <a:effectLst>
                  <a:outerShdw blurRad="38100" dist="25400" dir="2700000" algn="tl" rotWithShape="0">
                    <a:schemeClr val="tx2">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5" name="Subtitle 2">
            <a:extLst>
              <a:ext uri="{FF2B5EF4-FFF2-40B4-BE49-F238E27FC236}">
                <a16:creationId xmlns:a16="http://schemas.microsoft.com/office/drawing/2014/main" id="{B9DEB9FE-E9AB-5F44-C73D-D7DD69A9934B}"/>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bg1"/>
                </a:solidFill>
                <a:effectLst>
                  <a:outerShdw blurRad="38100" dist="25400" dir="2700000" algn="tl" rotWithShape="0">
                    <a:schemeClr val="tx2">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6" name="Footer Placeholder 4">
            <a:extLst>
              <a:ext uri="{FF2B5EF4-FFF2-40B4-BE49-F238E27FC236}">
                <a16:creationId xmlns:a16="http://schemas.microsoft.com/office/drawing/2014/main" id="{6D790AFE-B243-3E1A-D68D-C7D6ADFB60B8}"/>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sp>
        <p:nvSpPr>
          <p:cNvPr id="7" name="Text Box 92">
            <a:extLst>
              <a:ext uri="{FF2B5EF4-FFF2-40B4-BE49-F238E27FC236}">
                <a16:creationId xmlns:a16="http://schemas.microsoft.com/office/drawing/2014/main" id="{6DBABA46-43E0-5208-A011-26D401F9E70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10" name="Slide Number Placeholder 5">
            <a:extLst>
              <a:ext uri="{FF2B5EF4-FFF2-40B4-BE49-F238E27FC236}">
                <a16:creationId xmlns:a16="http://schemas.microsoft.com/office/drawing/2014/main" id="{280BCE49-B135-816A-9434-9B6A1DFED8D8}"/>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201090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Branded">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57F405F9-D6B0-E463-4908-CA589AF18D10}"/>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39339799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C53B9-FF92-7DC2-B8CC-3BEE1F497CED}"/>
              </a:ext>
            </a:extLst>
          </p:cNvPr>
          <p:cNvSpPr>
            <a:spLocks noGrp="1"/>
          </p:cNvSpPr>
          <p:nvPr>
            <p:ph type="title" hasCustomPrompt="1"/>
          </p:nvPr>
        </p:nvSpPr>
        <p:spPr/>
        <p:txBody>
          <a:bodyPr anchor="t"/>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38572310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otally Blank">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20979138-3AA6-0D9F-D11E-27EFE88F95F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11201175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D36F64-BEDC-DE00-3D63-8D02C212CC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 Placeholder 9">
            <a:extLst>
              <a:ext uri="{FF2B5EF4-FFF2-40B4-BE49-F238E27FC236}">
                <a16:creationId xmlns:a16="http://schemas.microsoft.com/office/drawing/2014/main" id="{B5C60D51-1745-CEC1-8DB6-76D5F5FB4896}"/>
              </a:ext>
            </a:extLst>
          </p:cNvPr>
          <p:cNvSpPr>
            <a:spLocks noGrp="1"/>
          </p:cNvSpPr>
          <p:nvPr>
            <p:ph type="body" sz="quarter" idx="17" hasCustomPrompt="1"/>
          </p:nvPr>
        </p:nvSpPr>
        <p:spPr>
          <a:xfrm>
            <a:off x="1981198" y="4705464"/>
            <a:ext cx="8229600" cy="457200"/>
          </a:xfrm>
        </p:spPr>
        <p:txBody>
          <a:bodyPr>
            <a:noAutofit/>
          </a:bodyPr>
          <a:lstStyle>
            <a:lvl1pPr marL="0" indent="0" algn="ctr">
              <a:buNone/>
              <a:defRPr lang="en-US" sz="1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Jane Doe | CEO, Company</a:t>
            </a:r>
          </a:p>
        </p:txBody>
      </p:sp>
      <p:sp>
        <p:nvSpPr>
          <p:cNvPr id="8" name="Title 1">
            <a:extLst>
              <a:ext uri="{FF2B5EF4-FFF2-40B4-BE49-F238E27FC236}">
                <a16:creationId xmlns:a16="http://schemas.microsoft.com/office/drawing/2014/main" id="{8B1CF444-9528-A8CF-067B-435A454A9B49}"/>
              </a:ext>
            </a:extLst>
          </p:cNvPr>
          <p:cNvSpPr txBox="1">
            <a:spLocks/>
          </p:cNvSpPr>
          <p:nvPr userDrawn="1"/>
        </p:nvSpPr>
        <p:spPr>
          <a:xfrm>
            <a:off x="5357397" y="1358566"/>
            <a:ext cx="1477202" cy="715182"/>
          </a:xfrm>
          <a:prstGeom prst="rect">
            <a:avLst/>
          </a:prstGeom>
        </p:spPr>
        <p:txBody>
          <a:bodyPr vert="horz" lIns="0" tIns="0" rIns="0" bIns="0" rtlCol="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800" b="0" i="0" kern="1200" smtClean="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defRPr>
            </a:lvl1pPr>
          </a:lstStyle>
          <a:p>
            <a:pPr algn="ctr"/>
            <a:r>
              <a:rPr lang="en-US" sz="5400" b="0" i="0">
                <a:solidFill>
                  <a:schemeClr val="tx2"/>
                </a:solidFill>
                <a:latin typeface="Open Sans" panose="020B0606030504020204" pitchFamily="34" charset="0"/>
                <a:ea typeface="Open Sans" panose="020B0606030504020204" pitchFamily="34" charset="0"/>
                <a:cs typeface="Open Sans" panose="020B0606030504020204" pitchFamily="34" charset="0"/>
              </a:rPr>
              <a:t>“ ” </a:t>
            </a:r>
          </a:p>
        </p:txBody>
      </p:sp>
      <p:sp>
        <p:nvSpPr>
          <p:cNvPr id="10" name="Text Placeholder 5">
            <a:extLst>
              <a:ext uri="{FF2B5EF4-FFF2-40B4-BE49-F238E27FC236}">
                <a16:creationId xmlns:a16="http://schemas.microsoft.com/office/drawing/2014/main" id="{8DC4FC8C-1968-4415-B61B-5FD3D389C27E}"/>
              </a:ext>
            </a:extLst>
          </p:cNvPr>
          <p:cNvSpPr>
            <a:spLocks noGrp="1"/>
          </p:cNvSpPr>
          <p:nvPr>
            <p:ph type="body" sz="quarter" idx="10" hasCustomPrompt="1"/>
          </p:nvPr>
        </p:nvSpPr>
        <p:spPr>
          <a:xfrm>
            <a:off x="1981198" y="2101736"/>
            <a:ext cx="8229600" cy="2286000"/>
          </a:xfrm>
        </p:spPr>
        <p:txBody>
          <a:bodyPr/>
          <a:lstStyle>
            <a:lvl1pPr marL="0" indent="0" algn="ctr">
              <a:lnSpc>
                <a:spcPct val="120000"/>
              </a:lnSpc>
              <a:spcBef>
                <a:spcPts val="600"/>
              </a:spcBef>
              <a:buNone/>
              <a:defRPr b="0" i="0">
                <a:latin typeface="Open Sans" panose="020B0606030504020204" pitchFamily="34" charset="0"/>
                <a:ea typeface="Open Sans" panose="020B0606030504020204" pitchFamily="34" charset="0"/>
                <a:cs typeface="Open Sans" panose="020B0606030504020204" pitchFamily="34" charset="0"/>
              </a:defRPr>
            </a:lvl1pPr>
            <a:lvl2pPr marL="322263" indent="0">
              <a:buNone/>
              <a:defRPr/>
            </a:lvl2pPr>
            <a:lvl3pPr marL="779462" indent="0">
              <a:buNone/>
              <a:defRPr/>
            </a:lvl3pPr>
            <a:lvl4pPr marL="1136650" indent="0">
              <a:buNone/>
              <a:defRPr/>
            </a:lvl4pPr>
            <a:lvl5pPr marL="1527175" indent="0">
              <a:buNone/>
              <a:defRPr/>
            </a:lvl5pPr>
          </a:lstStyle>
          <a:p>
            <a:pPr lvl="0"/>
            <a:r>
              <a:rPr lang="en-US"/>
              <a:t>Click to edit quote text”</a:t>
            </a:r>
          </a:p>
        </p:txBody>
      </p:sp>
      <p:sp>
        <p:nvSpPr>
          <p:cNvPr id="2" name="Footer Placeholder 4">
            <a:extLst>
              <a:ext uri="{FF2B5EF4-FFF2-40B4-BE49-F238E27FC236}">
                <a16:creationId xmlns:a16="http://schemas.microsoft.com/office/drawing/2014/main" id="{0CA5C54C-5BEF-8BD2-417E-0F91888C65DD}"/>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5" name="Graphic 4">
            <a:extLst>
              <a:ext uri="{FF2B5EF4-FFF2-40B4-BE49-F238E27FC236}">
                <a16:creationId xmlns:a16="http://schemas.microsoft.com/office/drawing/2014/main" id="{253EEEED-11B5-D1FD-B00A-8F102F2548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9" name="Text Box 92">
            <a:extLst>
              <a:ext uri="{FF2B5EF4-FFF2-40B4-BE49-F238E27FC236}">
                <a16:creationId xmlns:a16="http://schemas.microsoft.com/office/drawing/2014/main" id="{66C4394F-1EBA-BB96-1E44-0793D8C7B86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6" name="Slide Number Placeholder 5">
            <a:extLst>
              <a:ext uri="{FF2B5EF4-FFF2-40B4-BE49-F238E27FC236}">
                <a16:creationId xmlns:a16="http://schemas.microsoft.com/office/drawing/2014/main" id="{7F779458-B9EA-CDC4-F33A-E90B326C9D02}"/>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685610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Quote with Photo">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53C3751A-635A-CF50-DDB9-0318FD9CB5FD}"/>
              </a:ext>
            </a:extLst>
          </p:cNvPr>
          <p:cNvSpPr/>
          <p:nvPr userDrawn="1"/>
        </p:nvSpPr>
        <p:spPr>
          <a:xfrm>
            <a:off x="4021240" y="1283100"/>
            <a:ext cx="7132320" cy="3474720"/>
          </a:xfrm>
          <a:prstGeom prst="wedgeRoundRectCallout">
            <a:avLst>
              <a:gd name="adj1" fmla="val -59634"/>
              <a:gd name="adj2" fmla="val -8252"/>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ndParaRPr>
          </a:p>
        </p:txBody>
      </p:sp>
      <p:sp>
        <p:nvSpPr>
          <p:cNvPr id="7" name="Text Placeholder 9">
            <a:extLst>
              <a:ext uri="{FF2B5EF4-FFF2-40B4-BE49-F238E27FC236}">
                <a16:creationId xmlns:a16="http://schemas.microsoft.com/office/drawing/2014/main" id="{B5C60D51-1745-CEC1-8DB6-76D5F5FB4896}"/>
              </a:ext>
            </a:extLst>
          </p:cNvPr>
          <p:cNvSpPr>
            <a:spLocks noGrp="1"/>
          </p:cNvSpPr>
          <p:nvPr>
            <p:ph type="body" sz="quarter" idx="17" hasCustomPrompt="1"/>
          </p:nvPr>
        </p:nvSpPr>
        <p:spPr>
          <a:xfrm>
            <a:off x="1005194" y="4052999"/>
            <a:ext cx="2128837" cy="353470"/>
          </a:xfrm>
        </p:spPr>
        <p:txBody>
          <a:bodyPr>
            <a:noAutofit/>
          </a:bodyPr>
          <a:lstStyle>
            <a:lvl1pPr marL="0" indent="0" algn="ctr">
              <a:buNone/>
              <a:defRPr lang="en-US" sz="1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enter name</a:t>
            </a:r>
          </a:p>
        </p:txBody>
      </p:sp>
      <p:sp>
        <p:nvSpPr>
          <p:cNvPr id="8" name="Title 1">
            <a:extLst>
              <a:ext uri="{FF2B5EF4-FFF2-40B4-BE49-F238E27FC236}">
                <a16:creationId xmlns:a16="http://schemas.microsoft.com/office/drawing/2014/main" id="{8B1CF444-9528-A8CF-067B-435A454A9B49}"/>
              </a:ext>
            </a:extLst>
          </p:cNvPr>
          <p:cNvSpPr txBox="1">
            <a:spLocks/>
          </p:cNvSpPr>
          <p:nvPr userDrawn="1"/>
        </p:nvSpPr>
        <p:spPr>
          <a:xfrm>
            <a:off x="3882507" y="1459356"/>
            <a:ext cx="1477202" cy="715182"/>
          </a:xfrm>
          <a:prstGeom prst="rect">
            <a:avLst/>
          </a:prstGeom>
        </p:spPr>
        <p:txBody>
          <a:bodyPr vert="horz" lIns="0" tIns="0" rIns="0" bIns="0" rtlCol="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800" b="0" i="0" kern="1200" smtClean="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defRPr>
            </a:lvl1pPr>
          </a:lstStyle>
          <a:p>
            <a:pPr algn="ctr"/>
            <a:r>
              <a:rPr lang="en-US" sz="7200" b="0" i="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0" name="Text Placeholder 5">
            <a:extLst>
              <a:ext uri="{FF2B5EF4-FFF2-40B4-BE49-F238E27FC236}">
                <a16:creationId xmlns:a16="http://schemas.microsoft.com/office/drawing/2014/main" id="{8DC4FC8C-1968-4415-B61B-5FD3D389C27E}"/>
              </a:ext>
            </a:extLst>
          </p:cNvPr>
          <p:cNvSpPr>
            <a:spLocks noGrp="1"/>
          </p:cNvSpPr>
          <p:nvPr>
            <p:ph type="body" sz="quarter" idx="10" hasCustomPrompt="1"/>
          </p:nvPr>
        </p:nvSpPr>
        <p:spPr>
          <a:xfrm>
            <a:off x="4854780" y="1832997"/>
            <a:ext cx="5943600" cy="2286000"/>
          </a:xfrm>
        </p:spPr>
        <p:txBody>
          <a:bodyPr/>
          <a:lstStyle>
            <a:lvl1pPr marL="0" indent="0" algn="l">
              <a:lnSpc>
                <a:spcPct val="120000"/>
              </a:lnSpc>
              <a:spcBef>
                <a:spcPts val="600"/>
              </a:spcBef>
              <a:buNone/>
              <a:defRPr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22263" indent="0">
              <a:buNone/>
              <a:defRPr/>
            </a:lvl2pPr>
            <a:lvl3pPr marL="779462" indent="0">
              <a:buNone/>
              <a:defRPr/>
            </a:lvl3pPr>
            <a:lvl4pPr marL="1136650" indent="0">
              <a:buNone/>
              <a:defRPr/>
            </a:lvl4pPr>
            <a:lvl5pPr marL="1527175" indent="0">
              <a:buNone/>
              <a:defRPr/>
            </a:lvl5pPr>
          </a:lstStyle>
          <a:p>
            <a:pPr lvl="0"/>
            <a:r>
              <a:rPr lang="en-US"/>
              <a:t>Click to edit quote text”</a:t>
            </a:r>
          </a:p>
        </p:txBody>
      </p:sp>
      <p:sp>
        <p:nvSpPr>
          <p:cNvPr id="6" name="Picture Placeholder 5">
            <a:extLst>
              <a:ext uri="{FF2B5EF4-FFF2-40B4-BE49-F238E27FC236}">
                <a16:creationId xmlns:a16="http://schemas.microsoft.com/office/drawing/2014/main" id="{55647432-2A62-2A47-F81C-A724F979227C}"/>
              </a:ext>
            </a:extLst>
          </p:cNvPr>
          <p:cNvSpPr>
            <a:spLocks noGrp="1"/>
          </p:cNvSpPr>
          <p:nvPr>
            <p:ph type="pic" sz="quarter" idx="18"/>
          </p:nvPr>
        </p:nvSpPr>
        <p:spPr>
          <a:xfrm>
            <a:off x="1005193" y="1821067"/>
            <a:ext cx="2128838" cy="2127250"/>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picture</a:t>
            </a:r>
          </a:p>
        </p:txBody>
      </p:sp>
      <p:sp>
        <p:nvSpPr>
          <p:cNvPr id="9" name="Text Placeholder 9">
            <a:extLst>
              <a:ext uri="{FF2B5EF4-FFF2-40B4-BE49-F238E27FC236}">
                <a16:creationId xmlns:a16="http://schemas.microsoft.com/office/drawing/2014/main" id="{6276E121-90C4-1E7B-4D2F-23C799CA9853}"/>
              </a:ext>
            </a:extLst>
          </p:cNvPr>
          <p:cNvSpPr>
            <a:spLocks noGrp="1"/>
          </p:cNvSpPr>
          <p:nvPr>
            <p:ph type="body" sz="quarter" idx="19" hasCustomPrompt="1"/>
          </p:nvPr>
        </p:nvSpPr>
        <p:spPr>
          <a:xfrm>
            <a:off x="1005193" y="4502389"/>
            <a:ext cx="2128836" cy="813616"/>
          </a:xfrm>
        </p:spPr>
        <p:txBody>
          <a:bodyPr>
            <a:noAutofit/>
          </a:bodyPr>
          <a:lstStyle>
            <a:lvl1pPr marL="0" indent="0" algn="ctr">
              <a:buNone/>
              <a:defRPr lang="en-US" sz="1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enter title and company</a:t>
            </a:r>
          </a:p>
        </p:txBody>
      </p:sp>
    </p:spTree>
    <p:extLst>
      <p:ext uri="{BB962C8B-B14F-4D97-AF65-F5344CB8AC3E}">
        <p14:creationId xmlns:p14="http://schemas.microsoft.com/office/powerpoint/2010/main" val="8439464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Logo Only">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20979138-3AA6-0D9F-D11E-27EFE88F95F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pic>
        <p:nvPicPr>
          <p:cNvPr id="2" name="Graphic 1">
            <a:extLst>
              <a:ext uri="{FF2B5EF4-FFF2-40B4-BE49-F238E27FC236}">
                <a16:creationId xmlns:a16="http://schemas.microsoft.com/office/drawing/2014/main" id="{5F5FD03C-2AA3-4ADE-188F-80933E1A45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2800" y="2369005"/>
            <a:ext cx="5486400" cy="2119989"/>
          </a:xfrm>
          <a:prstGeom prst="rect">
            <a:avLst/>
          </a:prstGeom>
        </p:spPr>
      </p:pic>
    </p:spTree>
    <p:extLst>
      <p:ext uri="{BB962C8B-B14F-4D97-AF65-F5344CB8AC3E}">
        <p14:creationId xmlns:p14="http://schemas.microsoft.com/office/powerpoint/2010/main" val="40798766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4333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A638F1-B6E2-A7B8-7F3D-5814FC4807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62500" y="1552575"/>
            <a:ext cx="7429500" cy="5305425"/>
          </a:xfrm>
          <a:prstGeom prst="rect">
            <a:avLst/>
          </a:prstGeom>
        </p:spPr>
      </p:pic>
      <p:sp>
        <p:nvSpPr>
          <p:cNvPr id="11" name="Title 1">
            <a:extLst>
              <a:ext uri="{FF2B5EF4-FFF2-40B4-BE49-F238E27FC236}">
                <a16:creationId xmlns:a16="http://schemas.microsoft.com/office/drawing/2014/main" id="{11191324-3A4D-B745-BDAC-FA074E5EA914}"/>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12" name="Subtitle 2">
            <a:extLst>
              <a:ext uri="{FF2B5EF4-FFF2-40B4-BE49-F238E27FC236}">
                <a16:creationId xmlns:a16="http://schemas.microsoft.com/office/drawing/2014/main" id="{77A44848-3A08-1545-98D7-3523DA9848F7}"/>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pic>
        <p:nvPicPr>
          <p:cNvPr id="2" name="Graphic 1">
            <a:extLst>
              <a:ext uri="{FF2B5EF4-FFF2-40B4-BE49-F238E27FC236}">
                <a16:creationId xmlns:a16="http://schemas.microsoft.com/office/drawing/2014/main" id="{D24E8A85-6C91-146B-087A-D3B1F1AC61B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3" name="Text Box 92">
            <a:extLst>
              <a:ext uri="{FF2B5EF4-FFF2-40B4-BE49-F238E27FC236}">
                <a16:creationId xmlns:a16="http://schemas.microsoft.com/office/drawing/2014/main" id="{3BF45DA8-68D1-8131-9975-4F39534CB32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Template v2.0 December 2022</a:t>
            </a:r>
          </a:p>
        </p:txBody>
      </p:sp>
    </p:spTree>
    <p:extLst>
      <p:ext uri="{BB962C8B-B14F-4D97-AF65-F5344CB8AC3E}">
        <p14:creationId xmlns:p14="http://schemas.microsoft.com/office/powerpoint/2010/main" val="41845225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C43D9B-44E5-5227-2E45-EF9EF0AB6A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0100" y="2057400"/>
            <a:ext cx="7581900" cy="4819650"/>
          </a:xfrm>
          <a:prstGeom prst="rect">
            <a:avLst/>
          </a:prstGeom>
        </p:spPr>
      </p:pic>
      <p:pic>
        <p:nvPicPr>
          <p:cNvPr id="9" name="Graphic 8">
            <a:extLst>
              <a:ext uri="{FF2B5EF4-FFF2-40B4-BE49-F238E27FC236}">
                <a16:creationId xmlns:a16="http://schemas.microsoft.com/office/drawing/2014/main" id="{6AF26A37-6D9C-028E-B089-617CA487F7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5" name="Title 1">
            <a:extLst>
              <a:ext uri="{FF2B5EF4-FFF2-40B4-BE49-F238E27FC236}">
                <a16:creationId xmlns:a16="http://schemas.microsoft.com/office/drawing/2014/main" id="{03B90F01-9144-92B6-4A82-AD6C6A59A290}"/>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6" name="Subtitle 2">
            <a:extLst>
              <a:ext uri="{FF2B5EF4-FFF2-40B4-BE49-F238E27FC236}">
                <a16:creationId xmlns:a16="http://schemas.microsoft.com/office/drawing/2014/main" id="{40B2C54C-82AC-6F71-3673-3413CCC132F8}"/>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 Box 92">
            <a:extLst>
              <a:ext uri="{FF2B5EF4-FFF2-40B4-BE49-F238E27FC236}">
                <a16:creationId xmlns:a16="http://schemas.microsoft.com/office/drawing/2014/main" id="{A4C068EF-639A-971F-5B13-7F9CD52D7CC2}"/>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42931618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CE662D8-62C3-47F2-EDE3-9DB967B3CC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34025" y="1104900"/>
            <a:ext cx="6657975" cy="5753100"/>
          </a:xfrm>
          <a:prstGeom prst="rect">
            <a:avLst/>
          </a:prstGeom>
        </p:spPr>
      </p:pic>
      <p:pic>
        <p:nvPicPr>
          <p:cNvPr id="7" name="Graphic 6">
            <a:extLst>
              <a:ext uri="{FF2B5EF4-FFF2-40B4-BE49-F238E27FC236}">
                <a16:creationId xmlns:a16="http://schemas.microsoft.com/office/drawing/2014/main" id="{5DFEFA29-493C-1925-FDD7-818B07FD3F5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5" name="Title 1">
            <a:extLst>
              <a:ext uri="{FF2B5EF4-FFF2-40B4-BE49-F238E27FC236}">
                <a16:creationId xmlns:a16="http://schemas.microsoft.com/office/drawing/2014/main" id="{2627850A-8FA8-CAAF-0158-84DBDE327DF9}"/>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8" name="Subtitle 2">
            <a:extLst>
              <a:ext uri="{FF2B5EF4-FFF2-40B4-BE49-F238E27FC236}">
                <a16:creationId xmlns:a16="http://schemas.microsoft.com/office/drawing/2014/main" id="{94BA46CF-A280-58D5-246B-2DF37611893F}"/>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 Box 92">
            <a:extLst>
              <a:ext uri="{FF2B5EF4-FFF2-40B4-BE49-F238E27FC236}">
                <a16:creationId xmlns:a16="http://schemas.microsoft.com/office/drawing/2014/main" id="{A12867A4-1FF1-9652-48AE-B5949D27B847}"/>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12996467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Agenda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6096000" y="0"/>
            <a:ext cx="609043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hasCustomPrompt="1"/>
          </p:nvPr>
        </p:nvSpPr>
        <p:spPr>
          <a:xfrm>
            <a:off x="6760299" y="1423416"/>
            <a:ext cx="4761835" cy="4011168"/>
          </a:xfrm>
        </p:spPr>
        <p:txBody>
          <a:bodyPr anchor="ctr">
            <a:noAutofit/>
          </a:bodyPr>
          <a:lstStyle>
            <a:lvl1pPr marL="228600" indent="-228600">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FAA20DFE-70D2-CF4D-BCBB-4A953010B701}"/>
              </a:ext>
            </a:extLst>
          </p:cNvPr>
          <p:cNvSpPr>
            <a:spLocks noGrp="1"/>
          </p:cNvSpPr>
          <p:nvPr>
            <p:ph type="title"/>
          </p:nvPr>
        </p:nvSpPr>
        <p:spPr>
          <a:xfrm>
            <a:off x="887895" y="801624"/>
            <a:ext cx="4318089" cy="2356104"/>
          </a:xfrm>
        </p:spPr>
        <p:txBody>
          <a:bodyPr anchor="b"/>
          <a:lstStyle>
            <a:lvl1pPr>
              <a:defRPr sz="4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p>
        </p:txBody>
      </p:sp>
      <p:sp>
        <p:nvSpPr>
          <p:cNvPr id="6" name="Text Placeholder 9">
            <a:extLst>
              <a:ext uri="{FF2B5EF4-FFF2-40B4-BE49-F238E27FC236}">
                <a16:creationId xmlns:a16="http://schemas.microsoft.com/office/drawing/2014/main" id="{05D0DC0F-FDE9-1848-AD3E-95851A341261}"/>
              </a:ext>
            </a:extLst>
          </p:cNvPr>
          <p:cNvSpPr>
            <a:spLocks noGrp="1"/>
          </p:cNvSpPr>
          <p:nvPr>
            <p:ph type="body" sz="quarter" idx="17" hasCustomPrompt="1"/>
          </p:nvPr>
        </p:nvSpPr>
        <p:spPr>
          <a:xfrm>
            <a:off x="887413" y="3239390"/>
            <a:ext cx="4318000" cy="1008888"/>
          </a:xfrm>
        </p:spPr>
        <p:txBody>
          <a:bodyPr>
            <a:noAutofit/>
          </a:bodyPr>
          <a:lstStyle>
            <a:lvl1pPr marL="0" indent="0">
              <a:buNone/>
              <a:defRPr lang="en-US" sz="2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r>
              <a:rPr lang="en-US"/>
              <a:t>Click to edit subtitle</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Slide Number Placeholder 5">
            <a:extLst>
              <a:ext uri="{FF2B5EF4-FFF2-40B4-BE49-F238E27FC236}">
                <a16:creationId xmlns:a16="http://schemas.microsoft.com/office/drawing/2014/main" id="{E40FFB5E-A62A-2D74-54FC-40E139B23BF6}"/>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832236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Agenda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0" y="0"/>
            <a:ext cx="3657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412045" y="954155"/>
            <a:ext cx="2833510" cy="4949687"/>
          </a:xfrm>
        </p:spPr>
        <p:txBody>
          <a:bodyPr anchor="t">
            <a:noAutofit/>
          </a:bodyPr>
          <a:lstStyle>
            <a:lvl1pPr marL="0" inden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Content Placeholder 2">
            <a:extLst>
              <a:ext uri="{FF2B5EF4-FFF2-40B4-BE49-F238E27FC236}">
                <a16:creationId xmlns:a16="http://schemas.microsoft.com/office/drawing/2014/main" id="{FD5D6ABF-56FC-8EA1-D80C-E3383741756B}"/>
              </a:ext>
            </a:extLst>
          </p:cNvPr>
          <p:cNvSpPr>
            <a:spLocks noGrp="1"/>
          </p:cNvSpPr>
          <p:nvPr>
            <p:ph idx="10" hasCustomPrompt="1"/>
          </p:nvPr>
        </p:nvSpPr>
        <p:spPr>
          <a:xfrm>
            <a:off x="4423511" y="954156"/>
            <a:ext cx="7002579" cy="4949687"/>
          </a:xfrm>
        </p:spPr>
        <p:txBody>
          <a:bodyPr anchor="t">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DD8DD629-CE62-2B44-686E-C8D97BF02A10}"/>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06597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38139"/>
            <a:ext cx="11430000" cy="1122528"/>
          </a:xfrm>
        </p:spPr>
        <p:txBody>
          <a:bodyPr anchor="b">
            <a:normAutofit/>
          </a:bodyPr>
          <a:lstStyle>
            <a:lvl1pPr>
              <a:defRPr sz="4000" b="1" i="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35780744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Agenda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8534400" y="0"/>
            <a:ext cx="3657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8946445" y="954155"/>
            <a:ext cx="2833510" cy="4949687"/>
          </a:xfrm>
        </p:spPr>
        <p:txBody>
          <a:bodyPr anchor="t">
            <a:noAutofit/>
          </a:bodyPr>
          <a:lstStyle>
            <a:lvl1pPr marL="0" indent="0">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Content Placeholder 2">
            <a:extLst>
              <a:ext uri="{FF2B5EF4-FFF2-40B4-BE49-F238E27FC236}">
                <a16:creationId xmlns:a16="http://schemas.microsoft.com/office/drawing/2014/main" id="{FD5D6ABF-56FC-8EA1-D80C-E3383741756B}"/>
              </a:ext>
            </a:extLst>
          </p:cNvPr>
          <p:cNvSpPr>
            <a:spLocks noGrp="1"/>
          </p:cNvSpPr>
          <p:nvPr>
            <p:ph idx="10" hasCustomPrompt="1"/>
          </p:nvPr>
        </p:nvSpPr>
        <p:spPr>
          <a:xfrm>
            <a:off x="765911" y="954156"/>
            <a:ext cx="7002579" cy="4949687"/>
          </a:xfrm>
        </p:spPr>
        <p:txBody>
          <a:bodyPr anchor="t">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7AB9DE36-93EE-5F1D-B2F7-934AEF322D4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472820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20B5-B745-42C3-9BE3-1DEFB1BB2964}"/>
              </a:ext>
            </a:extLst>
          </p:cNvPr>
          <p:cNvSpPr>
            <a:spLocks noGrp="1"/>
          </p:cNvSpPr>
          <p:nvPr>
            <p:ph type="title" hasCustomPrompt="1"/>
          </p:nvPr>
        </p:nvSpPr>
        <p:spPr/>
        <p:txBody>
          <a:bodyPr anchor="t"/>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3EA42DD3-EE0E-47DC-B9A6-3CDAE75AA5D9}"/>
              </a:ext>
            </a:extLst>
          </p:cNvPr>
          <p:cNvSpPr>
            <a:spLocks noGrp="1"/>
          </p:cNvSpPr>
          <p:nvPr>
            <p:ph idx="1" hasCustomPrompt="1"/>
          </p:nvPr>
        </p:nvSpPr>
        <p:spPr>
          <a:xfrm>
            <a:off x="381000" y="1066800"/>
            <a:ext cx="11430000" cy="5029200"/>
          </a:xfrm>
        </p:spPr>
        <p:txBody>
          <a:bodyPr/>
          <a:lstStyle>
            <a:lvl1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28405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Only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C53B9-FF92-7DC2-B8CC-3BEE1F497CED}"/>
              </a:ext>
            </a:extLst>
          </p:cNvPr>
          <p:cNvSpPr>
            <a:spLocks noGrp="1"/>
          </p:cNvSpPr>
          <p:nvPr>
            <p:ph type="title" hasCustomPrompt="1"/>
          </p:nvPr>
        </p:nvSpPr>
        <p:spPr/>
        <p:txBody>
          <a:bodyPr anchor="t"/>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28518041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Only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38139"/>
            <a:ext cx="11430000" cy="1122528"/>
          </a:xfrm>
        </p:spPr>
        <p:txBody>
          <a:bodyPr anchor="b">
            <a:normAutofit/>
          </a:bodyPr>
          <a:lstStyle>
            <a:lvl1pPr>
              <a:defRPr sz="4000" b="1" i="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5649033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Emphasis">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8A86BC-81A0-D64A-8E1C-839DCC18C7D8}"/>
              </a:ext>
            </a:extLst>
          </p:cNvPr>
          <p:cNvSpPr>
            <a:spLocks noGrp="1"/>
          </p:cNvSpPr>
          <p:nvPr>
            <p:ph type="ctrTitle" hasCustomPrompt="1"/>
          </p:nvPr>
        </p:nvSpPr>
        <p:spPr>
          <a:xfrm>
            <a:off x="1524000" y="1122363"/>
            <a:ext cx="9144000" cy="2387600"/>
          </a:xfrm>
        </p:spPr>
        <p:txBody>
          <a:bodyPr anchor="b"/>
          <a:lstStyle>
            <a:lvl1pPr algn="ctr">
              <a:defRPr sz="60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5" name="Subtitle 2">
            <a:extLst>
              <a:ext uri="{FF2B5EF4-FFF2-40B4-BE49-F238E27FC236}">
                <a16:creationId xmlns:a16="http://schemas.microsoft.com/office/drawing/2014/main" id="{CA97B3DF-AE92-604F-9263-CEE3C35F7CFE}"/>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Tree>
    <p:extLst>
      <p:ext uri="{BB962C8B-B14F-4D97-AF65-F5344CB8AC3E}">
        <p14:creationId xmlns:p14="http://schemas.microsoft.com/office/powerpoint/2010/main" val="11363665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Business Woman">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2DDDBE96-C72E-A94B-0D67-F51DB499ECDC}"/>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7" name="Graphic 6">
            <a:extLst>
              <a:ext uri="{FF2B5EF4-FFF2-40B4-BE49-F238E27FC236}">
                <a16:creationId xmlns:a16="http://schemas.microsoft.com/office/drawing/2014/main" id="{C3ABB9F6-F192-48B4-D09E-E2F065648E6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610A513C-8357-4D6C-EF6F-BD685AD8A3B2}"/>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CEFD2A14-B2F1-4B2A-B82D-7681E9F4C6F7}"/>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F59D9166-27EA-0592-45FD-8480DA61A701}"/>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154917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Business Man">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78B3FD4F-770F-E7EC-81A0-45718D40CC59}"/>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7" name="Graphic 6">
            <a:extLst>
              <a:ext uri="{FF2B5EF4-FFF2-40B4-BE49-F238E27FC236}">
                <a16:creationId xmlns:a16="http://schemas.microsoft.com/office/drawing/2014/main" id="{373B6521-B3E6-25A2-EAB6-C3D40E2D71B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53588A47-6BEA-B4A7-A211-EA9DE3EE73A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7D326E3C-0BD8-6294-2B89-AE946101171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5790F872-9520-EB1F-9EAA-FEBDE9EBC378}"/>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683724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Manufacturin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67B63D-7099-3F57-C03C-3CDA1C73F3F5}"/>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Box 92">
            <a:extLst>
              <a:ext uri="{FF2B5EF4-FFF2-40B4-BE49-F238E27FC236}">
                <a16:creationId xmlns:a16="http://schemas.microsoft.com/office/drawing/2014/main" id="{C8F2BBB2-DB59-4E0F-1D53-745462D53AF8}"/>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6" name="Slide Number Placeholder 5">
            <a:extLst>
              <a:ext uri="{FF2B5EF4-FFF2-40B4-BE49-F238E27FC236}">
                <a16:creationId xmlns:a16="http://schemas.microsoft.com/office/drawing/2014/main" id="{0EB61488-405B-9EE9-4F60-D62969654BB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583571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Grocer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04AB27-5EDE-E210-D67A-7E688C2BE419}"/>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sp>
        <p:nvSpPr>
          <p:cNvPr id="4" name="Content Placeholder 2">
            <a:extLst>
              <a:ext uri="{FF2B5EF4-FFF2-40B4-BE49-F238E27FC236}">
                <a16:creationId xmlns:a16="http://schemas.microsoft.com/office/drawing/2014/main" id="{5BE52A48-8C10-704B-B15E-C6B5D191C122}"/>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46954B25-EFFE-9298-4DF7-9124EF4A0C9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6CC5FCEF-DA56-0308-2EB0-254DAC7E5ACB}"/>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5" name="Slide Number Placeholder 5">
            <a:extLst>
              <a:ext uri="{FF2B5EF4-FFF2-40B4-BE49-F238E27FC236}">
                <a16:creationId xmlns:a16="http://schemas.microsoft.com/office/drawing/2014/main" id="{741E72A9-1849-7F2B-CB01-9104792FF956}"/>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220755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Retail">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B741AE74-1BB3-C9B1-F81A-3662076861D3}"/>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10815CF8-5FAD-0C60-5E3A-EEC56204B73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B9FA2EAE-F132-9C58-FF7A-5763E8D25B4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D1357D72-C1D7-5893-D14C-F984DA4D92E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3" name="Slide Number Placeholder 5">
            <a:extLst>
              <a:ext uri="{FF2B5EF4-FFF2-40B4-BE49-F238E27FC236}">
                <a16:creationId xmlns:a16="http://schemas.microsoft.com/office/drawing/2014/main" id="{B2B1E7AA-EE8B-21F1-358F-342DF1874C8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811415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2.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9" Type="http://schemas.openxmlformats.org/officeDocument/2006/relationships/image" Target="../media/image1.png"/><Relationship Id="rId21" Type="http://schemas.openxmlformats.org/officeDocument/2006/relationships/slideLayout" Target="../slideLayouts/slideLayout68.xml"/><Relationship Id="rId34" Type="http://schemas.openxmlformats.org/officeDocument/2006/relationships/slideLayout" Target="../slideLayouts/slideLayout81.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theme" Target="../theme/theme2.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image" Target="../media/image2.svg"/><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8" Type="http://schemas.openxmlformats.org/officeDocument/2006/relationships/slideLayout" Target="../slideLayouts/slideLayout55.xml"/><Relationship Id="rId3"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9" Type="http://schemas.openxmlformats.org/officeDocument/2006/relationships/slideLayout" Target="../slideLayouts/slideLayout123.xml"/><Relationship Id="rId21" Type="http://schemas.openxmlformats.org/officeDocument/2006/relationships/slideLayout" Target="../slideLayouts/slideLayout105.xml"/><Relationship Id="rId34" Type="http://schemas.openxmlformats.org/officeDocument/2006/relationships/slideLayout" Target="../slideLayouts/slideLayout118.xml"/><Relationship Id="rId42" Type="http://schemas.openxmlformats.org/officeDocument/2006/relationships/image" Target="../media/image1.png"/><Relationship Id="rId7" Type="http://schemas.openxmlformats.org/officeDocument/2006/relationships/slideLayout" Target="../slideLayouts/slideLayout9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29" Type="http://schemas.openxmlformats.org/officeDocument/2006/relationships/slideLayout" Target="../slideLayouts/slideLayout113.xml"/><Relationship Id="rId41" Type="http://schemas.openxmlformats.org/officeDocument/2006/relationships/theme" Target="../theme/theme3.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slideLayout" Target="../slideLayouts/slideLayout116.xml"/><Relationship Id="rId37" Type="http://schemas.openxmlformats.org/officeDocument/2006/relationships/slideLayout" Target="../slideLayouts/slideLayout121.xml"/><Relationship Id="rId40" Type="http://schemas.openxmlformats.org/officeDocument/2006/relationships/slideLayout" Target="../slideLayouts/slideLayout124.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36" Type="http://schemas.openxmlformats.org/officeDocument/2006/relationships/slideLayout" Target="../slideLayouts/slideLayout120.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slideLayout" Target="../slideLayouts/slideLayout115.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 Id="rId35" Type="http://schemas.openxmlformats.org/officeDocument/2006/relationships/slideLayout" Target="../slideLayouts/slideLayout119.xml"/><Relationship Id="rId43" Type="http://schemas.openxmlformats.org/officeDocument/2006/relationships/image" Target="../media/image2.svg"/><Relationship Id="rId8" Type="http://schemas.openxmlformats.org/officeDocument/2006/relationships/slideLayout" Target="../slideLayouts/slideLayout92.xml"/><Relationship Id="rId3" Type="http://schemas.openxmlformats.org/officeDocument/2006/relationships/slideLayout" Target="../slideLayouts/slideLayout87.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33" Type="http://schemas.openxmlformats.org/officeDocument/2006/relationships/slideLayout" Target="../slideLayouts/slideLayout117.xml"/><Relationship Id="rId38" Type="http://schemas.openxmlformats.org/officeDocument/2006/relationships/slideLayout" Target="../slideLayouts/slideLayout12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26" Type="http://schemas.openxmlformats.org/officeDocument/2006/relationships/slideLayout" Target="../slideLayouts/slideLayout150.xml"/><Relationship Id="rId39" Type="http://schemas.openxmlformats.org/officeDocument/2006/relationships/slideLayout" Target="../slideLayouts/slideLayout163.xml"/><Relationship Id="rId21" Type="http://schemas.openxmlformats.org/officeDocument/2006/relationships/slideLayout" Target="../slideLayouts/slideLayout145.xml"/><Relationship Id="rId34" Type="http://schemas.openxmlformats.org/officeDocument/2006/relationships/slideLayout" Target="../slideLayouts/slideLayout158.xml"/><Relationship Id="rId42" Type="http://schemas.openxmlformats.org/officeDocument/2006/relationships/image" Target="../media/image1.png"/><Relationship Id="rId7" Type="http://schemas.openxmlformats.org/officeDocument/2006/relationships/slideLayout" Target="../slideLayouts/slideLayout131.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29" Type="http://schemas.openxmlformats.org/officeDocument/2006/relationships/slideLayout" Target="../slideLayouts/slideLayout153.xml"/><Relationship Id="rId41" Type="http://schemas.openxmlformats.org/officeDocument/2006/relationships/theme" Target="../theme/theme4.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24" Type="http://schemas.openxmlformats.org/officeDocument/2006/relationships/slideLayout" Target="../slideLayouts/slideLayout148.xml"/><Relationship Id="rId32" Type="http://schemas.openxmlformats.org/officeDocument/2006/relationships/slideLayout" Target="../slideLayouts/slideLayout156.xml"/><Relationship Id="rId37" Type="http://schemas.openxmlformats.org/officeDocument/2006/relationships/slideLayout" Target="../slideLayouts/slideLayout161.xml"/><Relationship Id="rId40" Type="http://schemas.openxmlformats.org/officeDocument/2006/relationships/slideLayout" Target="../slideLayouts/slideLayout164.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23" Type="http://schemas.openxmlformats.org/officeDocument/2006/relationships/slideLayout" Target="../slideLayouts/slideLayout147.xml"/><Relationship Id="rId28" Type="http://schemas.openxmlformats.org/officeDocument/2006/relationships/slideLayout" Target="../slideLayouts/slideLayout152.xml"/><Relationship Id="rId36" Type="http://schemas.openxmlformats.org/officeDocument/2006/relationships/slideLayout" Target="../slideLayouts/slideLayout160.xm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31" Type="http://schemas.openxmlformats.org/officeDocument/2006/relationships/slideLayout" Target="../slideLayouts/slideLayout155.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slideLayout" Target="../slideLayouts/slideLayout146.xml"/><Relationship Id="rId27" Type="http://schemas.openxmlformats.org/officeDocument/2006/relationships/slideLayout" Target="../slideLayouts/slideLayout151.xml"/><Relationship Id="rId30" Type="http://schemas.openxmlformats.org/officeDocument/2006/relationships/slideLayout" Target="../slideLayouts/slideLayout154.xml"/><Relationship Id="rId35" Type="http://schemas.openxmlformats.org/officeDocument/2006/relationships/slideLayout" Target="../slideLayouts/slideLayout159.xml"/><Relationship Id="rId43" Type="http://schemas.openxmlformats.org/officeDocument/2006/relationships/image" Target="../media/image2.svg"/><Relationship Id="rId8" Type="http://schemas.openxmlformats.org/officeDocument/2006/relationships/slideLayout" Target="../slideLayouts/slideLayout132.xml"/><Relationship Id="rId3" Type="http://schemas.openxmlformats.org/officeDocument/2006/relationships/slideLayout" Target="../slideLayouts/slideLayout127.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5" Type="http://schemas.openxmlformats.org/officeDocument/2006/relationships/slideLayout" Target="../slideLayouts/slideLayout149.xml"/><Relationship Id="rId33" Type="http://schemas.openxmlformats.org/officeDocument/2006/relationships/slideLayout" Target="../slideLayouts/slideLayout157.xml"/><Relationship Id="rId38" Type="http://schemas.openxmlformats.org/officeDocument/2006/relationships/slideLayout" Target="../slideLayouts/slideLayout16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26" Type="http://schemas.openxmlformats.org/officeDocument/2006/relationships/slideLayout" Target="../slideLayouts/slideLayout190.xml"/><Relationship Id="rId39" Type="http://schemas.openxmlformats.org/officeDocument/2006/relationships/slideLayout" Target="../slideLayouts/slideLayout203.xml"/><Relationship Id="rId21" Type="http://schemas.openxmlformats.org/officeDocument/2006/relationships/slideLayout" Target="../slideLayouts/slideLayout185.xml"/><Relationship Id="rId34" Type="http://schemas.openxmlformats.org/officeDocument/2006/relationships/slideLayout" Target="../slideLayouts/slideLayout198.xml"/><Relationship Id="rId42" Type="http://schemas.openxmlformats.org/officeDocument/2006/relationships/image" Target="../media/image1.png"/><Relationship Id="rId7" Type="http://schemas.openxmlformats.org/officeDocument/2006/relationships/slideLayout" Target="../slideLayouts/slideLayout171.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0" Type="http://schemas.openxmlformats.org/officeDocument/2006/relationships/slideLayout" Target="../slideLayouts/slideLayout184.xml"/><Relationship Id="rId29" Type="http://schemas.openxmlformats.org/officeDocument/2006/relationships/slideLayout" Target="../slideLayouts/slideLayout193.xml"/><Relationship Id="rId41" Type="http://schemas.openxmlformats.org/officeDocument/2006/relationships/theme" Target="../theme/theme5.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24" Type="http://schemas.openxmlformats.org/officeDocument/2006/relationships/slideLayout" Target="../slideLayouts/slideLayout188.xml"/><Relationship Id="rId32" Type="http://schemas.openxmlformats.org/officeDocument/2006/relationships/slideLayout" Target="../slideLayouts/slideLayout196.xml"/><Relationship Id="rId37" Type="http://schemas.openxmlformats.org/officeDocument/2006/relationships/slideLayout" Target="../slideLayouts/slideLayout201.xml"/><Relationship Id="rId40" Type="http://schemas.openxmlformats.org/officeDocument/2006/relationships/slideLayout" Target="../slideLayouts/slideLayout204.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23" Type="http://schemas.openxmlformats.org/officeDocument/2006/relationships/slideLayout" Target="../slideLayouts/slideLayout187.xml"/><Relationship Id="rId28" Type="http://schemas.openxmlformats.org/officeDocument/2006/relationships/slideLayout" Target="../slideLayouts/slideLayout192.xml"/><Relationship Id="rId36" Type="http://schemas.openxmlformats.org/officeDocument/2006/relationships/slideLayout" Target="../slideLayouts/slideLayout200.xml"/><Relationship Id="rId10" Type="http://schemas.openxmlformats.org/officeDocument/2006/relationships/slideLayout" Target="../slideLayouts/slideLayout174.xml"/><Relationship Id="rId19" Type="http://schemas.openxmlformats.org/officeDocument/2006/relationships/slideLayout" Target="../slideLayouts/slideLayout183.xml"/><Relationship Id="rId31" Type="http://schemas.openxmlformats.org/officeDocument/2006/relationships/slideLayout" Target="../slideLayouts/slideLayout195.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 Id="rId22" Type="http://schemas.openxmlformats.org/officeDocument/2006/relationships/slideLayout" Target="../slideLayouts/slideLayout186.xml"/><Relationship Id="rId27" Type="http://schemas.openxmlformats.org/officeDocument/2006/relationships/slideLayout" Target="../slideLayouts/slideLayout191.xml"/><Relationship Id="rId30" Type="http://schemas.openxmlformats.org/officeDocument/2006/relationships/slideLayout" Target="../slideLayouts/slideLayout194.xml"/><Relationship Id="rId35" Type="http://schemas.openxmlformats.org/officeDocument/2006/relationships/slideLayout" Target="../slideLayouts/slideLayout199.xml"/><Relationship Id="rId43" Type="http://schemas.openxmlformats.org/officeDocument/2006/relationships/image" Target="../media/image2.svg"/><Relationship Id="rId8" Type="http://schemas.openxmlformats.org/officeDocument/2006/relationships/slideLayout" Target="../slideLayouts/slideLayout172.xml"/><Relationship Id="rId3" Type="http://schemas.openxmlformats.org/officeDocument/2006/relationships/slideLayout" Target="../slideLayouts/slideLayout167.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5" Type="http://schemas.openxmlformats.org/officeDocument/2006/relationships/slideLayout" Target="../slideLayouts/slideLayout189.xml"/><Relationship Id="rId33" Type="http://schemas.openxmlformats.org/officeDocument/2006/relationships/slideLayout" Target="../slideLayouts/slideLayout197.xml"/><Relationship Id="rId38" Type="http://schemas.openxmlformats.org/officeDocument/2006/relationships/slideLayout" Target="../slideLayouts/slideLayout20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17.xml"/><Relationship Id="rId18" Type="http://schemas.openxmlformats.org/officeDocument/2006/relationships/slideLayout" Target="../slideLayouts/slideLayout222.xml"/><Relationship Id="rId26" Type="http://schemas.openxmlformats.org/officeDocument/2006/relationships/slideLayout" Target="../slideLayouts/slideLayout230.xml"/><Relationship Id="rId39" Type="http://schemas.openxmlformats.org/officeDocument/2006/relationships/slideLayout" Target="../slideLayouts/slideLayout243.xml"/><Relationship Id="rId21" Type="http://schemas.openxmlformats.org/officeDocument/2006/relationships/slideLayout" Target="../slideLayouts/slideLayout225.xml"/><Relationship Id="rId34" Type="http://schemas.openxmlformats.org/officeDocument/2006/relationships/slideLayout" Target="../slideLayouts/slideLayout238.xml"/><Relationship Id="rId42" Type="http://schemas.openxmlformats.org/officeDocument/2006/relationships/theme" Target="../theme/theme6.xml"/><Relationship Id="rId7" Type="http://schemas.openxmlformats.org/officeDocument/2006/relationships/slideLayout" Target="../slideLayouts/slideLayout211.xml"/><Relationship Id="rId2" Type="http://schemas.openxmlformats.org/officeDocument/2006/relationships/slideLayout" Target="../slideLayouts/slideLayout206.xml"/><Relationship Id="rId16" Type="http://schemas.openxmlformats.org/officeDocument/2006/relationships/slideLayout" Target="../slideLayouts/slideLayout220.xml"/><Relationship Id="rId20" Type="http://schemas.openxmlformats.org/officeDocument/2006/relationships/slideLayout" Target="../slideLayouts/slideLayout224.xml"/><Relationship Id="rId29" Type="http://schemas.openxmlformats.org/officeDocument/2006/relationships/slideLayout" Target="../slideLayouts/slideLayout233.xml"/><Relationship Id="rId41" Type="http://schemas.openxmlformats.org/officeDocument/2006/relationships/slideLayout" Target="../slideLayouts/slideLayout245.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24" Type="http://schemas.openxmlformats.org/officeDocument/2006/relationships/slideLayout" Target="../slideLayouts/slideLayout228.xml"/><Relationship Id="rId32" Type="http://schemas.openxmlformats.org/officeDocument/2006/relationships/slideLayout" Target="../slideLayouts/slideLayout236.xml"/><Relationship Id="rId37" Type="http://schemas.openxmlformats.org/officeDocument/2006/relationships/slideLayout" Target="../slideLayouts/slideLayout241.xml"/><Relationship Id="rId40" Type="http://schemas.openxmlformats.org/officeDocument/2006/relationships/slideLayout" Target="../slideLayouts/slideLayout244.xml"/><Relationship Id="rId5" Type="http://schemas.openxmlformats.org/officeDocument/2006/relationships/slideLayout" Target="../slideLayouts/slideLayout209.xml"/><Relationship Id="rId15" Type="http://schemas.openxmlformats.org/officeDocument/2006/relationships/slideLayout" Target="../slideLayouts/slideLayout219.xml"/><Relationship Id="rId23" Type="http://schemas.openxmlformats.org/officeDocument/2006/relationships/slideLayout" Target="../slideLayouts/slideLayout227.xml"/><Relationship Id="rId28" Type="http://schemas.openxmlformats.org/officeDocument/2006/relationships/slideLayout" Target="../slideLayouts/slideLayout232.xml"/><Relationship Id="rId36" Type="http://schemas.openxmlformats.org/officeDocument/2006/relationships/slideLayout" Target="../slideLayouts/slideLayout240.xml"/><Relationship Id="rId10" Type="http://schemas.openxmlformats.org/officeDocument/2006/relationships/slideLayout" Target="../slideLayouts/slideLayout214.xml"/><Relationship Id="rId19" Type="http://schemas.openxmlformats.org/officeDocument/2006/relationships/slideLayout" Target="../slideLayouts/slideLayout223.xml"/><Relationship Id="rId31" Type="http://schemas.openxmlformats.org/officeDocument/2006/relationships/slideLayout" Target="../slideLayouts/slideLayout235.xml"/><Relationship Id="rId44" Type="http://schemas.openxmlformats.org/officeDocument/2006/relationships/image" Target="../media/image2.svg"/><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slideLayout" Target="../slideLayouts/slideLayout218.xml"/><Relationship Id="rId22" Type="http://schemas.openxmlformats.org/officeDocument/2006/relationships/slideLayout" Target="../slideLayouts/slideLayout226.xml"/><Relationship Id="rId27" Type="http://schemas.openxmlformats.org/officeDocument/2006/relationships/slideLayout" Target="../slideLayouts/slideLayout231.xml"/><Relationship Id="rId30" Type="http://schemas.openxmlformats.org/officeDocument/2006/relationships/slideLayout" Target="../slideLayouts/slideLayout234.xml"/><Relationship Id="rId35" Type="http://schemas.openxmlformats.org/officeDocument/2006/relationships/slideLayout" Target="../slideLayouts/slideLayout239.xml"/><Relationship Id="rId43" Type="http://schemas.openxmlformats.org/officeDocument/2006/relationships/image" Target="../media/image1.png"/><Relationship Id="rId8" Type="http://schemas.openxmlformats.org/officeDocument/2006/relationships/slideLayout" Target="../slideLayouts/slideLayout212.xml"/><Relationship Id="rId3" Type="http://schemas.openxmlformats.org/officeDocument/2006/relationships/slideLayout" Target="../slideLayouts/slideLayout207.xml"/><Relationship Id="rId12" Type="http://schemas.openxmlformats.org/officeDocument/2006/relationships/slideLayout" Target="../slideLayouts/slideLayout216.xml"/><Relationship Id="rId17" Type="http://schemas.openxmlformats.org/officeDocument/2006/relationships/slideLayout" Target="../slideLayouts/slideLayout221.xml"/><Relationship Id="rId25" Type="http://schemas.openxmlformats.org/officeDocument/2006/relationships/slideLayout" Target="../slideLayouts/slideLayout229.xml"/><Relationship Id="rId33" Type="http://schemas.openxmlformats.org/officeDocument/2006/relationships/slideLayout" Target="../slideLayouts/slideLayout237.xml"/><Relationship Id="rId38" Type="http://schemas.openxmlformats.org/officeDocument/2006/relationships/slideLayout" Target="../slideLayouts/slideLayout2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38139"/>
            <a:ext cx="11430000" cy="594360"/>
          </a:xfrm>
          <a:prstGeom prst="rect">
            <a:avLst/>
          </a:prstGeom>
          <a:effectLst/>
        </p:spPr>
        <p:txBody>
          <a:bodyPr vert="horz" lIns="91440" tIns="45720" rIns="91440" bIns="45720" rtlCol="0" anchor="t">
            <a:noAutofit/>
          </a:bodyPr>
          <a:lstStyle/>
          <a:p>
            <a:r>
              <a:rPr lang="en-US"/>
              <a:t>Click to edit title</a:t>
            </a:r>
          </a:p>
        </p:txBody>
      </p:sp>
      <p:sp>
        <p:nvSpPr>
          <p:cNvPr id="3" name="Text Placeholder 2"/>
          <p:cNvSpPr>
            <a:spLocks noGrp="1"/>
          </p:cNvSpPr>
          <p:nvPr>
            <p:ph type="body" idx="1"/>
          </p:nvPr>
        </p:nvSpPr>
        <p:spPr>
          <a:xfrm>
            <a:off x="381000" y="1066800"/>
            <a:ext cx="11430000" cy="4572000"/>
          </a:xfrm>
          <a:prstGeom prst="rect">
            <a:avLst/>
          </a:prstGeom>
        </p:spPr>
        <p:txBody>
          <a:bodyPr vert="horz" lIns="91440" tIns="45720" rIns="91440" bIns="45720" rtlCol="0">
            <a:normAutofit/>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89B39007-7A08-4059-B67B-36B42E8C25D8}"/>
              </a:ext>
            </a:extLst>
          </p:cNvPr>
          <p:cNvSpPr txBox="1">
            <a:spLocks/>
          </p:cNvSpPr>
          <p:nvPr userDrawn="1"/>
        </p:nvSpPr>
        <p:spPr>
          <a:xfrm>
            <a:off x="33528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ct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a:t>
            </a:r>
          </a:p>
        </p:txBody>
      </p:sp>
      <p:sp>
        <p:nvSpPr>
          <p:cNvPr id="9" name="Slide Number Placeholder 5">
            <a:extLst>
              <a:ext uri="{FF2B5EF4-FFF2-40B4-BE49-F238E27FC236}">
                <a16:creationId xmlns:a16="http://schemas.microsoft.com/office/drawing/2014/main" id="{4E5A0778-8329-47F0-8388-2E9FE5C8D0C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Graphic 3">
            <a:extLst>
              <a:ext uri="{FF2B5EF4-FFF2-40B4-BE49-F238E27FC236}">
                <a16:creationId xmlns:a16="http://schemas.microsoft.com/office/drawing/2014/main" id="{F58EC363-85AF-47D2-9A53-8973E2530A68}"/>
              </a:ext>
            </a:extLst>
          </p:cNvPr>
          <p:cNvPicPr>
            <a:picLocks noChangeAspect="1"/>
          </p:cNvPicPr>
          <p:nvPr userDrawn="1"/>
        </p:nvPicPr>
        <p:blipFill>
          <a:blip r:embed="rId49">
            <a:extLst>
              <a:ext uri="{96DAC541-7B7A-43D3-8B79-37D633B846F1}">
                <asvg:svgBlip xmlns:asvg="http://schemas.microsoft.com/office/drawing/2016/SVG/main" r:embed="rId50"/>
              </a:ext>
            </a:extLst>
          </a:blip>
          <a:stretch>
            <a:fillRect/>
          </a:stretch>
        </p:blipFill>
        <p:spPr>
          <a:xfrm>
            <a:off x="11362831" y="6248400"/>
            <a:ext cx="411480" cy="411480"/>
          </a:xfrm>
          <a:prstGeom prst="rect">
            <a:avLst/>
          </a:prstGeom>
        </p:spPr>
      </p:pic>
      <p:sp>
        <p:nvSpPr>
          <p:cNvPr id="6" name="Text Box 92">
            <a:extLst>
              <a:ext uri="{FF2B5EF4-FFF2-40B4-BE49-F238E27FC236}">
                <a16:creationId xmlns:a16="http://schemas.microsoft.com/office/drawing/2014/main" id="{476668EA-A562-82CF-DFA8-333EA366957F}"/>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Template v2.0 December 2022</a:t>
            </a:r>
          </a:p>
        </p:txBody>
      </p:sp>
    </p:spTree>
    <p:extLst>
      <p:ext uri="{BB962C8B-B14F-4D97-AF65-F5344CB8AC3E}">
        <p14:creationId xmlns:p14="http://schemas.microsoft.com/office/powerpoint/2010/main" val="2758596200"/>
      </p:ext>
    </p:extLst>
  </p:cSld>
  <p:clrMap bg1="lt1" tx1="dk1" bg2="lt2" tx2="dk2" accent1="accent1" accent2="accent2" accent3="accent3" accent4="accent4" accent5="accent5" accent6="accent6" hlink="hlink" folHlink="folHlink"/>
  <p:sldLayoutIdLst>
    <p:sldLayoutId id="2147484363" r:id="rId1"/>
    <p:sldLayoutId id="2147484364" r:id="rId2"/>
    <p:sldLayoutId id="2147484365" r:id="rId3"/>
    <p:sldLayoutId id="2147484366" r:id="rId4"/>
    <p:sldLayoutId id="2147484367" r:id="rId5"/>
    <p:sldLayoutId id="2147484368" r:id="rId6"/>
    <p:sldLayoutId id="2147484074" r:id="rId7"/>
    <p:sldLayoutId id="2147484084" r:id="rId8"/>
    <p:sldLayoutId id="2147483773" r:id="rId9"/>
    <p:sldLayoutId id="2147484000" r:id="rId10"/>
    <p:sldLayoutId id="2147484369" r:id="rId11"/>
    <p:sldLayoutId id="2147484370" r:id="rId12"/>
    <p:sldLayoutId id="2147484371" r:id="rId13"/>
    <p:sldLayoutId id="2147484372" r:id="rId14"/>
    <p:sldLayoutId id="2147484373" r:id="rId15"/>
    <p:sldLayoutId id="2147484374" r:id="rId16"/>
    <p:sldLayoutId id="2147484375" r:id="rId17"/>
    <p:sldLayoutId id="2147484376" r:id="rId18"/>
    <p:sldLayoutId id="2147484377" r:id="rId19"/>
    <p:sldLayoutId id="2147484378" r:id="rId20"/>
    <p:sldLayoutId id="2147484093" r:id="rId21"/>
    <p:sldLayoutId id="2147484133" r:id="rId22"/>
    <p:sldLayoutId id="2147484094" r:id="rId23"/>
    <p:sldLayoutId id="2147484134" r:id="rId24"/>
    <p:sldLayoutId id="2147484379" r:id="rId25"/>
    <p:sldLayoutId id="2147484380" r:id="rId26"/>
    <p:sldLayoutId id="2147484136" r:id="rId27"/>
    <p:sldLayoutId id="2147484135" r:id="rId28"/>
    <p:sldLayoutId id="2147484381" r:id="rId29"/>
    <p:sldLayoutId id="2147484382" r:id="rId30"/>
    <p:sldLayoutId id="2147484383" r:id="rId31"/>
    <p:sldLayoutId id="2147484148" r:id="rId32"/>
    <p:sldLayoutId id="2147484143" r:id="rId33"/>
    <p:sldLayoutId id="2147484073" r:id="rId34"/>
    <p:sldLayoutId id="2147484384" r:id="rId35"/>
    <p:sldLayoutId id="2147484132" r:id="rId36"/>
    <p:sldLayoutId id="2147484385" r:id="rId37"/>
    <p:sldLayoutId id="2147484357" r:id="rId38"/>
    <p:sldLayoutId id="2147484386" r:id="rId39"/>
    <p:sldLayoutId id="2147484358" r:id="rId40"/>
    <p:sldLayoutId id="2147484359" r:id="rId41"/>
    <p:sldLayoutId id="2147484360" r:id="rId42"/>
    <p:sldLayoutId id="2147484361" r:id="rId43"/>
    <p:sldLayoutId id="2147484362" r:id="rId44"/>
    <p:sldLayoutId id="2147484387" r:id="rId45"/>
    <p:sldLayoutId id="2147484388" r:id="rId46"/>
    <p:sldLayoutId id="2147484389" r:id="rId47"/>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1219170" rtl="0" eaLnBrk="1" latinLnBrk="0" hangingPunct="1">
        <a:spcBef>
          <a:spcPct val="0"/>
        </a:spcBef>
        <a:buNone/>
        <a:defRPr sz="3200" b="1" i="0" kern="1200" spc="0">
          <a:solidFill>
            <a:schemeClr val="tx2"/>
          </a:solidFill>
          <a:effectLst/>
          <a:latin typeface="+mn-lt"/>
          <a:ea typeface="Open Sans ExtraBold" panose="020B0906030804020204" pitchFamily="34" charset="0"/>
          <a:cs typeface="Open Sans ExtraBold" panose="020B0906030804020204" pitchFamily="34" charset="0"/>
        </a:defRPr>
      </a:lvl1pPr>
    </p:titleStyle>
    <p:bodyStyle>
      <a:lvl1pPr marL="347663" indent="-347663" algn="l" defTabSz="1219170" rtl="0" eaLnBrk="1" latinLnBrk="0" hangingPunct="1">
        <a:spcBef>
          <a:spcPts val="1200"/>
        </a:spcBef>
        <a:buClr>
          <a:srgbClr val="2DA2BF"/>
        </a:buClr>
        <a:buFont typeface="Arial" panose="020B0604020202020204" pitchFamily="34" charset="0"/>
        <a:buChar char="•"/>
        <a:tabLst/>
        <a:defRPr sz="2800" b="0" i="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ts val="1200"/>
        </a:spcBef>
        <a:buClr>
          <a:srgbClr val="2DA2BF"/>
        </a:buClr>
        <a:buFont typeface="Calibri Light" panose="020F0302020204030204" pitchFamily="34" charset="0"/>
        <a:buChar char="◦"/>
        <a:tabLst/>
        <a:defRPr sz="2400" b="0" i="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ts val="1200"/>
        </a:spcBef>
        <a:buClr>
          <a:srgbClr val="2DA2BF"/>
        </a:buClr>
        <a:buSzPct val="80000"/>
        <a:buFont typeface="Wingdings" panose="05000000000000000000" pitchFamily="2" charset="2"/>
        <a:buChar char="§"/>
        <a:tabLst/>
        <a:defRPr sz="2400" b="0" i="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ts val="1200"/>
        </a:spcBef>
        <a:buClr>
          <a:srgbClr val="2DA2BF"/>
        </a:buClr>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ts val="1200"/>
        </a:spcBef>
        <a:buClr>
          <a:srgbClr val="2DA2BF"/>
        </a:buClr>
        <a:buSzPct val="80000"/>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38139"/>
            <a:ext cx="11430000" cy="594360"/>
          </a:xfrm>
          <a:prstGeom prst="rect">
            <a:avLst/>
          </a:prstGeom>
          <a:effectLst/>
        </p:spPr>
        <p:txBody>
          <a:bodyPr vert="horz" lIns="91440" tIns="45720" rIns="91440" bIns="45720" rtlCol="0" anchor="t">
            <a:noAutofit/>
          </a:bodyPr>
          <a:lstStyle/>
          <a:p>
            <a:r>
              <a:rPr lang="en-US"/>
              <a:t>Click to edit title</a:t>
            </a:r>
          </a:p>
        </p:txBody>
      </p:sp>
      <p:sp>
        <p:nvSpPr>
          <p:cNvPr id="3" name="Text Placeholder 2"/>
          <p:cNvSpPr>
            <a:spLocks noGrp="1"/>
          </p:cNvSpPr>
          <p:nvPr>
            <p:ph type="body" idx="1"/>
          </p:nvPr>
        </p:nvSpPr>
        <p:spPr>
          <a:xfrm>
            <a:off x="381000" y="1066800"/>
            <a:ext cx="11430000" cy="4572000"/>
          </a:xfrm>
          <a:prstGeom prst="rect">
            <a:avLst/>
          </a:prstGeom>
        </p:spPr>
        <p:txBody>
          <a:bodyPr vert="horz" lIns="91440" tIns="45720" rIns="91440" bIns="45720" rtlCol="0">
            <a:normAutofit/>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89B39007-7A08-4059-B67B-36B42E8C25D8}"/>
              </a:ext>
            </a:extLst>
          </p:cNvPr>
          <p:cNvSpPr txBox="1">
            <a:spLocks/>
          </p:cNvSpPr>
          <p:nvPr userDrawn="1"/>
        </p:nvSpPr>
        <p:spPr>
          <a:xfrm>
            <a:off x="33528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ct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a:t>
            </a:r>
          </a:p>
        </p:txBody>
      </p:sp>
      <p:sp>
        <p:nvSpPr>
          <p:cNvPr id="9" name="Slide Number Placeholder 5">
            <a:extLst>
              <a:ext uri="{FF2B5EF4-FFF2-40B4-BE49-F238E27FC236}">
                <a16:creationId xmlns:a16="http://schemas.microsoft.com/office/drawing/2014/main" id="{4E5A0778-8329-47F0-8388-2E9FE5C8D0C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Graphic 3">
            <a:extLst>
              <a:ext uri="{FF2B5EF4-FFF2-40B4-BE49-F238E27FC236}">
                <a16:creationId xmlns:a16="http://schemas.microsoft.com/office/drawing/2014/main" id="{F58EC363-85AF-47D2-9A53-8973E2530A68}"/>
              </a:ext>
            </a:extLst>
          </p:cNvPr>
          <p:cNvPicPr>
            <a:picLocks noChangeAspect="1"/>
          </p:cNvPicPr>
          <p:nvPr userDrawn="1"/>
        </p:nvPicPr>
        <p:blipFill>
          <a:blip r:embed="rId39">
            <a:extLst>
              <a:ext uri="{96DAC541-7B7A-43D3-8B79-37D633B846F1}">
                <asvg:svgBlip xmlns:asvg="http://schemas.microsoft.com/office/drawing/2016/SVG/main" r:embed="rId40"/>
              </a:ext>
            </a:extLst>
          </a:blip>
          <a:stretch>
            <a:fillRect/>
          </a:stretch>
        </p:blipFill>
        <p:spPr>
          <a:xfrm>
            <a:off x="11362831" y="6248400"/>
            <a:ext cx="411480" cy="411480"/>
          </a:xfrm>
          <a:prstGeom prst="rect">
            <a:avLst/>
          </a:prstGeom>
        </p:spPr>
      </p:pic>
      <p:sp>
        <p:nvSpPr>
          <p:cNvPr id="6" name="Text Box 92">
            <a:extLst>
              <a:ext uri="{FF2B5EF4-FFF2-40B4-BE49-F238E27FC236}">
                <a16:creationId xmlns:a16="http://schemas.microsoft.com/office/drawing/2014/main" id="{476668EA-A562-82CF-DFA8-333EA366957F}"/>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Template v2.0 December 2022</a:t>
            </a:r>
          </a:p>
        </p:txBody>
      </p:sp>
    </p:spTree>
    <p:extLst>
      <p:ext uri="{BB962C8B-B14F-4D97-AF65-F5344CB8AC3E}">
        <p14:creationId xmlns:p14="http://schemas.microsoft.com/office/powerpoint/2010/main" val="4217293861"/>
      </p:ext>
    </p:extLst>
  </p:cSld>
  <p:clrMap bg1="lt1" tx1="dk1" bg2="lt2" tx2="dk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 id="2147484168" r:id="rId12"/>
    <p:sldLayoutId id="2147484169" r:id="rId13"/>
    <p:sldLayoutId id="2147484170" r:id="rId14"/>
    <p:sldLayoutId id="2147484171" r:id="rId15"/>
    <p:sldLayoutId id="2147484172" r:id="rId16"/>
    <p:sldLayoutId id="2147484173" r:id="rId17"/>
    <p:sldLayoutId id="2147484174" r:id="rId18"/>
    <p:sldLayoutId id="2147484175" r:id="rId19"/>
    <p:sldLayoutId id="2147484176" r:id="rId20"/>
    <p:sldLayoutId id="2147484177" r:id="rId21"/>
    <p:sldLayoutId id="2147484178" r:id="rId22"/>
    <p:sldLayoutId id="2147484179" r:id="rId23"/>
    <p:sldLayoutId id="2147484180" r:id="rId24"/>
    <p:sldLayoutId id="2147484181" r:id="rId25"/>
    <p:sldLayoutId id="2147484182" r:id="rId26"/>
    <p:sldLayoutId id="2147484183" r:id="rId27"/>
    <p:sldLayoutId id="2147484184" r:id="rId28"/>
    <p:sldLayoutId id="2147484185" r:id="rId29"/>
    <p:sldLayoutId id="2147484186" r:id="rId30"/>
    <p:sldLayoutId id="2147484187" r:id="rId31"/>
    <p:sldLayoutId id="2147484188" r:id="rId32"/>
    <p:sldLayoutId id="2147484189" r:id="rId33"/>
    <p:sldLayoutId id="2147484190" r:id="rId34"/>
    <p:sldLayoutId id="2147484191" r:id="rId35"/>
    <p:sldLayoutId id="2147484192" r:id="rId36"/>
    <p:sldLayoutId id="2147484195" r:id="rId37"/>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1219170" rtl="0" eaLnBrk="1" latinLnBrk="0" hangingPunct="1">
        <a:spcBef>
          <a:spcPct val="0"/>
        </a:spcBef>
        <a:buNone/>
        <a:defRPr sz="3200" b="1" i="0" kern="1200" spc="0">
          <a:solidFill>
            <a:schemeClr val="tx2"/>
          </a:solidFill>
          <a:effectLst/>
          <a:latin typeface="+mn-lt"/>
          <a:ea typeface="Open Sans Extrabold" panose="020B0906030804020204" pitchFamily="34" charset="0"/>
          <a:cs typeface="Open Sans Extrabold" panose="020B0906030804020204" pitchFamily="34" charset="0"/>
        </a:defRPr>
      </a:lvl1pPr>
    </p:titleStyle>
    <p:bodyStyle>
      <a:lvl1pPr marL="347663" indent="-347663" algn="l" defTabSz="1219170" rtl="0" eaLnBrk="1" latinLnBrk="0" hangingPunct="1">
        <a:spcBef>
          <a:spcPts val="1200"/>
        </a:spcBef>
        <a:buClr>
          <a:srgbClr val="2DA2BF"/>
        </a:buClr>
        <a:buFont typeface="Arial" panose="020B0604020202020204" pitchFamily="34" charset="0"/>
        <a:buChar char="•"/>
        <a:tabLst/>
        <a:defRPr sz="2800" b="0" i="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ts val="1200"/>
        </a:spcBef>
        <a:buClr>
          <a:srgbClr val="2DA2BF"/>
        </a:buClr>
        <a:buFont typeface="Calibri Light" panose="020F0302020204030204" pitchFamily="34" charset="0"/>
        <a:buChar char="◦"/>
        <a:tabLst/>
        <a:defRPr sz="2400" b="0" i="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ts val="1200"/>
        </a:spcBef>
        <a:buClr>
          <a:srgbClr val="2DA2BF"/>
        </a:buClr>
        <a:buSzPct val="80000"/>
        <a:buFont typeface="Wingdings" panose="05000000000000000000" pitchFamily="2" charset="2"/>
        <a:buChar char="§"/>
        <a:tabLst/>
        <a:defRPr sz="2400" b="0" i="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ts val="1200"/>
        </a:spcBef>
        <a:buClr>
          <a:srgbClr val="2DA2BF"/>
        </a:buClr>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ts val="1200"/>
        </a:spcBef>
        <a:buClr>
          <a:srgbClr val="2DA2BF"/>
        </a:buClr>
        <a:buSzPct val="80000"/>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38139"/>
            <a:ext cx="11430000" cy="594360"/>
          </a:xfrm>
          <a:prstGeom prst="rect">
            <a:avLst/>
          </a:prstGeom>
          <a:effectLst/>
        </p:spPr>
        <p:txBody>
          <a:bodyPr vert="horz" lIns="91440" tIns="45720" rIns="91440" bIns="45720" rtlCol="0" anchor="t">
            <a:noAutofit/>
          </a:bodyPr>
          <a:lstStyle/>
          <a:p>
            <a:r>
              <a:rPr lang="en-US"/>
              <a:t>Click to edit title</a:t>
            </a:r>
          </a:p>
        </p:txBody>
      </p:sp>
      <p:sp>
        <p:nvSpPr>
          <p:cNvPr id="3" name="Text Placeholder 2"/>
          <p:cNvSpPr>
            <a:spLocks noGrp="1"/>
          </p:cNvSpPr>
          <p:nvPr>
            <p:ph type="body" idx="1"/>
          </p:nvPr>
        </p:nvSpPr>
        <p:spPr>
          <a:xfrm>
            <a:off x="381000" y="1066800"/>
            <a:ext cx="11430000" cy="4572000"/>
          </a:xfrm>
          <a:prstGeom prst="rect">
            <a:avLst/>
          </a:prstGeom>
        </p:spPr>
        <p:txBody>
          <a:bodyPr vert="horz" lIns="91440" tIns="45720" rIns="91440" bIns="45720" rtlCol="0">
            <a:normAutofit/>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89B39007-7A08-4059-B67B-36B42E8C25D8}"/>
              </a:ext>
            </a:extLst>
          </p:cNvPr>
          <p:cNvSpPr txBox="1">
            <a:spLocks/>
          </p:cNvSpPr>
          <p:nvPr userDrawn="1"/>
        </p:nvSpPr>
        <p:spPr>
          <a:xfrm>
            <a:off x="33528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ct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a:t>
            </a:r>
          </a:p>
        </p:txBody>
      </p:sp>
      <p:sp>
        <p:nvSpPr>
          <p:cNvPr id="9" name="Slide Number Placeholder 5">
            <a:extLst>
              <a:ext uri="{FF2B5EF4-FFF2-40B4-BE49-F238E27FC236}">
                <a16:creationId xmlns:a16="http://schemas.microsoft.com/office/drawing/2014/main" id="{4E5A0778-8329-47F0-8388-2E9FE5C8D0C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Graphic 3">
            <a:extLst>
              <a:ext uri="{FF2B5EF4-FFF2-40B4-BE49-F238E27FC236}">
                <a16:creationId xmlns:a16="http://schemas.microsoft.com/office/drawing/2014/main" id="{F58EC363-85AF-47D2-9A53-8973E2530A68}"/>
              </a:ext>
            </a:extLst>
          </p:cNvPr>
          <p:cNvPicPr>
            <a:picLocks noChangeAspect="1"/>
          </p:cNvPicPr>
          <p:nvPr userDrawn="1"/>
        </p:nvPicPr>
        <p:blipFill>
          <a:blip r:embed="rId42">
            <a:extLst>
              <a:ext uri="{96DAC541-7B7A-43D3-8B79-37D633B846F1}">
                <asvg:svgBlip xmlns:asvg="http://schemas.microsoft.com/office/drawing/2016/SVG/main" r:embed="rId43"/>
              </a:ext>
            </a:extLst>
          </a:blip>
          <a:stretch>
            <a:fillRect/>
          </a:stretch>
        </p:blipFill>
        <p:spPr>
          <a:xfrm>
            <a:off x="11362831" y="6248400"/>
            <a:ext cx="411480" cy="411480"/>
          </a:xfrm>
          <a:prstGeom prst="rect">
            <a:avLst/>
          </a:prstGeom>
        </p:spPr>
      </p:pic>
      <p:sp>
        <p:nvSpPr>
          <p:cNvPr id="6" name="Text Box 92">
            <a:extLst>
              <a:ext uri="{FF2B5EF4-FFF2-40B4-BE49-F238E27FC236}">
                <a16:creationId xmlns:a16="http://schemas.microsoft.com/office/drawing/2014/main" id="{476668EA-A562-82CF-DFA8-333EA366957F}"/>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Template v2.0 December 2022</a:t>
            </a:r>
          </a:p>
        </p:txBody>
      </p:sp>
    </p:spTree>
    <p:extLst>
      <p:ext uri="{BB962C8B-B14F-4D97-AF65-F5344CB8AC3E}">
        <p14:creationId xmlns:p14="http://schemas.microsoft.com/office/powerpoint/2010/main" val="1688114746"/>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 id="2147484030" r:id="rId12"/>
    <p:sldLayoutId id="2147484031" r:id="rId13"/>
    <p:sldLayoutId id="2147484032" r:id="rId14"/>
    <p:sldLayoutId id="2147484033" r:id="rId15"/>
    <p:sldLayoutId id="2147484034" r:id="rId16"/>
    <p:sldLayoutId id="2147484035" r:id="rId17"/>
    <p:sldLayoutId id="2147484036" r:id="rId18"/>
    <p:sldLayoutId id="2147484037" r:id="rId19"/>
    <p:sldLayoutId id="2147484038" r:id="rId20"/>
    <p:sldLayoutId id="2147484039" r:id="rId21"/>
    <p:sldLayoutId id="2147484040" r:id="rId22"/>
    <p:sldLayoutId id="2147484041" r:id="rId23"/>
    <p:sldLayoutId id="2147484042" r:id="rId24"/>
    <p:sldLayoutId id="2147484043" r:id="rId25"/>
    <p:sldLayoutId id="2147484044" r:id="rId26"/>
    <p:sldLayoutId id="2147484045" r:id="rId27"/>
    <p:sldLayoutId id="2147484046" r:id="rId28"/>
    <p:sldLayoutId id="2147484047" r:id="rId29"/>
    <p:sldLayoutId id="2147484048" r:id="rId30"/>
    <p:sldLayoutId id="2147484049" r:id="rId31"/>
    <p:sldLayoutId id="2147484050" r:id="rId32"/>
    <p:sldLayoutId id="2147484051" r:id="rId33"/>
    <p:sldLayoutId id="2147484052" r:id="rId34"/>
    <p:sldLayoutId id="2147484053" r:id="rId35"/>
    <p:sldLayoutId id="2147484054" r:id="rId36"/>
    <p:sldLayoutId id="2147484055" r:id="rId37"/>
    <p:sldLayoutId id="2147484057" r:id="rId38"/>
    <p:sldLayoutId id="2147484059" r:id="rId39"/>
    <p:sldLayoutId id="2147484063" r:id="rId40"/>
  </p:sldLayoutIdLst>
  <p:txStyles>
    <p:titleStyle>
      <a:lvl1pPr algn="l" defTabSz="1219170" rtl="0" eaLnBrk="1" latinLnBrk="0" hangingPunct="1">
        <a:spcBef>
          <a:spcPct val="0"/>
        </a:spcBef>
        <a:buNone/>
        <a:defRPr sz="3200" b="1" i="0" kern="1200" spc="0">
          <a:solidFill>
            <a:schemeClr val="tx2"/>
          </a:solidFill>
          <a:effectLst/>
          <a:latin typeface="+mn-lt"/>
          <a:ea typeface="Open Sans Extrabold" panose="020B0906030804020204" pitchFamily="34" charset="0"/>
          <a:cs typeface="Open Sans Extrabold" panose="020B0906030804020204" pitchFamily="34" charset="0"/>
        </a:defRPr>
      </a:lvl1pPr>
    </p:titleStyle>
    <p:bodyStyle>
      <a:lvl1pPr marL="347663" indent="-347663" algn="l" defTabSz="1219170" rtl="0" eaLnBrk="1" latinLnBrk="0" hangingPunct="1">
        <a:spcBef>
          <a:spcPts val="1200"/>
        </a:spcBef>
        <a:buClr>
          <a:srgbClr val="2DA2BF"/>
        </a:buClr>
        <a:buFont typeface="Arial" panose="020B0604020202020204" pitchFamily="34" charset="0"/>
        <a:buChar char="•"/>
        <a:tabLst/>
        <a:defRPr sz="2800" b="0" i="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ts val="1200"/>
        </a:spcBef>
        <a:buClr>
          <a:srgbClr val="2DA2BF"/>
        </a:buClr>
        <a:buFont typeface="Calibri Light" panose="020F0302020204030204" pitchFamily="34" charset="0"/>
        <a:buChar char="◦"/>
        <a:tabLst/>
        <a:defRPr sz="2400" b="0" i="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ts val="1200"/>
        </a:spcBef>
        <a:buClr>
          <a:srgbClr val="2DA2BF"/>
        </a:buClr>
        <a:buSzPct val="80000"/>
        <a:buFont typeface="Wingdings" panose="05000000000000000000" pitchFamily="2" charset="2"/>
        <a:buChar char="§"/>
        <a:tabLst/>
        <a:defRPr sz="2400" b="0" i="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ts val="1200"/>
        </a:spcBef>
        <a:buClr>
          <a:srgbClr val="2DA2BF"/>
        </a:buClr>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ts val="1200"/>
        </a:spcBef>
        <a:buClr>
          <a:srgbClr val="2DA2BF"/>
        </a:buClr>
        <a:buSzPct val="80000"/>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38139"/>
            <a:ext cx="11430000" cy="594360"/>
          </a:xfrm>
          <a:prstGeom prst="rect">
            <a:avLst/>
          </a:prstGeom>
          <a:effectLst/>
        </p:spPr>
        <p:txBody>
          <a:bodyPr vert="horz" lIns="91440" tIns="45720" rIns="91440" bIns="45720" rtlCol="0" anchor="t">
            <a:noAutofit/>
          </a:bodyPr>
          <a:lstStyle/>
          <a:p>
            <a:r>
              <a:rPr lang="en-US"/>
              <a:t>Click to edit title</a:t>
            </a:r>
          </a:p>
        </p:txBody>
      </p:sp>
      <p:sp>
        <p:nvSpPr>
          <p:cNvPr id="3" name="Text Placeholder 2"/>
          <p:cNvSpPr>
            <a:spLocks noGrp="1"/>
          </p:cNvSpPr>
          <p:nvPr>
            <p:ph type="body" idx="1"/>
          </p:nvPr>
        </p:nvSpPr>
        <p:spPr>
          <a:xfrm>
            <a:off x="381000" y="1066800"/>
            <a:ext cx="11430000" cy="4572000"/>
          </a:xfrm>
          <a:prstGeom prst="rect">
            <a:avLst/>
          </a:prstGeom>
        </p:spPr>
        <p:txBody>
          <a:bodyPr vert="horz" lIns="91440" tIns="45720" rIns="91440" bIns="45720" rtlCol="0">
            <a:normAutofit/>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89B39007-7A08-4059-B67B-36B42E8C25D8}"/>
              </a:ext>
            </a:extLst>
          </p:cNvPr>
          <p:cNvSpPr txBox="1">
            <a:spLocks/>
          </p:cNvSpPr>
          <p:nvPr userDrawn="1"/>
        </p:nvSpPr>
        <p:spPr>
          <a:xfrm>
            <a:off x="33528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ct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a:t>
            </a:r>
          </a:p>
        </p:txBody>
      </p:sp>
      <p:sp>
        <p:nvSpPr>
          <p:cNvPr id="9" name="Slide Number Placeholder 5">
            <a:extLst>
              <a:ext uri="{FF2B5EF4-FFF2-40B4-BE49-F238E27FC236}">
                <a16:creationId xmlns:a16="http://schemas.microsoft.com/office/drawing/2014/main" id="{4E5A0778-8329-47F0-8388-2E9FE5C8D0C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Graphic 3">
            <a:extLst>
              <a:ext uri="{FF2B5EF4-FFF2-40B4-BE49-F238E27FC236}">
                <a16:creationId xmlns:a16="http://schemas.microsoft.com/office/drawing/2014/main" id="{F58EC363-85AF-47D2-9A53-8973E2530A68}"/>
              </a:ext>
            </a:extLst>
          </p:cNvPr>
          <p:cNvPicPr>
            <a:picLocks noChangeAspect="1"/>
          </p:cNvPicPr>
          <p:nvPr userDrawn="1"/>
        </p:nvPicPr>
        <p:blipFill>
          <a:blip r:embed="rId42">
            <a:extLst>
              <a:ext uri="{96DAC541-7B7A-43D3-8B79-37D633B846F1}">
                <asvg:svgBlip xmlns:asvg="http://schemas.microsoft.com/office/drawing/2016/SVG/main" r:embed="rId43"/>
              </a:ext>
            </a:extLst>
          </a:blip>
          <a:stretch>
            <a:fillRect/>
          </a:stretch>
        </p:blipFill>
        <p:spPr>
          <a:xfrm>
            <a:off x="11362831" y="6248400"/>
            <a:ext cx="411480" cy="411480"/>
          </a:xfrm>
          <a:prstGeom prst="rect">
            <a:avLst/>
          </a:prstGeom>
        </p:spPr>
      </p:pic>
      <p:sp>
        <p:nvSpPr>
          <p:cNvPr id="6" name="Text Box 92">
            <a:extLst>
              <a:ext uri="{FF2B5EF4-FFF2-40B4-BE49-F238E27FC236}">
                <a16:creationId xmlns:a16="http://schemas.microsoft.com/office/drawing/2014/main" id="{476668EA-A562-82CF-DFA8-333EA366957F}"/>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Template v2.0 December 2022</a:t>
            </a:r>
          </a:p>
        </p:txBody>
      </p:sp>
    </p:spTree>
    <p:extLst>
      <p:ext uri="{BB962C8B-B14F-4D97-AF65-F5344CB8AC3E}">
        <p14:creationId xmlns:p14="http://schemas.microsoft.com/office/powerpoint/2010/main" val="901327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700" r:id="rId38"/>
    <p:sldLayoutId id="2147483701" r:id="rId39"/>
    <p:sldLayoutId id="2147483702" r:id="rId40"/>
  </p:sldLayoutIdLst>
  <p:txStyles>
    <p:titleStyle>
      <a:lvl1pPr algn="l" defTabSz="1219170" rtl="0" eaLnBrk="1" latinLnBrk="0" hangingPunct="1">
        <a:spcBef>
          <a:spcPct val="0"/>
        </a:spcBef>
        <a:buNone/>
        <a:defRPr sz="3200" b="1" i="0" kern="1200" spc="0">
          <a:solidFill>
            <a:schemeClr val="tx2"/>
          </a:solidFill>
          <a:effectLst/>
          <a:latin typeface="+mn-lt"/>
          <a:ea typeface="Open Sans ExtraBold" panose="020B0906030804020204" pitchFamily="34" charset="0"/>
          <a:cs typeface="Open Sans ExtraBold" panose="020B0906030804020204" pitchFamily="34" charset="0"/>
        </a:defRPr>
      </a:lvl1pPr>
    </p:titleStyle>
    <p:bodyStyle>
      <a:lvl1pPr marL="347663" indent="-347663" algn="l" defTabSz="1219170" rtl="0" eaLnBrk="1" latinLnBrk="0" hangingPunct="1">
        <a:spcBef>
          <a:spcPts val="1200"/>
        </a:spcBef>
        <a:buClr>
          <a:srgbClr val="2DA2BF"/>
        </a:buClr>
        <a:buFont typeface="Arial" panose="020B0604020202020204" pitchFamily="34" charset="0"/>
        <a:buChar char="•"/>
        <a:tabLst/>
        <a:defRPr sz="2800" b="0" i="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ts val="1200"/>
        </a:spcBef>
        <a:buClr>
          <a:srgbClr val="2DA2BF"/>
        </a:buClr>
        <a:buFont typeface="Calibri Light" panose="020F0302020204030204" pitchFamily="34" charset="0"/>
        <a:buChar char="◦"/>
        <a:tabLst/>
        <a:defRPr sz="2400" b="0" i="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ts val="1200"/>
        </a:spcBef>
        <a:buClr>
          <a:srgbClr val="2DA2BF"/>
        </a:buClr>
        <a:buSzPct val="80000"/>
        <a:buFont typeface="Wingdings" panose="05000000000000000000" pitchFamily="2" charset="2"/>
        <a:buChar char="§"/>
        <a:tabLst/>
        <a:defRPr sz="2400" b="0" i="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ts val="1200"/>
        </a:spcBef>
        <a:buClr>
          <a:srgbClr val="2DA2BF"/>
        </a:buClr>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ts val="1200"/>
        </a:spcBef>
        <a:buClr>
          <a:srgbClr val="2DA2BF"/>
        </a:buClr>
        <a:buSzPct val="80000"/>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38139"/>
            <a:ext cx="11430000" cy="594360"/>
          </a:xfrm>
          <a:prstGeom prst="rect">
            <a:avLst/>
          </a:prstGeom>
          <a:effectLst/>
        </p:spPr>
        <p:txBody>
          <a:bodyPr vert="horz" lIns="91440" tIns="45720" rIns="91440" bIns="45720" rtlCol="0" anchor="t">
            <a:noAutofit/>
          </a:bodyPr>
          <a:lstStyle/>
          <a:p>
            <a:r>
              <a:rPr lang="en-US"/>
              <a:t>Click to edit title</a:t>
            </a:r>
          </a:p>
        </p:txBody>
      </p:sp>
      <p:sp>
        <p:nvSpPr>
          <p:cNvPr id="3" name="Text Placeholder 2"/>
          <p:cNvSpPr>
            <a:spLocks noGrp="1"/>
          </p:cNvSpPr>
          <p:nvPr>
            <p:ph type="body" idx="1"/>
          </p:nvPr>
        </p:nvSpPr>
        <p:spPr>
          <a:xfrm>
            <a:off x="381000" y="1066800"/>
            <a:ext cx="11430000" cy="4572000"/>
          </a:xfrm>
          <a:prstGeom prst="rect">
            <a:avLst/>
          </a:prstGeom>
        </p:spPr>
        <p:txBody>
          <a:bodyPr vert="horz" lIns="91440" tIns="45720" rIns="91440" bIns="45720" rtlCol="0">
            <a:normAutofit/>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89B39007-7A08-4059-B67B-36B42E8C25D8}"/>
              </a:ext>
            </a:extLst>
          </p:cNvPr>
          <p:cNvSpPr txBox="1">
            <a:spLocks/>
          </p:cNvSpPr>
          <p:nvPr userDrawn="1"/>
        </p:nvSpPr>
        <p:spPr>
          <a:xfrm>
            <a:off x="33528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ct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a:t>
            </a:r>
          </a:p>
        </p:txBody>
      </p:sp>
      <p:sp>
        <p:nvSpPr>
          <p:cNvPr id="9" name="Slide Number Placeholder 5">
            <a:extLst>
              <a:ext uri="{FF2B5EF4-FFF2-40B4-BE49-F238E27FC236}">
                <a16:creationId xmlns:a16="http://schemas.microsoft.com/office/drawing/2014/main" id="{4E5A0778-8329-47F0-8388-2E9FE5C8D0C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Graphic 3">
            <a:extLst>
              <a:ext uri="{FF2B5EF4-FFF2-40B4-BE49-F238E27FC236}">
                <a16:creationId xmlns:a16="http://schemas.microsoft.com/office/drawing/2014/main" id="{F58EC363-85AF-47D2-9A53-8973E2530A68}"/>
              </a:ext>
            </a:extLst>
          </p:cNvPr>
          <p:cNvPicPr>
            <a:picLocks noChangeAspect="1"/>
          </p:cNvPicPr>
          <p:nvPr userDrawn="1"/>
        </p:nvPicPr>
        <p:blipFill>
          <a:blip r:embed="rId42">
            <a:extLst>
              <a:ext uri="{96DAC541-7B7A-43D3-8B79-37D633B846F1}">
                <asvg:svgBlip xmlns:asvg="http://schemas.microsoft.com/office/drawing/2016/SVG/main" r:embed="rId43"/>
              </a:ext>
            </a:extLst>
          </a:blip>
          <a:stretch>
            <a:fillRect/>
          </a:stretch>
        </p:blipFill>
        <p:spPr>
          <a:xfrm>
            <a:off x="11362831" y="6248400"/>
            <a:ext cx="411480" cy="411480"/>
          </a:xfrm>
          <a:prstGeom prst="rect">
            <a:avLst/>
          </a:prstGeom>
        </p:spPr>
      </p:pic>
      <p:sp>
        <p:nvSpPr>
          <p:cNvPr id="6" name="Text Box 92">
            <a:extLst>
              <a:ext uri="{FF2B5EF4-FFF2-40B4-BE49-F238E27FC236}">
                <a16:creationId xmlns:a16="http://schemas.microsoft.com/office/drawing/2014/main" id="{476668EA-A562-82CF-DFA8-333EA366957F}"/>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Template v2.0 December 2022</a:t>
            </a:r>
          </a:p>
        </p:txBody>
      </p:sp>
    </p:spTree>
    <p:extLst>
      <p:ext uri="{BB962C8B-B14F-4D97-AF65-F5344CB8AC3E}">
        <p14:creationId xmlns:p14="http://schemas.microsoft.com/office/powerpoint/2010/main" val="901327391"/>
      </p:ext>
    </p:extLst>
  </p:cSld>
  <p:clrMap bg1="lt1" tx1="dk1" bg2="lt2" tx2="dk2" accent1="accent1" accent2="accent2" accent3="accent3" accent4="accent4" accent5="accent5" accent6="accent6" hlink="hlink" folHlink="folHlink"/>
  <p:sldLayoutIdLst>
    <p:sldLayoutId id="2147484274" r:id="rId1"/>
    <p:sldLayoutId id="2147484275" r:id="rId2"/>
    <p:sldLayoutId id="2147484276" r:id="rId3"/>
    <p:sldLayoutId id="2147484277" r:id="rId4"/>
    <p:sldLayoutId id="2147484278" r:id="rId5"/>
    <p:sldLayoutId id="2147484279" r:id="rId6"/>
    <p:sldLayoutId id="2147484280" r:id="rId7"/>
    <p:sldLayoutId id="2147484281" r:id="rId8"/>
    <p:sldLayoutId id="2147484282" r:id="rId9"/>
    <p:sldLayoutId id="2147484283" r:id="rId10"/>
    <p:sldLayoutId id="2147484284" r:id="rId11"/>
    <p:sldLayoutId id="2147484285" r:id="rId12"/>
    <p:sldLayoutId id="2147484286" r:id="rId13"/>
    <p:sldLayoutId id="2147484287" r:id="rId14"/>
    <p:sldLayoutId id="2147484288" r:id="rId15"/>
    <p:sldLayoutId id="2147484289" r:id="rId16"/>
    <p:sldLayoutId id="2147484290" r:id="rId17"/>
    <p:sldLayoutId id="2147484291" r:id="rId18"/>
    <p:sldLayoutId id="2147484292" r:id="rId19"/>
    <p:sldLayoutId id="2147484293" r:id="rId20"/>
    <p:sldLayoutId id="2147484294" r:id="rId21"/>
    <p:sldLayoutId id="2147484295" r:id="rId22"/>
    <p:sldLayoutId id="2147484296" r:id="rId23"/>
    <p:sldLayoutId id="2147484297" r:id="rId24"/>
    <p:sldLayoutId id="2147484298" r:id="rId25"/>
    <p:sldLayoutId id="2147484299" r:id="rId26"/>
    <p:sldLayoutId id="2147484300" r:id="rId27"/>
    <p:sldLayoutId id="2147484301" r:id="rId28"/>
    <p:sldLayoutId id="2147484302" r:id="rId29"/>
    <p:sldLayoutId id="2147484303" r:id="rId30"/>
    <p:sldLayoutId id="2147484304" r:id="rId31"/>
    <p:sldLayoutId id="2147484305" r:id="rId32"/>
    <p:sldLayoutId id="2147484306" r:id="rId33"/>
    <p:sldLayoutId id="2147484307" r:id="rId34"/>
    <p:sldLayoutId id="2147484308" r:id="rId35"/>
    <p:sldLayoutId id="2147484309" r:id="rId36"/>
    <p:sldLayoutId id="2147484310" r:id="rId37"/>
    <p:sldLayoutId id="2147484311" r:id="rId38"/>
    <p:sldLayoutId id="2147484312" r:id="rId39"/>
    <p:sldLayoutId id="2147484313" r:id="rId40"/>
  </p:sldLayoutIdLst>
  <p:txStyles>
    <p:titleStyle>
      <a:lvl1pPr algn="l" defTabSz="1219170" rtl="0" eaLnBrk="1" latinLnBrk="0" hangingPunct="1">
        <a:spcBef>
          <a:spcPct val="0"/>
        </a:spcBef>
        <a:buNone/>
        <a:defRPr sz="3200" b="1" i="0" kern="1200" spc="0">
          <a:solidFill>
            <a:schemeClr val="tx2"/>
          </a:solidFill>
          <a:effectLst/>
          <a:latin typeface="+mn-lt"/>
          <a:ea typeface="Open Sans ExtraBold" panose="020B0906030804020204" pitchFamily="34" charset="0"/>
          <a:cs typeface="Open Sans ExtraBold" panose="020B0906030804020204" pitchFamily="34" charset="0"/>
        </a:defRPr>
      </a:lvl1pPr>
    </p:titleStyle>
    <p:bodyStyle>
      <a:lvl1pPr marL="347663" indent="-347663" algn="l" defTabSz="1219170" rtl="0" eaLnBrk="1" latinLnBrk="0" hangingPunct="1">
        <a:spcBef>
          <a:spcPts val="1200"/>
        </a:spcBef>
        <a:buClr>
          <a:srgbClr val="2DA2BF"/>
        </a:buClr>
        <a:buFont typeface="Arial" panose="020B0604020202020204" pitchFamily="34" charset="0"/>
        <a:buChar char="•"/>
        <a:tabLst/>
        <a:defRPr sz="2800" b="0" i="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ts val="1200"/>
        </a:spcBef>
        <a:buClr>
          <a:srgbClr val="2DA2BF"/>
        </a:buClr>
        <a:buFont typeface="Calibri Light" panose="020F0302020204030204" pitchFamily="34" charset="0"/>
        <a:buChar char="◦"/>
        <a:tabLst/>
        <a:defRPr sz="2400" b="0" i="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ts val="1200"/>
        </a:spcBef>
        <a:buClr>
          <a:srgbClr val="2DA2BF"/>
        </a:buClr>
        <a:buSzPct val="80000"/>
        <a:buFont typeface="Wingdings" panose="05000000000000000000" pitchFamily="2" charset="2"/>
        <a:buChar char="§"/>
        <a:tabLst/>
        <a:defRPr sz="2400" b="0" i="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ts val="1200"/>
        </a:spcBef>
        <a:buClr>
          <a:srgbClr val="2DA2BF"/>
        </a:buClr>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ts val="1200"/>
        </a:spcBef>
        <a:buClr>
          <a:srgbClr val="2DA2BF"/>
        </a:buClr>
        <a:buSzPct val="80000"/>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38139"/>
            <a:ext cx="11430000" cy="594360"/>
          </a:xfrm>
          <a:prstGeom prst="rect">
            <a:avLst/>
          </a:prstGeom>
          <a:effectLst/>
        </p:spPr>
        <p:txBody>
          <a:bodyPr vert="horz" lIns="91440" tIns="45720" rIns="91440" bIns="45720" rtlCol="0" anchor="t">
            <a:noAutofit/>
          </a:bodyPr>
          <a:lstStyle/>
          <a:p>
            <a:r>
              <a:rPr lang="en-US"/>
              <a:t>Click to edit title</a:t>
            </a:r>
          </a:p>
        </p:txBody>
      </p:sp>
      <p:sp>
        <p:nvSpPr>
          <p:cNvPr id="3" name="Text Placeholder 2"/>
          <p:cNvSpPr>
            <a:spLocks noGrp="1"/>
          </p:cNvSpPr>
          <p:nvPr>
            <p:ph type="body" idx="1"/>
          </p:nvPr>
        </p:nvSpPr>
        <p:spPr>
          <a:xfrm>
            <a:off x="381000" y="1066800"/>
            <a:ext cx="11430000" cy="4572000"/>
          </a:xfrm>
          <a:prstGeom prst="rect">
            <a:avLst/>
          </a:prstGeom>
        </p:spPr>
        <p:txBody>
          <a:bodyPr vert="horz" lIns="91440" tIns="45720" rIns="91440" bIns="45720" rtlCol="0">
            <a:normAutofit/>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89B39007-7A08-4059-B67B-36B42E8C25D8}"/>
              </a:ext>
            </a:extLst>
          </p:cNvPr>
          <p:cNvSpPr txBox="1">
            <a:spLocks/>
          </p:cNvSpPr>
          <p:nvPr userDrawn="1"/>
        </p:nvSpPr>
        <p:spPr>
          <a:xfrm>
            <a:off x="33528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ct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a:t>
            </a:r>
          </a:p>
        </p:txBody>
      </p:sp>
      <p:sp>
        <p:nvSpPr>
          <p:cNvPr id="9" name="Slide Number Placeholder 5">
            <a:extLst>
              <a:ext uri="{FF2B5EF4-FFF2-40B4-BE49-F238E27FC236}">
                <a16:creationId xmlns:a16="http://schemas.microsoft.com/office/drawing/2014/main" id="{4E5A0778-8329-47F0-8388-2E9FE5C8D0C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Graphic 3">
            <a:extLst>
              <a:ext uri="{FF2B5EF4-FFF2-40B4-BE49-F238E27FC236}">
                <a16:creationId xmlns:a16="http://schemas.microsoft.com/office/drawing/2014/main" id="{F58EC363-85AF-47D2-9A53-8973E2530A68}"/>
              </a:ext>
            </a:extLst>
          </p:cNvPr>
          <p:cNvPicPr>
            <a:picLocks noChangeAspect="1"/>
          </p:cNvPicPr>
          <p:nvPr userDrawn="1"/>
        </p:nvPicPr>
        <p:blipFill>
          <a:blip r:embed="rId43">
            <a:extLst>
              <a:ext uri="{96DAC541-7B7A-43D3-8B79-37D633B846F1}">
                <asvg:svgBlip xmlns:asvg="http://schemas.microsoft.com/office/drawing/2016/SVG/main" r:embed="rId44"/>
              </a:ext>
            </a:extLst>
          </a:blip>
          <a:stretch>
            <a:fillRect/>
          </a:stretch>
        </p:blipFill>
        <p:spPr>
          <a:xfrm>
            <a:off x="11362831" y="6248400"/>
            <a:ext cx="411480" cy="411480"/>
          </a:xfrm>
          <a:prstGeom prst="rect">
            <a:avLst/>
          </a:prstGeom>
        </p:spPr>
      </p:pic>
      <p:sp>
        <p:nvSpPr>
          <p:cNvPr id="6" name="Text Box 92">
            <a:extLst>
              <a:ext uri="{FF2B5EF4-FFF2-40B4-BE49-F238E27FC236}">
                <a16:creationId xmlns:a16="http://schemas.microsoft.com/office/drawing/2014/main" id="{476668EA-A562-82CF-DFA8-333EA366957F}"/>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Template v2.0 December 2022</a:t>
            </a:r>
          </a:p>
        </p:txBody>
      </p:sp>
    </p:spTree>
    <p:extLst>
      <p:ext uri="{BB962C8B-B14F-4D97-AF65-F5344CB8AC3E}">
        <p14:creationId xmlns:p14="http://schemas.microsoft.com/office/powerpoint/2010/main" val="901327391"/>
      </p:ext>
    </p:extLst>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 id="2147484327" r:id="rId12"/>
    <p:sldLayoutId id="2147484328" r:id="rId13"/>
    <p:sldLayoutId id="2147484329" r:id="rId14"/>
    <p:sldLayoutId id="2147484330" r:id="rId15"/>
    <p:sldLayoutId id="2147484331" r:id="rId16"/>
    <p:sldLayoutId id="2147484332" r:id="rId17"/>
    <p:sldLayoutId id="2147484333" r:id="rId18"/>
    <p:sldLayoutId id="2147484334" r:id="rId19"/>
    <p:sldLayoutId id="2147484335" r:id="rId20"/>
    <p:sldLayoutId id="2147484336" r:id="rId21"/>
    <p:sldLayoutId id="2147484337" r:id="rId22"/>
    <p:sldLayoutId id="2147484338" r:id="rId23"/>
    <p:sldLayoutId id="2147484339" r:id="rId24"/>
    <p:sldLayoutId id="2147484340" r:id="rId25"/>
    <p:sldLayoutId id="2147484341" r:id="rId26"/>
    <p:sldLayoutId id="2147484342" r:id="rId27"/>
    <p:sldLayoutId id="2147484343" r:id="rId28"/>
    <p:sldLayoutId id="2147484344" r:id="rId29"/>
    <p:sldLayoutId id="2147484345" r:id="rId30"/>
    <p:sldLayoutId id="2147484346" r:id="rId31"/>
    <p:sldLayoutId id="2147484347" r:id="rId32"/>
    <p:sldLayoutId id="2147484348" r:id="rId33"/>
    <p:sldLayoutId id="2147484349" r:id="rId34"/>
    <p:sldLayoutId id="2147484350" r:id="rId35"/>
    <p:sldLayoutId id="2147484351" r:id="rId36"/>
    <p:sldLayoutId id="2147484352" r:id="rId37"/>
    <p:sldLayoutId id="2147484353" r:id="rId38"/>
    <p:sldLayoutId id="2147484354" r:id="rId39"/>
    <p:sldLayoutId id="2147484355" r:id="rId40"/>
    <p:sldLayoutId id="2147484356" r:id="rId41"/>
  </p:sldLayoutIdLst>
  <p:txStyles>
    <p:titleStyle>
      <a:lvl1pPr algn="l" defTabSz="1219170" rtl="0" eaLnBrk="1" latinLnBrk="0" hangingPunct="1">
        <a:spcBef>
          <a:spcPct val="0"/>
        </a:spcBef>
        <a:buNone/>
        <a:defRPr sz="3200" b="1" i="0" kern="1200" spc="0">
          <a:solidFill>
            <a:schemeClr val="tx2"/>
          </a:solidFill>
          <a:effectLst/>
          <a:latin typeface="+mn-lt"/>
          <a:ea typeface="Open Sans ExtraBold" panose="020B0906030804020204" pitchFamily="34" charset="0"/>
          <a:cs typeface="Open Sans ExtraBold" panose="020B0906030804020204" pitchFamily="34" charset="0"/>
        </a:defRPr>
      </a:lvl1pPr>
    </p:titleStyle>
    <p:bodyStyle>
      <a:lvl1pPr marL="347663" indent="-347663" algn="l" defTabSz="1219170" rtl="0" eaLnBrk="1" latinLnBrk="0" hangingPunct="1">
        <a:spcBef>
          <a:spcPts val="1200"/>
        </a:spcBef>
        <a:buClr>
          <a:srgbClr val="2DA2BF"/>
        </a:buClr>
        <a:buFont typeface="Arial" panose="020B0604020202020204" pitchFamily="34" charset="0"/>
        <a:buChar char="•"/>
        <a:tabLst/>
        <a:defRPr sz="2800" b="0" i="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ts val="1200"/>
        </a:spcBef>
        <a:buClr>
          <a:srgbClr val="2DA2BF"/>
        </a:buClr>
        <a:buFont typeface="Calibri Light" panose="020F0302020204030204" pitchFamily="34" charset="0"/>
        <a:buChar char="◦"/>
        <a:tabLst/>
        <a:defRPr sz="2400" b="0" i="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ts val="1200"/>
        </a:spcBef>
        <a:buClr>
          <a:srgbClr val="2DA2BF"/>
        </a:buClr>
        <a:buSzPct val="80000"/>
        <a:buFont typeface="Wingdings" panose="05000000000000000000" pitchFamily="2" charset="2"/>
        <a:buChar char="§"/>
        <a:tabLst/>
        <a:defRPr sz="2400" b="0" i="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ts val="1200"/>
        </a:spcBef>
        <a:buClr>
          <a:srgbClr val="2DA2BF"/>
        </a:buClr>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ts val="1200"/>
        </a:spcBef>
        <a:buClr>
          <a:srgbClr val="2DA2BF"/>
        </a:buClr>
        <a:buSzPct val="80000"/>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42.xml"/><Relationship Id="rId5" Type="http://schemas.openxmlformats.org/officeDocument/2006/relationships/image" Target="../media/image91.png"/><Relationship Id="rId4" Type="http://schemas.openxmlformats.org/officeDocument/2006/relationships/image" Target="../media/image9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bayer.onenetwork.com/" TargetMode="Externa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hyperlink" Target="https://bayer.onenetwork.com/carrier-integration/" TargetMode="External"/><Relationship Id="rId2" Type="http://schemas.openxmlformats.org/officeDocument/2006/relationships/hyperlink" Target="https://bayer.onenetwork.com/supplier-integration/" TargetMode="External"/><Relationship Id="rId1" Type="http://schemas.openxmlformats.org/officeDocument/2006/relationships/slideLayout" Target="../slideLayouts/slideLayout42.xml"/><Relationship Id="rId4" Type="http://schemas.openxmlformats.org/officeDocument/2006/relationships/image" Target="../media/image93.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46.png"/><Relationship Id="rId11" Type="http://schemas.openxmlformats.org/officeDocument/2006/relationships/image" Target="../media/image51.jpe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svg"/><Relationship Id="rId9" Type="http://schemas.openxmlformats.org/officeDocument/2006/relationships/image" Target="../media/image4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18" Type="http://schemas.openxmlformats.org/officeDocument/2006/relationships/image" Target="../media/image68.png"/><Relationship Id="rId3" Type="http://schemas.openxmlformats.org/officeDocument/2006/relationships/image" Target="../media/image53.svg"/><Relationship Id="rId21" Type="http://schemas.openxmlformats.org/officeDocument/2006/relationships/image" Target="../media/image71.svg"/><Relationship Id="rId7" Type="http://schemas.openxmlformats.org/officeDocument/2006/relationships/image" Target="../media/image57.svg"/><Relationship Id="rId12" Type="http://schemas.openxmlformats.org/officeDocument/2006/relationships/image" Target="../media/image62.png"/><Relationship Id="rId17" Type="http://schemas.openxmlformats.org/officeDocument/2006/relationships/image" Target="../media/image67.svg"/><Relationship Id="rId2" Type="http://schemas.openxmlformats.org/officeDocument/2006/relationships/image" Target="../media/image52.png"/><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Layout" Target="../slideLayouts/slideLayout4.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5" Type="http://schemas.openxmlformats.org/officeDocument/2006/relationships/image" Target="../media/image65.svg"/><Relationship Id="rId10" Type="http://schemas.openxmlformats.org/officeDocument/2006/relationships/image" Target="../media/image60.png"/><Relationship Id="rId19" Type="http://schemas.openxmlformats.org/officeDocument/2006/relationships/image" Target="../media/image69.svg"/><Relationship Id="rId4" Type="http://schemas.openxmlformats.org/officeDocument/2006/relationships/image" Target="../media/image54.png"/><Relationship Id="rId9" Type="http://schemas.openxmlformats.org/officeDocument/2006/relationships/image" Target="../media/image59.svg"/><Relationship Id="rId14" Type="http://schemas.openxmlformats.org/officeDocument/2006/relationships/image" Target="../media/image64.png"/></Relationships>
</file>

<file path=ppt/slides/_rels/slide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72.png"/><Relationship Id="rId1" Type="http://schemas.openxmlformats.org/officeDocument/2006/relationships/slideLayout" Target="../slideLayouts/slideLayout42.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 Id="rId9" Type="http://schemas.openxmlformats.org/officeDocument/2006/relationships/image" Target="../media/image79.svg"/></Relationships>
</file>

<file path=ppt/slides/_rels/slide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4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8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5">
            <a:extLst>
              <a:ext uri="{FF2B5EF4-FFF2-40B4-BE49-F238E27FC236}">
                <a16:creationId xmlns:a16="http://schemas.microsoft.com/office/drawing/2014/main" id="{94FB46C5-B2D8-F91B-A412-DE98DA8F897A}"/>
              </a:ext>
            </a:extLst>
          </p:cNvPr>
          <p:cNvSpPr>
            <a:spLocks noGrp="1"/>
          </p:cNvSpPr>
          <p:nvPr>
            <p:ph type="subTitle" idx="1"/>
          </p:nvPr>
        </p:nvSpPr>
        <p:spPr>
          <a:xfrm>
            <a:off x="778528" y="4399679"/>
            <a:ext cx="5060639" cy="1214595"/>
          </a:xfrm>
        </p:spPr>
        <p:txBody>
          <a:bodyPr vert="horz" lIns="0" tIns="45720" rIns="0" bIns="45720" rtlCol="0" anchor="t">
            <a:noAutofit/>
          </a:bodyPr>
          <a:lstStyle/>
          <a:p>
            <a:r>
              <a:rPr lang="en-US" sz="2000" b="1" i="1">
                <a:solidFill>
                  <a:srgbClr val="FFFFFF"/>
                </a:solidFill>
                <a:latin typeface="+mn-lt"/>
                <a:ea typeface="Open Sans"/>
                <a:cs typeface="Open Sans"/>
              </a:rPr>
              <a:t>Bayer &amp; One Network Partner Summit</a:t>
            </a:r>
          </a:p>
          <a:p>
            <a:endParaRPr lang="en-US" b="1" i="1">
              <a:solidFill>
                <a:srgbClr val="FFFFFF"/>
              </a:solidFill>
              <a:latin typeface="+mn-lt"/>
              <a:ea typeface="Open Sans"/>
              <a:cs typeface="Open Sans"/>
            </a:endParaRPr>
          </a:p>
          <a:p>
            <a:r>
              <a:rPr lang="en-US" b="1" i="1">
                <a:solidFill>
                  <a:srgbClr val="FFFFFF"/>
                </a:solidFill>
                <a:latin typeface="+mn-lt"/>
                <a:ea typeface="Open Sans"/>
                <a:cs typeface="Open Sans"/>
              </a:rPr>
              <a:t>April</a:t>
            </a:r>
            <a:r>
              <a:rPr lang="en-US" sz="2000" b="1" i="1">
                <a:solidFill>
                  <a:srgbClr val="FFFFFF"/>
                </a:solidFill>
                <a:latin typeface="+mn-lt"/>
                <a:ea typeface="Open Sans"/>
                <a:cs typeface="Open Sans"/>
              </a:rPr>
              <a:t> 2024</a:t>
            </a:r>
            <a:endParaRPr lang="en-US"/>
          </a:p>
        </p:txBody>
      </p:sp>
      <p:sp>
        <p:nvSpPr>
          <p:cNvPr id="5" name="Title 6">
            <a:extLst>
              <a:ext uri="{FF2B5EF4-FFF2-40B4-BE49-F238E27FC236}">
                <a16:creationId xmlns:a16="http://schemas.microsoft.com/office/drawing/2014/main" id="{68B40D5D-5711-E36B-CAA0-22CD09BD77D2}"/>
              </a:ext>
            </a:extLst>
          </p:cNvPr>
          <p:cNvSpPr>
            <a:spLocks noGrp="1"/>
          </p:cNvSpPr>
          <p:nvPr>
            <p:ph type="ctrTitle"/>
          </p:nvPr>
        </p:nvSpPr>
        <p:spPr>
          <a:xfrm>
            <a:off x="780288" y="2136531"/>
            <a:ext cx="7772400" cy="1568041"/>
          </a:xfrm>
        </p:spPr>
        <p:txBody>
          <a:bodyPr/>
          <a:lstStyle/>
          <a:p>
            <a:r>
              <a:rPr lang="en-US">
                <a:solidFill>
                  <a:srgbClr val="FFFFFF"/>
                </a:solidFill>
              </a:rPr>
              <a:t>Supply Chain Visibility</a:t>
            </a:r>
          </a:p>
        </p:txBody>
      </p:sp>
      <p:pic>
        <p:nvPicPr>
          <p:cNvPr id="6" name="Picture 5">
            <a:extLst>
              <a:ext uri="{FF2B5EF4-FFF2-40B4-BE49-F238E27FC236}">
                <a16:creationId xmlns:a16="http://schemas.microsoft.com/office/drawing/2014/main" id="{AC919731-A265-E161-CFB9-6054C1B4F960}"/>
              </a:ext>
            </a:extLst>
          </p:cNvPr>
          <p:cNvPicPr>
            <a:picLocks noChangeAspect="1"/>
          </p:cNvPicPr>
          <p:nvPr/>
        </p:nvPicPr>
        <p:blipFill>
          <a:blip r:embed="rId3"/>
          <a:stretch>
            <a:fillRect/>
          </a:stretch>
        </p:blipFill>
        <p:spPr>
          <a:xfrm>
            <a:off x="1746815" y="638152"/>
            <a:ext cx="948992" cy="846556"/>
          </a:xfrm>
          <a:prstGeom prst="rect">
            <a:avLst/>
          </a:prstGeom>
        </p:spPr>
      </p:pic>
    </p:spTree>
    <p:extLst>
      <p:ext uri="{BB962C8B-B14F-4D97-AF65-F5344CB8AC3E}">
        <p14:creationId xmlns:p14="http://schemas.microsoft.com/office/powerpoint/2010/main" val="14340491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29E297-E798-08B1-A1CC-65371311D18E}"/>
              </a:ext>
            </a:extLst>
          </p:cNvPr>
          <p:cNvSpPr>
            <a:spLocks noGrp="1"/>
          </p:cNvSpPr>
          <p:nvPr>
            <p:ph type="body" sz="quarter" idx="11"/>
          </p:nvPr>
        </p:nvSpPr>
        <p:spPr/>
        <p:txBody>
          <a:bodyPr/>
          <a:lstStyle/>
          <a:p>
            <a:r>
              <a:rPr lang="en-US" sz="3200">
                <a:latin typeface="Open Sans"/>
                <a:ea typeface="Open Sans"/>
              </a:rPr>
              <a:t>All Partners Benefit</a:t>
            </a:r>
            <a:endParaRPr lang="en-US" sz="3200">
              <a:latin typeface="Open Sans"/>
            </a:endParaRPr>
          </a:p>
        </p:txBody>
      </p:sp>
      <p:graphicFrame>
        <p:nvGraphicFramePr>
          <p:cNvPr id="3" name="Table 2">
            <a:extLst>
              <a:ext uri="{FF2B5EF4-FFF2-40B4-BE49-F238E27FC236}">
                <a16:creationId xmlns:a16="http://schemas.microsoft.com/office/drawing/2014/main" id="{1C312072-B092-412E-81AA-32A802D2C4FF}"/>
              </a:ext>
            </a:extLst>
          </p:cNvPr>
          <p:cNvGraphicFramePr>
            <a:graphicFrameLocks noGrp="1"/>
          </p:cNvGraphicFramePr>
          <p:nvPr>
            <p:extLst>
              <p:ext uri="{D42A27DB-BD31-4B8C-83A1-F6EECF244321}">
                <p14:modId xmlns:p14="http://schemas.microsoft.com/office/powerpoint/2010/main" val="1998282365"/>
              </p:ext>
            </p:extLst>
          </p:nvPr>
        </p:nvGraphicFramePr>
        <p:xfrm>
          <a:off x="385111" y="1424651"/>
          <a:ext cx="11326046" cy="4914160"/>
        </p:xfrm>
        <a:graphic>
          <a:graphicData uri="http://schemas.openxmlformats.org/drawingml/2006/table">
            <a:tbl>
              <a:tblPr firstRow="1" bandRow="1">
                <a:tableStyleId>{5C22544A-7EE6-4342-B048-85BDC9FD1C3A}</a:tableStyleId>
              </a:tblPr>
              <a:tblGrid>
                <a:gridCol w="7213526">
                  <a:extLst>
                    <a:ext uri="{9D8B030D-6E8A-4147-A177-3AD203B41FA5}">
                      <a16:colId xmlns:a16="http://schemas.microsoft.com/office/drawing/2014/main" val="20001"/>
                    </a:ext>
                  </a:extLst>
                </a:gridCol>
                <a:gridCol w="149706">
                  <a:extLst>
                    <a:ext uri="{9D8B030D-6E8A-4147-A177-3AD203B41FA5}">
                      <a16:colId xmlns:a16="http://schemas.microsoft.com/office/drawing/2014/main" val="20002"/>
                    </a:ext>
                  </a:extLst>
                </a:gridCol>
                <a:gridCol w="1372014">
                  <a:extLst>
                    <a:ext uri="{9D8B030D-6E8A-4147-A177-3AD203B41FA5}">
                      <a16:colId xmlns:a16="http://schemas.microsoft.com/office/drawing/2014/main" val="20003"/>
                    </a:ext>
                  </a:extLst>
                </a:gridCol>
                <a:gridCol w="1320461">
                  <a:extLst>
                    <a:ext uri="{9D8B030D-6E8A-4147-A177-3AD203B41FA5}">
                      <a16:colId xmlns:a16="http://schemas.microsoft.com/office/drawing/2014/main" val="595203637"/>
                    </a:ext>
                  </a:extLst>
                </a:gridCol>
                <a:gridCol w="1270339">
                  <a:extLst>
                    <a:ext uri="{9D8B030D-6E8A-4147-A177-3AD203B41FA5}">
                      <a16:colId xmlns:a16="http://schemas.microsoft.com/office/drawing/2014/main" val="1350958320"/>
                    </a:ext>
                  </a:extLst>
                </a:gridCol>
              </a:tblGrid>
              <a:tr h="645863">
                <a:tc>
                  <a:txBody>
                    <a:bodyPr/>
                    <a:lstStyle/>
                    <a:p>
                      <a:pPr algn="l"/>
                      <a:r>
                        <a:rPr lang="en-US" sz="2000" b="1" i="0">
                          <a:solidFill>
                            <a:schemeClr val="bg1"/>
                          </a:solidFill>
                          <a:latin typeface="Poppins Medium"/>
                          <a:ea typeface="Lato"/>
                          <a:cs typeface="Poppins Medium"/>
                        </a:rPr>
                        <a:t>Value Driver</a:t>
                      </a:r>
                    </a:p>
                  </a:txBody>
                  <a:tcPr marL="62153" marR="62153" marT="31076" marB="3107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endParaRPr lang="en-US" sz="2000" b="0" i="0">
                        <a:solidFill>
                          <a:schemeClr val="bg1"/>
                        </a:solidFill>
                        <a:latin typeface="Poppins Medium" pitchFamily="2" charset="77"/>
                        <a:ea typeface="Lato" panose="020F0502020204030203" pitchFamily="34" charset="0"/>
                        <a:cs typeface="Poppins Medium" pitchFamily="2" charset="77"/>
                      </a:endParaRPr>
                    </a:p>
                  </a:txBody>
                  <a:tcPr marL="62153" marR="62153" marT="31076" marB="3107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2000" b="0" i="0">
                          <a:solidFill>
                            <a:schemeClr val="bg1"/>
                          </a:solidFill>
                          <a:latin typeface="Poppins Medium"/>
                          <a:ea typeface="Lato"/>
                          <a:cs typeface="Poppins Medium"/>
                        </a:rPr>
                        <a:t>Bayer</a:t>
                      </a:r>
                    </a:p>
                  </a:txBody>
                  <a:tcPr marL="62153" marR="62153" marT="31076" marB="3107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2000" b="0" i="0">
                          <a:solidFill>
                            <a:schemeClr val="bg1"/>
                          </a:solidFill>
                          <a:latin typeface="Poppins Medium"/>
                          <a:ea typeface="Lato"/>
                          <a:cs typeface="Poppins Medium"/>
                        </a:rPr>
                        <a:t>RMS</a:t>
                      </a:r>
                    </a:p>
                  </a:txBody>
                  <a:tcPr marL="62153" marR="62153" marT="31076" marB="3107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2000" b="0" i="0">
                          <a:solidFill>
                            <a:schemeClr val="bg1"/>
                          </a:solidFill>
                          <a:latin typeface="Poppins Medium"/>
                          <a:ea typeface="Lato"/>
                          <a:cs typeface="Poppins Medium"/>
                        </a:rPr>
                        <a:t>LSP</a:t>
                      </a:r>
                    </a:p>
                  </a:txBody>
                  <a:tcPr marL="62153" marR="62153" marT="31076" marB="3107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1"/>
                  </a:ext>
                </a:extLst>
              </a:tr>
              <a:tr h="1940196">
                <a:tc>
                  <a:txBody>
                    <a:bodyPr/>
                    <a:lstStyle/>
                    <a:p>
                      <a:pPr marL="0" indent="0" algn="l">
                        <a:buFont typeface="Arial" panose="020B0604020202020204" pitchFamily="34" charset="0"/>
                        <a:buNone/>
                      </a:pPr>
                      <a:r>
                        <a:rPr lang="en-US" sz="1600" b="1" i="0">
                          <a:solidFill>
                            <a:schemeClr val="tx1"/>
                          </a:solidFill>
                          <a:latin typeface="+mn-lt"/>
                          <a:ea typeface="Lato Light"/>
                          <a:cs typeface="Lato Light"/>
                        </a:rPr>
                        <a:t>Revenue</a:t>
                      </a:r>
                    </a:p>
                    <a:p>
                      <a:pPr marL="285750" indent="-285750" algn="l">
                        <a:lnSpc>
                          <a:spcPct val="150000"/>
                        </a:lnSpc>
                        <a:spcBef>
                          <a:spcPts val="600"/>
                        </a:spcBef>
                        <a:buFont typeface="Arial" panose="020B0604020202020204" pitchFamily="34" charset="0"/>
                        <a:buChar char="•"/>
                      </a:pPr>
                      <a:r>
                        <a:rPr lang="en-US" sz="1400" b="0" i="0">
                          <a:solidFill>
                            <a:schemeClr val="tx1"/>
                          </a:solidFill>
                          <a:latin typeface="+mn-lt"/>
                          <a:ea typeface="Lato Light"/>
                          <a:cs typeface="Lato Light"/>
                        </a:rPr>
                        <a:t>Improved sell-through through, reduction in stockouts</a:t>
                      </a:r>
                    </a:p>
                    <a:p>
                      <a:pPr marL="285750" indent="-285750" algn="l">
                        <a:lnSpc>
                          <a:spcPct val="150000"/>
                        </a:lnSpc>
                        <a:buFont typeface="Arial" panose="020B0604020202020204" pitchFamily="34" charset="0"/>
                        <a:buChar char="•"/>
                      </a:pPr>
                      <a:r>
                        <a:rPr lang="en-US" sz="1400" b="0" i="0">
                          <a:solidFill>
                            <a:schemeClr val="tx1"/>
                          </a:solidFill>
                          <a:latin typeface="+mn-lt"/>
                          <a:ea typeface="Lato Light"/>
                          <a:cs typeface="Lato Light"/>
                        </a:rPr>
                        <a:t>Reduction in detention and demurrage charges</a:t>
                      </a:r>
                    </a:p>
                    <a:p>
                      <a:pPr marL="285750" indent="-285750" algn="l">
                        <a:lnSpc>
                          <a:spcPct val="150000"/>
                        </a:lnSpc>
                        <a:buFont typeface="Arial" panose="020B0604020202020204" pitchFamily="34" charset="0"/>
                        <a:buChar char="•"/>
                      </a:pPr>
                      <a:r>
                        <a:rPr lang="en-US" sz="1400" b="0" i="0">
                          <a:solidFill>
                            <a:schemeClr val="tx1"/>
                          </a:solidFill>
                          <a:latin typeface="+mn-lt"/>
                          <a:ea typeface="Lato Light"/>
                          <a:cs typeface="Lato Light"/>
                        </a:rPr>
                        <a:t>Reduction in driver turnaround times</a:t>
                      </a:r>
                    </a:p>
                    <a:p>
                      <a:pPr marL="0" indent="0" algn="l">
                        <a:lnSpc>
                          <a:spcPct val="100000"/>
                        </a:lnSpc>
                        <a:buFont typeface="Arial" panose="020B0604020202020204" pitchFamily="34" charset="0"/>
                        <a:buNone/>
                      </a:pPr>
                      <a:endParaRPr lang="en-US" sz="1400" b="0" i="0">
                        <a:solidFill>
                          <a:schemeClr val="tx1"/>
                        </a:solidFill>
                        <a:latin typeface="+mn-lt"/>
                        <a:ea typeface="Lato Light" panose="020F0502020204030203" pitchFamily="34" charset="0"/>
                        <a:cs typeface="Lato Light" panose="020F0502020204030203" pitchFamily="34" charset="0"/>
                      </a:endParaRPr>
                    </a:p>
                  </a:txBody>
                  <a:tcPr marL="18000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US" sz="1400" b="0" i="0">
                        <a:solidFill>
                          <a:schemeClr val="tx1"/>
                        </a:solidFill>
                        <a:latin typeface="Century Gothic" panose="020B0502020202020204" pitchFamily="34" charset="0"/>
                        <a:ea typeface="Lato Light" panose="020F0502020204030203" pitchFamily="34" charset="0"/>
                        <a:cs typeface="Poppins Light" pitchFamily="2" charset="77"/>
                      </a:endParaRPr>
                    </a:p>
                  </a:txBody>
                  <a:tcPr marL="4572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US" sz="1400" b="0" i="0">
                        <a:solidFill>
                          <a:schemeClr val="tx1"/>
                        </a:solidFill>
                        <a:latin typeface="Century Gothic" panose="020B0502020202020204" pitchFamily="34" charset="0"/>
                        <a:ea typeface="Lato Light" panose="020F0502020204030203" pitchFamily="34" charset="0"/>
                        <a:cs typeface="Poppins Light" pitchFamily="2" charset="77"/>
                      </a:endParaRPr>
                    </a:p>
                  </a:txBody>
                  <a:tcPr marL="4572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US" sz="1400" b="0" i="0">
                        <a:solidFill>
                          <a:schemeClr val="tx1"/>
                        </a:solidFill>
                        <a:latin typeface="Century Gothic" panose="020B0502020202020204" pitchFamily="34" charset="0"/>
                        <a:ea typeface="Lato Light" panose="020F0502020204030203" pitchFamily="34" charset="0"/>
                        <a:cs typeface="Poppins Light" pitchFamily="2" charset="77"/>
                      </a:endParaRPr>
                    </a:p>
                  </a:txBody>
                  <a:tcPr marL="4572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US" sz="1400" b="0" i="0">
                        <a:solidFill>
                          <a:schemeClr val="tx1"/>
                        </a:solidFill>
                        <a:latin typeface="Century Gothic" panose="020B0502020202020204" pitchFamily="34" charset="0"/>
                        <a:ea typeface="Lato Light" panose="020F0502020204030203" pitchFamily="34" charset="0"/>
                        <a:cs typeface="Poppins Light" pitchFamily="2" charset="77"/>
                      </a:endParaRPr>
                    </a:p>
                  </a:txBody>
                  <a:tcPr marL="4572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10002"/>
                  </a:ext>
                </a:extLst>
              </a:tr>
              <a:tr h="783045">
                <a:tc>
                  <a:txBody>
                    <a:bodyPr/>
                    <a:lstStyle/>
                    <a:p>
                      <a:pPr algn="l"/>
                      <a:r>
                        <a:rPr lang="en-US" sz="1600" b="1" i="0">
                          <a:solidFill>
                            <a:schemeClr val="tx1"/>
                          </a:solidFill>
                          <a:latin typeface="+mn-lt"/>
                          <a:ea typeface="Lato Light"/>
                          <a:cs typeface="Lato Light"/>
                        </a:rPr>
                        <a:t>Asset Utilization</a:t>
                      </a:r>
                    </a:p>
                    <a:p>
                      <a:pPr marL="285750" indent="-285750" algn="l">
                        <a:lnSpc>
                          <a:spcPct val="150000"/>
                        </a:lnSpc>
                        <a:spcBef>
                          <a:spcPts val="600"/>
                        </a:spcBef>
                        <a:buFont typeface="Arial" panose="020B0604020202020204" pitchFamily="34" charset="0"/>
                        <a:buChar char="•"/>
                      </a:pPr>
                      <a:r>
                        <a:rPr lang="en-US" sz="1400" b="0" i="0">
                          <a:solidFill>
                            <a:schemeClr val="tx1"/>
                          </a:solidFill>
                          <a:latin typeface="+mn-lt"/>
                          <a:ea typeface="Lato Light"/>
                          <a:cs typeface="Lato Light"/>
                        </a:rPr>
                        <a:t>Reduction in lead-time and lead-time variability:</a:t>
                      </a:r>
                    </a:p>
                    <a:p>
                      <a:pPr marL="894715" lvl="1" indent="-285750" algn="l">
                        <a:lnSpc>
                          <a:spcPct val="150000"/>
                        </a:lnSpc>
                        <a:buFont typeface="Arial" panose="020B0604020202020204" pitchFamily="34" charset="0"/>
                        <a:buChar char="•"/>
                      </a:pPr>
                      <a:r>
                        <a:rPr lang="en-US" sz="1400" b="0" i="0">
                          <a:solidFill>
                            <a:schemeClr val="tx1"/>
                          </a:solidFill>
                          <a:latin typeface="+mn-lt"/>
                          <a:ea typeface="Lato Light"/>
                          <a:cs typeface="Lato Light"/>
                        </a:rPr>
                        <a:t>Reduction in inventory and carrying costs</a:t>
                      </a:r>
                    </a:p>
                    <a:p>
                      <a:pPr marL="894715" lvl="1" indent="-285750" algn="l">
                        <a:lnSpc>
                          <a:spcPct val="150000"/>
                        </a:lnSpc>
                        <a:buFont typeface="Arial" panose="020B0604020202020204" pitchFamily="34" charset="0"/>
                        <a:buChar char="•"/>
                      </a:pPr>
                      <a:r>
                        <a:rPr lang="en-US" sz="1400" b="0" i="0">
                          <a:solidFill>
                            <a:schemeClr val="tx1"/>
                          </a:solidFill>
                          <a:latin typeface="+mn-lt"/>
                          <a:ea typeface="Lato Light"/>
                          <a:cs typeface="Lato Light"/>
                        </a:rPr>
                        <a:t>Reduction in carrier expedite spend</a:t>
                      </a:r>
                    </a:p>
                    <a:p>
                      <a:pPr marL="0" algn="l">
                        <a:spcBef>
                          <a:spcPts val="600"/>
                        </a:spcBef>
                      </a:pPr>
                      <a:r>
                        <a:rPr lang="en-US" sz="1600" b="1" i="0">
                          <a:solidFill>
                            <a:schemeClr val="tx1"/>
                          </a:solidFill>
                          <a:latin typeface="+mn-lt"/>
                          <a:ea typeface="Lato Light"/>
                          <a:cs typeface="Lato Light"/>
                        </a:rPr>
                        <a:t>Carrier Asset and Driver Utilization</a:t>
                      </a:r>
                    </a:p>
                    <a:p>
                      <a:pPr marL="285750" indent="-285750" algn="l">
                        <a:lnSpc>
                          <a:spcPct val="150000"/>
                        </a:lnSpc>
                        <a:spcBef>
                          <a:spcPts val="600"/>
                        </a:spcBef>
                        <a:buFont typeface="Arial" panose="020B0604020202020204" pitchFamily="34" charset="0"/>
                        <a:buChar char="•"/>
                      </a:pPr>
                      <a:r>
                        <a:rPr lang="en-US" sz="1400" b="0" i="0">
                          <a:solidFill>
                            <a:schemeClr val="tx1"/>
                          </a:solidFill>
                          <a:latin typeface="+mn-lt"/>
                          <a:ea typeface="Lato Light"/>
                          <a:cs typeface="Lato Light"/>
                        </a:rPr>
                        <a:t>Reduction in dwell time</a:t>
                      </a:r>
                    </a:p>
                    <a:p>
                      <a:pPr marL="895335" lvl="1" indent="-285750" algn="l">
                        <a:lnSpc>
                          <a:spcPct val="150000"/>
                        </a:lnSpc>
                        <a:buFont typeface="Arial" panose="020B0604020202020204" pitchFamily="34" charset="0"/>
                        <a:buChar char="•"/>
                      </a:pPr>
                      <a:endParaRPr lang="en-US" sz="1400" b="0" i="0">
                        <a:solidFill>
                          <a:schemeClr val="tx1"/>
                        </a:solidFill>
                        <a:latin typeface="+mn-lt"/>
                        <a:ea typeface="Lato Light" panose="020F0502020204030203" pitchFamily="34" charset="0"/>
                        <a:cs typeface="Lato Light" panose="020F0502020204030203" pitchFamily="34" charset="0"/>
                      </a:endParaRPr>
                    </a:p>
                  </a:txBody>
                  <a:tcPr marL="18000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endParaRPr lang="en-US" sz="1400" b="0" i="0">
                        <a:solidFill>
                          <a:schemeClr val="tx1"/>
                        </a:solidFill>
                        <a:latin typeface="Century Gothic" panose="020B0502020202020204" pitchFamily="34" charset="0"/>
                        <a:ea typeface="Lato Light" panose="020F0502020204030203" pitchFamily="34" charset="0"/>
                        <a:cs typeface="Poppins Light" pitchFamily="2" charset="77"/>
                      </a:endParaRPr>
                    </a:p>
                  </a:txBody>
                  <a:tcPr marL="4572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endParaRPr lang="en-US" sz="1400" b="0" i="0">
                        <a:solidFill>
                          <a:schemeClr val="tx1"/>
                        </a:solidFill>
                        <a:latin typeface="Century Gothic" panose="020B0502020202020204" pitchFamily="34" charset="0"/>
                        <a:ea typeface="Lato Light" panose="020F0502020204030203" pitchFamily="34" charset="0"/>
                        <a:cs typeface="Poppins Light" pitchFamily="2" charset="77"/>
                      </a:endParaRPr>
                    </a:p>
                  </a:txBody>
                  <a:tcPr marL="4572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endParaRPr lang="en-US" sz="1400" b="0" i="0">
                        <a:solidFill>
                          <a:schemeClr val="tx1"/>
                        </a:solidFill>
                        <a:latin typeface="Century Gothic" panose="020B0502020202020204" pitchFamily="34" charset="0"/>
                        <a:ea typeface="Lato Light" panose="020F0502020204030203" pitchFamily="34" charset="0"/>
                        <a:cs typeface="Poppins Light" pitchFamily="2" charset="77"/>
                      </a:endParaRPr>
                    </a:p>
                  </a:txBody>
                  <a:tcPr marL="4572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endParaRPr lang="en-US" sz="1400" b="0" i="0">
                        <a:solidFill>
                          <a:schemeClr val="tx1"/>
                        </a:solidFill>
                        <a:latin typeface="Century Gothic" panose="020B0502020202020204" pitchFamily="34" charset="0"/>
                        <a:ea typeface="Lato Light" panose="020F0502020204030203" pitchFamily="34" charset="0"/>
                        <a:cs typeface="Poppins Light" pitchFamily="2" charset="77"/>
                      </a:endParaRPr>
                    </a:p>
                  </a:txBody>
                  <a:tcPr marL="4572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bl>
          </a:graphicData>
        </a:graphic>
      </p:graphicFrame>
      <p:grpSp>
        <p:nvGrpSpPr>
          <p:cNvPr id="4" name="Group 3">
            <a:extLst>
              <a:ext uri="{FF2B5EF4-FFF2-40B4-BE49-F238E27FC236}">
                <a16:creationId xmlns:a16="http://schemas.microsoft.com/office/drawing/2014/main" id="{163707F5-AD23-FD6A-F363-1927FCAC0362}"/>
              </a:ext>
            </a:extLst>
          </p:cNvPr>
          <p:cNvGrpSpPr/>
          <p:nvPr/>
        </p:nvGrpSpPr>
        <p:grpSpPr>
          <a:xfrm>
            <a:off x="8248940" y="3017277"/>
            <a:ext cx="193549" cy="181413"/>
            <a:chOff x="1876443" y="5905870"/>
            <a:chExt cx="526098" cy="526096"/>
          </a:xfrm>
        </p:grpSpPr>
        <p:sp>
          <p:nvSpPr>
            <p:cNvPr id="5" name="Oval 4">
              <a:extLst>
                <a:ext uri="{FF2B5EF4-FFF2-40B4-BE49-F238E27FC236}">
                  <a16:creationId xmlns:a16="http://schemas.microsoft.com/office/drawing/2014/main" id="{6D051BE3-35E5-7AA4-C14A-7F4CD2BD9C31}"/>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Freeform 16">
              <a:extLst>
                <a:ext uri="{FF2B5EF4-FFF2-40B4-BE49-F238E27FC236}">
                  <a16:creationId xmlns:a16="http://schemas.microsoft.com/office/drawing/2014/main" id="{F5A5EE19-EE96-6C11-D41A-12E79C95B339}"/>
                </a:ext>
              </a:extLst>
            </p:cNvPr>
            <p:cNvSpPr/>
            <p:nvPr/>
          </p:nvSpPr>
          <p:spPr>
            <a:xfrm rot="18641522">
              <a:off x="1995291" y="6074952"/>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7" name="Group 6">
            <a:extLst>
              <a:ext uri="{FF2B5EF4-FFF2-40B4-BE49-F238E27FC236}">
                <a16:creationId xmlns:a16="http://schemas.microsoft.com/office/drawing/2014/main" id="{71DECF8F-2E6A-3E7B-692D-7BC229322368}"/>
              </a:ext>
            </a:extLst>
          </p:cNvPr>
          <p:cNvGrpSpPr/>
          <p:nvPr/>
        </p:nvGrpSpPr>
        <p:grpSpPr>
          <a:xfrm>
            <a:off x="8248940" y="2666716"/>
            <a:ext cx="193549" cy="181413"/>
            <a:chOff x="1876443" y="5905870"/>
            <a:chExt cx="526098" cy="526096"/>
          </a:xfrm>
        </p:grpSpPr>
        <p:sp>
          <p:nvSpPr>
            <p:cNvPr id="8" name="Oval 7">
              <a:extLst>
                <a:ext uri="{FF2B5EF4-FFF2-40B4-BE49-F238E27FC236}">
                  <a16:creationId xmlns:a16="http://schemas.microsoft.com/office/drawing/2014/main" id="{CE3416ED-918D-8467-E0D5-0C5F693EAC04}"/>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Freeform 23">
              <a:extLst>
                <a:ext uri="{FF2B5EF4-FFF2-40B4-BE49-F238E27FC236}">
                  <a16:creationId xmlns:a16="http://schemas.microsoft.com/office/drawing/2014/main" id="{9A9CB002-0728-59EE-ED2A-44FF5872397F}"/>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DABAD7F9-2692-AC51-9799-F857B506478F}"/>
              </a:ext>
            </a:extLst>
          </p:cNvPr>
          <p:cNvGrpSpPr/>
          <p:nvPr/>
        </p:nvGrpSpPr>
        <p:grpSpPr>
          <a:xfrm>
            <a:off x="9723915" y="2666716"/>
            <a:ext cx="193549" cy="181413"/>
            <a:chOff x="1876443" y="5905870"/>
            <a:chExt cx="526098" cy="526096"/>
          </a:xfrm>
        </p:grpSpPr>
        <p:sp>
          <p:nvSpPr>
            <p:cNvPr id="12" name="Oval 11">
              <a:extLst>
                <a:ext uri="{FF2B5EF4-FFF2-40B4-BE49-F238E27FC236}">
                  <a16:creationId xmlns:a16="http://schemas.microsoft.com/office/drawing/2014/main" id="{9191DFFF-580F-C1D7-9DAE-767D7ADDE05A}"/>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Freeform 26">
              <a:extLst>
                <a:ext uri="{FF2B5EF4-FFF2-40B4-BE49-F238E27FC236}">
                  <a16:creationId xmlns:a16="http://schemas.microsoft.com/office/drawing/2014/main" id="{C8B5250D-9F24-067E-8C27-9AB90ED20836}"/>
                </a:ext>
              </a:extLst>
            </p:cNvPr>
            <p:cNvSpPr/>
            <p:nvPr/>
          </p:nvSpPr>
          <p:spPr>
            <a:xfrm rot="18641522">
              <a:off x="1995291" y="6074952"/>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4" name="Group 13">
            <a:extLst>
              <a:ext uri="{FF2B5EF4-FFF2-40B4-BE49-F238E27FC236}">
                <a16:creationId xmlns:a16="http://schemas.microsoft.com/office/drawing/2014/main" id="{1F7E9FFB-DDFC-78C1-737B-6D6F47F7603D}"/>
              </a:ext>
            </a:extLst>
          </p:cNvPr>
          <p:cNvGrpSpPr/>
          <p:nvPr/>
        </p:nvGrpSpPr>
        <p:grpSpPr>
          <a:xfrm>
            <a:off x="9723915" y="3017396"/>
            <a:ext cx="193549" cy="181413"/>
            <a:chOff x="1876443" y="5905870"/>
            <a:chExt cx="526098" cy="526096"/>
          </a:xfrm>
        </p:grpSpPr>
        <p:sp>
          <p:nvSpPr>
            <p:cNvPr id="15" name="Oval 14">
              <a:extLst>
                <a:ext uri="{FF2B5EF4-FFF2-40B4-BE49-F238E27FC236}">
                  <a16:creationId xmlns:a16="http://schemas.microsoft.com/office/drawing/2014/main" id="{07EC141C-DEAD-A1E7-075E-29B90210C69C}"/>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Freeform 29">
              <a:extLst>
                <a:ext uri="{FF2B5EF4-FFF2-40B4-BE49-F238E27FC236}">
                  <a16:creationId xmlns:a16="http://schemas.microsoft.com/office/drawing/2014/main" id="{9B410CDC-2B05-6698-752E-88E6AAAAC3B1}"/>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3" name="Group 22">
            <a:extLst>
              <a:ext uri="{FF2B5EF4-FFF2-40B4-BE49-F238E27FC236}">
                <a16:creationId xmlns:a16="http://schemas.microsoft.com/office/drawing/2014/main" id="{570C2F2B-DF78-2263-99A3-16AFD75630AE}"/>
              </a:ext>
            </a:extLst>
          </p:cNvPr>
          <p:cNvGrpSpPr/>
          <p:nvPr/>
        </p:nvGrpSpPr>
        <p:grpSpPr>
          <a:xfrm>
            <a:off x="8248940" y="4731200"/>
            <a:ext cx="193549" cy="181413"/>
            <a:chOff x="1876443" y="5905870"/>
            <a:chExt cx="526098" cy="526096"/>
          </a:xfrm>
        </p:grpSpPr>
        <p:sp>
          <p:nvSpPr>
            <p:cNvPr id="24" name="Oval 23">
              <a:extLst>
                <a:ext uri="{FF2B5EF4-FFF2-40B4-BE49-F238E27FC236}">
                  <a16:creationId xmlns:a16="http://schemas.microsoft.com/office/drawing/2014/main" id="{30799DFC-7D3B-FAF5-3BE2-234FCC0B2F5D}"/>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Freeform 23">
              <a:extLst>
                <a:ext uri="{FF2B5EF4-FFF2-40B4-BE49-F238E27FC236}">
                  <a16:creationId xmlns:a16="http://schemas.microsoft.com/office/drawing/2014/main" id="{DE86B086-0D0C-12C9-459D-267B64F618E3}"/>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6" name="Group 25">
            <a:extLst>
              <a:ext uri="{FF2B5EF4-FFF2-40B4-BE49-F238E27FC236}">
                <a16:creationId xmlns:a16="http://schemas.microsoft.com/office/drawing/2014/main" id="{272499FA-6902-A59A-ED3A-C6DC32CDE501}"/>
              </a:ext>
            </a:extLst>
          </p:cNvPr>
          <p:cNvGrpSpPr/>
          <p:nvPr/>
        </p:nvGrpSpPr>
        <p:grpSpPr>
          <a:xfrm>
            <a:off x="9723915" y="4731200"/>
            <a:ext cx="193549" cy="181413"/>
            <a:chOff x="1876443" y="5905870"/>
            <a:chExt cx="526098" cy="526096"/>
          </a:xfrm>
        </p:grpSpPr>
        <p:sp>
          <p:nvSpPr>
            <p:cNvPr id="27" name="Oval 26">
              <a:extLst>
                <a:ext uri="{FF2B5EF4-FFF2-40B4-BE49-F238E27FC236}">
                  <a16:creationId xmlns:a16="http://schemas.microsoft.com/office/drawing/2014/main" id="{FBB9B12F-61FA-8B64-D9F3-4F4CC884BEA4}"/>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8" name="Freeform 26">
              <a:extLst>
                <a:ext uri="{FF2B5EF4-FFF2-40B4-BE49-F238E27FC236}">
                  <a16:creationId xmlns:a16="http://schemas.microsoft.com/office/drawing/2014/main" id="{BC131071-B7C8-D1C4-9431-E9812B1E990A}"/>
                </a:ext>
              </a:extLst>
            </p:cNvPr>
            <p:cNvSpPr/>
            <p:nvPr/>
          </p:nvSpPr>
          <p:spPr>
            <a:xfrm rot="18641522">
              <a:off x="1995291" y="6074952"/>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9" name="Group 28">
            <a:extLst>
              <a:ext uri="{FF2B5EF4-FFF2-40B4-BE49-F238E27FC236}">
                <a16:creationId xmlns:a16="http://schemas.microsoft.com/office/drawing/2014/main" id="{3473C23D-589C-737E-C65C-34424C0DE261}"/>
              </a:ext>
            </a:extLst>
          </p:cNvPr>
          <p:cNvGrpSpPr/>
          <p:nvPr/>
        </p:nvGrpSpPr>
        <p:grpSpPr>
          <a:xfrm>
            <a:off x="9723915" y="5094034"/>
            <a:ext cx="193549" cy="181413"/>
            <a:chOff x="1876443" y="5905870"/>
            <a:chExt cx="526098" cy="526096"/>
          </a:xfrm>
        </p:grpSpPr>
        <p:sp>
          <p:nvSpPr>
            <p:cNvPr id="30" name="Oval 29">
              <a:extLst>
                <a:ext uri="{FF2B5EF4-FFF2-40B4-BE49-F238E27FC236}">
                  <a16:creationId xmlns:a16="http://schemas.microsoft.com/office/drawing/2014/main" id="{20F455A9-856C-8F7A-0F34-81F57B8D811C}"/>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1" name="Freeform 29">
              <a:extLst>
                <a:ext uri="{FF2B5EF4-FFF2-40B4-BE49-F238E27FC236}">
                  <a16:creationId xmlns:a16="http://schemas.microsoft.com/office/drawing/2014/main" id="{03FCB6A1-CD8F-B98A-F5F5-7520A0391BF5}"/>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35" name="Group 34">
            <a:extLst>
              <a:ext uri="{FF2B5EF4-FFF2-40B4-BE49-F238E27FC236}">
                <a16:creationId xmlns:a16="http://schemas.microsoft.com/office/drawing/2014/main" id="{48A65659-8C73-A1ED-BC86-1E9D94A81141}"/>
              </a:ext>
            </a:extLst>
          </p:cNvPr>
          <p:cNvGrpSpPr/>
          <p:nvPr/>
        </p:nvGrpSpPr>
        <p:grpSpPr>
          <a:xfrm>
            <a:off x="8248940" y="5108346"/>
            <a:ext cx="193549" cy="181413"/>
            <a:chOff x="1876443" y="5905870"/>
            <a:chExt cx="526098" cy="526096"/>
          </a:xfrm>
        </p:grpSpPr>
        <p:sp>
          <p:nvSpPr>
            <p:cNvPr id="36" name="Oval 35">
              <a:extLst>
                <a:ext uri="{FF2B5EF4-FFF2-40B4-BE49-F238E27FC236}">
                  <a16:creationId xmlns:a16="http://schemas.microsoft.com/office/drawing/2014/main" id="{A41AC4A1-1A4B-8E65-EDB5-937C93AA5C13}"/>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7" name="Freeform 23">
              <a:extLst>
                <a:ext uri="{FF2B5EF4-FFF2-40B4-BE49-F238E27FC236}">
                  <a16:creationId xmlns:a16="http://schemas.microsoft.com/office/drawing/2014/main" id="{556694C2-B5EB-B3B9-F960-9F3954F05707}"/>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44" name="Group 43">
            <a:extLst>
              <a:ext uri="{FF2B5EF4-FFF2-40B4-BE49-F238E27FC236}">
                <a16:creationId xmlns:a16="http://schemas.microsoft.com/office/drawing/2014/main" id="{A09C8D9C-DB21-EEB0-C524-2867FE55FCAE}"/>
              </a:ext>
            </a:extLst>
          </p:cNvPr>
          <p:cNvGrpSpPr/>
          <p:nvPr/>
        </p:nvGrpSpPr>
        <p:grpSpPr>
          <a:xfrm>
            <a:off x="10960139" y="3383438"/>
            <a:ext cx="193549" cy="181413"/>
            <a:chOff x="1876443" y="5905870"/>
            <a:chExt cx="526098" cy="526096"/>
          </a:xfrm>
        </p:grpSpPr>
        <p:sp>
          <p:nvSpPr>
            <p:cNvPr id="45" name="Oval 44">
              <a:extLst>
                <a:ext uri="{FF2B5EF4-FFF2-40B4-BE49-F238E27FC236}">
                  <a16:creationId xmlns:a16="http://schemas.microsoft.com/office/drawing/2014/main" id="{93AB9DEB-249F-9500-3CF6-C4BA65431E93}"/>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6" name="Freeform 16">
              <a:extLst>
                <a:ext uri="{FF2B5EF4-FFF2-40B4-BE49-F238E27FC236}">
                  <a16:creationId xmlns:a16="http://schemas.microsoft.com/office/drawing/2014/main" id="{BFF23A95-E6D1-7FC8-0C45-50D9A25A9E0A}"/>
                </a:ext>
              </a:extLst>
            </p:cNvPr>
            <p:cNvSpPr/>
            <p:nvPr/>
          </p:nvSpPr>
          <p:spPr>
            <a:xfrm rot="18641522">
              <a:off x="1995291" y="6074952"/>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67" name="Group 66">
            <a:extLst>
              <a:ext uri="{FF2B5EF4-FFF2-40B4-BE49-F238E27FC236}">
                <a16:creationId xmlns:a16="http://schemas.microsoft.com/office/drawing/2014/main" id="{DB95FA64-E2BC-46D3-B1B3-451FB312CCD3}"/>
              </a:ext>
            </a:extLst>
          </p:cNvPr>
          <p:cNvGrpSpPr/>
          <p:nvPr/>
        </p:nvGrpSpPr>
        <p:grpSpPr>
          <a:xfrm>
            <a:off x="10960139" y="5850118"/>
            <a:ext cx="193549" cy="181413"/>
            <a:chOff x="1876443" y="5905870"/>
            <a:chExt cx="526098" cy="526096"/>
          </a:xfrm>
        </p:grpSpPr>
        <p:sp>
          <p:nvSpPr>
            <p:cNvPr id="68" name="Oval 67">
              <a:extLst>
                <a:ext uri="{FF2B5EF4-FFF2-40B4-BE49-F238E27FC236}">
                  <a16:creationId xmlns:a16="http://schemas.microsoft.com/office/drawing/2014/main" id="{D62A3676-F8A9-80CF-663E-5AE59CF61DBA}"/>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9" name="Freeform 16">
              <a:extLst>
                <a:ext uri="{FF2B5EF4-FFF2-40B4-BE49-F238E27FC236}">
                  <a16:creationId xmlns:a16="http://schemas.microsoft.com/office/drawing/2014/main" id="{9A656BDD-C66D-1B94-D386-9A1473A86C7D}"/>
                </a:ext>
              </a:extLst>
            </p:cNvPr>
            <p:cNvSpPr/>
            <p:nvPr/>
          </p:nvSpPr>
          <p:spPr>
            <a:xfrm rot="18641522">
              <a:off x="1995291" y="6074952"/>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Tree>
    <p:extLst>
      <p:ext uri="{BB962C8B-B14F-4D97-AF65-F5344CB8AC3E}">
        <p14:creationId xmlns:p14="http://schemas.microsoft.com/office/powerpoint/2010/main" val="3429014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29E297-E798-08B1-A1CC-65371311D18E}"/>
              </a:ext>
            </a:extLst>
          </p:cNvPr>
          <p:cNvSpPr>
            <a:spLocks noGrp="1"/>
          </p:cNvSpPr>
          <p:nvPr>
            <p:ph type="body" sz="quarter" idx="11"/>
          </p:nvPr>
        </p:nvSpPr>
        <p:spPr/>
        <p:txBody>
          <a:bodyPr/>
          <a:lstStyle/>
          <a:p>
            <a:r>
              <a:rPr lang="en-US" sz="3200">
                <a:latin typeface="Open Sans"/>
                <a:ea typeface="Open Sans"/>
              </a:rPr>
              <a:t>All Partners Benefit Cont'd</a:t>
            </a:r>
          </a:p>
        </p:txBody>
      </p:sp>
      <p:graphicFrame>
        <p:nvGraphicFramePr>
          <p:cNvPr id="9" name="Table 8">
            <a:extLst>
              <a:ext uri="{FF2B5EF4-FFF2-40B4-BE49-F238E27FC236}">
                <a16:creationId xmlns:a16="http://schemas.microsoft.com/office/drawing/2014/main" id="{EBC76674-D92C-0398-CE76-269AE286316D}"/>
              </a:ext>
            </a:extLst>
          </p:cNvPr>
          <p:cNvGraphicFramePr>
            <a:graphicFrameLocks noGrp="1"/>
          </p:cNvGraphicFramePr>
          <p:nvPr>
            <p:extLst>
              <p:ext uri="{D42A27DB-BD31-4B8C-83A1-F6EECF244321}">
                <p14:modId xmlns:p14="http://schemas.microsoft.com/office/powerpoint/2010/main" val="3020470658"/>
              </p:ext>
            </p:extLst>
          </p:nvPr>
        </p:nvGraphicFramePr>
        <p:xfrm>
          <a:off x="371607" y="1500058"/>
          <a:ext cx="11326046" cy="3537844"/>
        </p:xfrm>
        <a:graphic>
          <a:graphicData uri="http://schemas.openxmlformats.org/drawingml/2006/table">
            <a:tbl>
              <a:tblPr firstRow="1" bandRow="1">
                <a:tableStyleId>{5C22544A-7EE6-4342-B048-85BDC9FD1C3A}</a:tableStyleId>
              </a:tblPr>
              <a:tblGrid>
                <a:gridCol w="7213526">
                  <a:extLst>
                    <a:ext uri="{9D8B030D-6E8A-4147-A177-3AD203B41FA5}">
                      <a16:colId xmlns:a16="http://schemas.microsoft.com/office/drawing/2014/main" val="20001"/>
                    </a:ext>
                  </a:extLst>
                </a:gridCol>
                <a:gridCol w="149706">
                  <a:extLst>
                    <a:ext uri="{9D8B030D-6E8A-4147-A177-3AD203B41FA5}">
                      <a16:colId xmlns:a16="http://schemas.microsoft.com/office/drawing/2014/main" val="20002"/>
                    </a:ext>
                  </a:extLst>
                </a:gridCol>
                <a:gridCol w="1372014">
                  <a:extLst>
                    <a:ext uri="{9D8B030D-6E8A-4147-A177-3AD203B41FA5}">
                      <a16:colId xmlns:a16="http://schemas.microsoft.com/office/drawing/2014/main" val="20003"/>
                    </a:ext>
                  </a:extLst>
                </a:gridCol>
                <a:gridCol w="1320461">
                  <a:extLst>
                    <a:ext uri="{9D8B030D-6E8A-4147-A177-3AD203B41FA5}">
                      <a16:colId xmlns:a16="http://schemas.microsoft.com/office/drawing/2014/main" val="595203637"/>
                    </a:ext>
                  </a:extLst>
                </a:gridCol>
                <a:gridCol w="1270339">
                  <a:extLst>
                    <a:ext uri="{9D8B030D-6E8A-4147-A177-3AD203B41FA5}">
                      <a16:colId xmlns:a16="http://schemas.microsoft.com/office/drawing/2014/main" val="1350958320"/>
                    </a:ext>
                  </a:extLst>
                </a:gridCol>
              </a:tblGrid>
              <a:tr h="645863">
                <a:tc>
                  <a:txBody>
                    <a:bodyPr/>
                    <a:lstStyle/>
                    <a:p>
                      <a:pPr algn="l"/>
                      <a:r>
                        <a:rPr lang="en-US" sz="2000" b="1" i="0">
                          <a:solidFill>
                            <a:schemeClr val="bg1"/>
                          </a:solidFill>
                          <a:latin typeface="Poppins Medium"/>
                          <a:ea typeface="Lato"/>
                          <a:cs typeface="Poppins Medium"/>
                        </a:rPr>
                        <a:t>Value Driver</a:t>
                      </a:r>
                    </a:p>
                  </a:txBody>
                  <a:tcPr marL="62153" marR="62153" marT="31076" marB="3107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endParaRPr lang="en-US" sz="2000" b="0" i="0">
                        <a:solidFill>
                          <a:schemeClr val="bg1"/>
                        </a:solidFill>
                        <a:latin typeface="Poppins Medium" pitchFamily="2" charset="77"/>
                        <a:ea typeface="Lato" panose="020F0502020204030203" pitchFamily="34" charset="0"/>
                        <a:cs typeface="Poppins Medium" pitchFamily="2" charset="77"/>
                      </a:endParaRPr>
                    </a:p>
                  </a:txBody>
                  <a:tcPr marL="62153" marR="62153" marT="31076" marB="3107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2000" b="0" i="0">
                          <a:solidFill>
                            <a:schemeClr val="bg1"/>
                          </a:solidFill>
                          <a:latin typeface="Poppins Medium"/>
                          <a:ea typeface="Lato"/>
                          <a:cs typeface="Poppins Medium"/>
                        </a:rPr>
                        <a:t>Bayer</a:t>
                      </a:r>
                    </a:p>
                  </a:txBody>
                  <a:tcPr marL="62153" marR="62153" marT="31076" marB="3107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2000" b="0" i="0">
                          <a:solidFill>
                            <a:schemeClr val="bg1"/>
                          </a:solidFill>
                          <a:latin typeface="Poppins Medium"/>
                          <a:ea typeface="Lato"/>
                          <a:cs typeface="Poppins Medium"/>
                        </a:rPr>
                        <a:t>RMS</a:t>
                      </a:r>
                    </a:p>
                  </a:txBody>
                  <a:tcPr marL="62153" marR="62153" marT="31076" marB="3107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2000" b="0" i="0">
                          <a:solidFill>
                            <a:schemeClr val="bg1"/>
                          </a:solidFill>
                          <a:latin typeface="Poppins Medium"/>
                          <a:ea typeface="Lato"/>
                          <a:cs typeface="Poppins Medium"/>
                        </a:rPr>
                        <a:t>LSP</a:t>
                      </a:r>
                    </a:p>
                  </a:txBody>
                  <a:tcPr marL="62153" marR="62153" marT="31076" marB="3107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1"/>
                  </a:ext>
                </a:extLst>
              </a:tr>
              <a:tr h="783045">
                <a:tc>
                  <a:txBody>
                    <a:bodyPr/>
                    <a:lstStyle/>
                    <a:p>
                      <a:pPr algn="l">
                        <a:spcBef>
                          <a:spcPts val="600"/>
                        </a:spcBef>
                      </a:pPr>
                      <a:r>
                        <a:rPr lang="en-US" sz="1600" b="1" i="0">
                          <a:solidFill>
                            <a:schemeClr val="tx1"/>
                          </a:solidFill>
                          <a:latin typeface="+mn-lt"/>
                          <a:ea typeface="Lato Light"/>
                          <a:cs typeface="Lato Light"/>
                        </a:rPr>
                        <a:t>Staff Efficiency and Effectiveness</a:t>
                      </a:r>
                    </a:p>
                    <a:p>
                      <a:pPr marL="285750" indent="-285750" algn="l">
                        <a:lnSpc>
                          <a:spcPct val="150000"/>
                        </a:lnSpc>
                        <a:spcBef>
                          <a:spcPts val="600"/>
                        </a:spcBef>
                        <a:buFont typeface="Arial" panose="020B0604020202020204" pitchFamily="34" charset="0"/>
                        <a:buChar char="•"/>
                      </a:pPr>
                      <a:r>
                        <a:rPr lang="en-US" sz="1400" b="0" i="0">
                          <a:solidFill>
                            <a:schemeClr val="tx1"/>
                          </a:solidFill>
                          <a:latin typeface="+mn-lt"/>
                          <a:ea typeface="Lato Light"/>
                          <a:cs typeface="Lato Light"/>
                        </a:rPr>
                        <a:t>Customer Service and Transportation Scheduling:</a:t>
                      </a:r>
                    </a:p>
                    <a:p>
                      <a:pPr marL="894715" lvl="1" indent="-285750" algn="l">
                        <a:lnSpc>
                          <a:spcPct val="150000"/>
                        </a:lnSpc>
                        <a:buFont typeface="Arial" panose="020B0604020202020204" pitchFamily="34" charset="0"/>
                        <a:buChar char="•"/>
                      </a:pPr>
                      <a:r>
                        <a:rPr lang="en-US" sz="1400" b="0" i="0">
                          <a:solidFill>
                            <a:schemeClr val="tx1"/>
                          </a:solidFill>
                          <a:latin typeface="+mn-lt"/>
                          <a:ea typeface="Lato Light"/>
                          <a:cs typeface="Lato Light"/>
                        </a:rPr>
                        <a:t>Reduction in shipment status time (emails and phone calls)</a:t>
                      </a:r>
                    </a:p>
                    <a:p>
                      <a:pPr marL="285750" lvl="0" indent="-285750" algn="l">
                        <a:lnSpc>
                          <a:spcPct val="150000"/>
                        </a:lnSpc>
                        <a:buFont typeface="Arial" panose="020B0604020202020204" pitchFamily="34" charset="0"/>
                        <a:buChar char="•"/>
                      </a:pPr>
                      <a:r>
                        <a:rPr lang="en-US" sz="1400" b="0" i="0">
                          <a:solidFill>
                            <a:schemeClr val="tx1"/>
                          </a:solidFill>
                          <a:latin typeface="+mn-lt"/>
                          <a:ea typeface="Lato Light"/>
                          <a:cs typeface="Lato Light"/>
                        </a:rPr>
                        <a:t>Cross-functional Staff Efficiency and Effectiveness</a:t>
                      </a:r>
                    </a:p>
                    <a:p>
                      <a:pPr marL="894715" lvl="1" indent="-285750" algn="l">
                        <a:lnSpc>
                          <a:spcPct val="150000"/>
                        </a:lnSpc>
                        <a:buFont typeface="Arial" panose="020B0604020202020204" pitchFamily="34" charset="0"/>
                        <a:buChar char="•"/>
                      </a:pPr>
                      <a:r>
                        <a:rPr lang="en-US" sz="1400" b="0" i="0">
                          <a:solidFill>
                            <a:schemeClr val="tx1"/>
                          </a:solidFill>
                          <a:latin typeface="+mn-lt"/>
                          <a:ea typeface="Lato Light"/>
                          <a:cs typeface="Lato Light"/>
                        </a:rPr>
                        <a:t>Automated reporting and analysis</a:t>
                      </a:r>
                    </a:p>
                    <a:p>
                      <a:pPr marL="894715" lvl="1" indent="-285750" algn="l">
                        <a:lnSpc>
                          <a:spcPct val="150000"/>
                        </a:lnSpc>
                        <a:buFont typeface="Arial" panose="020B0604020202020204" pitchFamily="34" charset="0"/>
                        <a:buChar char="•"/>
                      </a:pPr>
                      <a:r>
                        <a:rPr lang="en-US" sz="1400" b="0" i="0">
                          <a:solidFill>
                            <a:schemeClr val="tx1"/>
                          </a:solidFill>
                          <a:latin typeface="+mn-lt"/>
                          <a:ea typeface="Lato Light"/>
                          <a:cs typeface="Lato Light"/>
                        </a:rPr>
                        <a:t>Historical and real-time shipment status</a:t>
                      </a:r>
                    </a:p>
                    <a:p>
                      <a:pPr marL="894715" lvl="1" indent="-285750" algn="l">
                        <a:lnSpc>
                          <a:spcPct val="150000"/>
                        </a:lnSpc>
                        <a:buFont typeface="Arial" panose="020B0604020202020204" pitchFamily="34" charset="0"/>
                        <a:buChar char="•"/>
                      </a:pPr>
                      <a:r>
                        <a:rPr lang="en-US" sz="1400" b="0" i="0">
                          <a:solidFill>
                            <a:schemeClr val="tx1"/>
                          </a:solidFill>
                          <a:latin typeface="+mn-lt"/>
                          <a:ea typeface="Lato Light"/>
                          <a:cs typeface="Lato Light"/>
                        </a:rPr>
                        <a:t>Predicted late pick-ups and deliveries</a:t>
                      </a:r>
                    </a:p>
                    <a:p>
                      <a:pPr marL="894715" lvl="1" indent="-285750" algn="l">
                        <a:lnSpc>
                          <a:spcPct val="150000"/>
                        </a:lnSpc>
                        <a:buFont typeface="Arial" panose="020B0604020202020204" pitchFamily="34" charset="0"/>
                        <a:buChar char="•"/>
                      </a:pPr>
                      <a:r>
                        <a:rPr lang="en-US" sz="1400" b="0" i="0">
                          <a:solidFill>
                            <a:schemeClr val="tx1"/>
                          </a:solidFill>
                          <a:latin typeface="+mn-lt"/>
                          <a:ea typeface="Lato Light"/>
                          <a:cs typeface="Lato Light"/>
                        </a:rPr>
                        <a:t>Automated Performance Scorecards</a:t>
                      </a:r>
                    </a:p>
                    <a:p>
                      <a:pPr marL="895335" lvl="1" indent="-285750" algn="l">
                        <a:lnSpc>
                          <a:spcPct val="150000"/>
                        </a:lnSpc>
                        <a:buFont typeface="Arial" panose="020B0604020202020204" pitchFamily="34" charset="0"/>
                        <a:buChar char="•"/>
                      </a:pPr>
                      <a:endParaRPr lang="en-US" sz="1400" b="0" i="0">
                        <a:solidFill>
                          <a:schemeClr val="tx1"/>
                        </a:solidFill>
                        <a:latin typeface="+mn-lt"/>
                        <a:ea typeface="Lato Light" panose="020F0502020204030203" pitchFamily="34" charset="0"/>
                        <a:cs typeface="Lato Light" panose="020F0502020204030203" pitchFamily="34" charset="0"/>
                      </a:endParaRPr>
                    </a:p>
                  </a:txBody>
                  <a:tcPr marL="18000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endParaRPr lang="en-US" sz="1400" b="0" i="0">
                        <a:solidFill>
                          <a:schemeClr val="tx1"/>
                        </a:solidFill>
                        <a:latin typeface="Century Gothic" panose="020B0502020202020204" pitchFamily="34" charset="0"/>
                        <a:ea typeface="Lato Light" panose="020F0502020204030203" pitchFamily="34" charset="0"/>
                        <a:cs typeface="Poppins Light" pitchFamily="2" charset="77"/>
                      </a:endParaRPr>
                    </a:p>
                  </a:txBody>
                  <a:tcPr marL="4572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endParaRPr lang="en-US" sz="1400" b="0" i="0">
                        <a:solidFill>
                          <a:schemeClr val="tx1"/>
                        </a:solidFill>
                        <a:latin typeface="Century Gothic" panose="020B0502020202020204" pitchFamily="34" charset="0"/>
                        <a:ea typeface="Lato Light" panose="020F0502020204030203" pitchFamily="34" charset="0"/>
                        <a:cs typeface="Poppins Light" pitchFamily="2" charset="77"/>
                      </a:endParaRPr>
                    </a:p>
                  </a:txBody>
                  <a:tcPr marL="4572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endParaRPr lang="en-US" sz="1400" b="0" i="0">
                        <a:solidFill>
                          <a:schemeClr val="tx1"/>
                        </a:solidFill>
                        <a:latin typeface="Century Gothic" panose="020B0502020202020204" pitchFamily="34" charset="0"/>
                        <a:ea typeface="Lato Light" panose="020F0502020204030203" pitchFamily="34" charset="0"/>
                        <a:cs typeface="Poppins Light" pitchFamily="2" charset="77"/>
                      </a:endParaRPr>
                    </a:p>
                  </a:txBody>
                  <a:tcPr marL="4572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endParaRPr lang="en-US" sz="1400" b="0" i="0">
                        <a:solidFill>
                          <a:schemeClr val="tx1"/>
                        </a:solidFill>
                        <a:latin typeface="Century Gothic" panose="020B0502020202020204" pitchFamily="34" charset="0"/>
                        <a:ea typeface="Lato Light" panose="020F0502020204030203" pitchFamily="34" charset="0"/>
                        <a:cs typeface="Poppins Light" pitchFamily="2" charset="77"/>
                      </a:endParaRPr>
                    </a:p>
                  </a:txBody>
                  <a:tcPr marL="4572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bl>
          </a:graphicData>
        </a:graphic>
      </p:graphicFrame>
      <p:grpSp>
        <p:nvGrpSpPr>
          <p:cNvPr id="32" name="Group 31">
            <a:extLst>
              <a:ext uri="{FF2B5EF4-FFF2-40B4-BE49-F238E27FC236}">
                <a16:creationId xmlns:a16="http://schemas.microsoft.com/office/drawing/2014/main" id="{31D72906-8190-74D6-DE07-3AE9EDDF5038}"/>
              </a:ext>
            </a:extLst>
          </p:cNvPr>
          <p:cNvGrpSpPr/>
          <p:nvPr/>
        </p:nvGrpSpPr>
        <p:grpSpPr>
          <a:xfrm>
            <a:off x="9747452" y="2887378"/>
            <a:ext cx="193549" cy="181413"/>
            <a:chOff x="1876443" y="5905870"/>
            <a:chExt cx="526098" cy="526096"/>
          </a:xfrm>
        </p:grpSpPr>
        <p:sp>
          <p:nvSpPr>
            <p:cNvPr id="33" name="Oval 32">
              <a:extLst>
                <a:ext uri="{FF2B5EF4-FFF2-40B4-BE49-F238E27FC236}">
                  <a16:creationId xmlns:a16="http://schemas.microsoft.com/office/drawing/2014/main" id="{F2AD918C-5C88-6BB7-E062-887269EFC7CC}"/>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4" name="Freeform 32">
              <a:extLst>
                <a:ext uri="{FF2B5EF4-FFF2-40B4-BE49-F238E27FC236}">
                  <a16:creationId xmlns:a16="http://schemas.microsoft.com/office/drawing/2014/main" id="{2B380902-C7CB-47CE-9BCB-8A4ED5C77898}"/>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38" name="Group 37">
            <a:extLst>
              <a:ext uri="{FF2B5EF4-FFF2-40B4-BE49-F238E27FC236}">
                <a16:creationId xmlns:a16="http://schemas.microsoft.com/office/drawing/2014/main" id="{318ADE62-C06A-448A-379A-4CCF8219DAF4}"/>
              </a:ext>
            </a:extLst>
          </p:cNvPr>
          <p:cNvGrpSpPr/>
          <p:nvPr/>
        </p:nvGrpSpPr>
        <p:grpSpPr>
          <a:xfrm>
            <a:off x="11048629" y="2891767"/>
            <a:ext cx="193549" cy="181413"/>
            <a:chOff x="1876443" y="5905870"/>
            <a:chExt cx="526098" cy="526096"/>
          </a:xfrm>
        </p:grpSpPr>
        <p:sp>
          <p:nvSpPr>
            <p:cNvPr id="39" name="Oval 38">
              <a:extLst>
                <a:ext uri="{FF2B5EF4-FFF2-40B4-BE49-F238E27FC236}">
                  <a16:creationId xmlns:a16="http://schemas.microsoft.com/office/drawing/2014/main" id="{33FEB72E-3761-B45F-D71C-69781D0A4FF2}"/>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0" name="Freeform 13">
              <a:extLst>
                <a:ext uri="{FF2B5EF4-FFF2-40B4-BE49-F238E27FC236}">
                  <a16:creationId xmlns:a16="http://schemas.microsoft.com/office/drawing/2014/main" id="{B05C470B-2470-A3EC-1BCA-A31878F4DBD9}"/>
                </a:ext>
              </a:extLst>
            </p:cNvPr>
            <p:cNvSpPr/>
            <p:nvPr/>
          </p:nvSpPr>
          <p:spPr>
            <a:xfrm rot="18641522">
              <a:off x="1995291" y="6074952"/>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41" name="Group 40">
            <a:extLst>
              <a:ext uri="{FF2B5EF4-FFF2-40B4-BE49-F238E27FC236}">
                <a16:creationId xmlns:a16="http://schemas.microsoft.com/office/drawing/2014/main" id="{72114355-69D7-A675-B1C5-53D03F705CE4}"/>
              </a:ext>
            </a:extLst>
          </p:cNvPr>
          <p:cNvGrpSpPr/>
          <p:nvPr/>
        </p:nvGrpSpPr>
        <p:grpSpPr>
          <a:xfrm>
            <a:off x="8274137" y="2892820"/>
            <a:ext cx="193549" cy="181413"/>
            <a:chOff x="1876443" y="5905870"/>
            <a:chExt cx="526098" cy="526096"/>
          </a:xfrm>
        </p:grpSpPr>
        <p:sp>
          <p:nvSpPr>
            <p:cNvPr id="42" name="Oval 41">
              <a:extLst>
                <a:ext uri="{FF2B5EF4-FFF2-40B4-BE49-F238E27FC236}">
                  <a16:creationId xmlns:a16="http://schemas.microsoft.com/office/drawing/2014/main" id="{CDDCAE1E-E72B-FC2C-3E69-788D98B884E2}"/>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3" name="Freeform 16">
              <a:extLst>
                <a:ext uri="{FF2B5EF4-FFF2-40B4-BE49-F238E27FC236}">
                  <a16:creationId xmlns:a16="http://schemas.microsoft.com/office/drawing/2014/main" id="{11A48ED1-1C0F-4DFF-86A1-366EA894BE7E}"/>
                </a:ext>
              </a:extLst>
            </p:cNvPr>
            <p:cNvSpPr/>
            <p:nvPr/>
          </p:nvSpPr>
          <p:spPr>
            <a:xfrm rot="18641522">
              <a:off x="1995291" y="6074952"/>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56" name="Group 55">
            <a:extLst>
              <a:ext uri="{FF2B5EF4-FFF2-40B4-BE49-F238E27FC236}">
                <a16:creationId xmlns:a16="http://schemas.microsoft.com/office/drawing/2014/main" id="{8ACFC7B8-9C98-8A48-9C38-669CB180626E}"/>
              </a:ext>
            </a:extLst>
          </p:cNvPr>
          <p:cNvGrpSpPr/>
          <p:nvPr/>
        </p:nvGrpSpPr>
        <p:grpSpPr>
          <a:xfrm>
            <a:off x="9747452" y="3586088"/>
            <a:ext cx="193549" cy="181413"/>
            <a:chOff x="1876443" y="5905870"/>
            <a:chExt cx="526098" cy="526096"/>
          </a:xfrm>
        </p:grpSpPr>
        <p:sp>
          <p:nvSpPr>
            <p:cNvPr id="57" name="Oval 56">
              <a:extLst>
                <a:ext uri="{FF2B5EF4-FFF2-40B4-BE49-F238E27FC236}">
                  <a16:creationId xmlns:a16="http://schemas.microsoft.com/office/drawing/2014/main" id="{DDE7E444-8C88-D2B2-F617-04EC865C33FF}"/>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8" name="Freeform 32">
              <a:extLst>
                <a:ext uri="{FF2B5EF4-FFF2-40B4-BE49-F238E27FC236}">
                  <a16:creationId xmlns:a16="http://schemas.microsoft.com/office/drawing/2014/main" id="{C3C85E01-D704-3CC6-89FD-31A774BFC5EC}"/>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59" name="Group 58">
            <a:extLst>
              <a:ext uri="{FF2B5EF4-FFF2-40B4-BE49-F238E27FC236}">
                <a16:creationId xmlns:a16="http://schemas.microsoft.com/office/drawing/2014/main" id="{A4407A1B-8971-C4DB-C0EE-8318FCA1F7E4}"/>
              </a:ext>
            </a:extLst>
          </p:cNvPr>
          <p:cNvGrpSpPr/>
          <p:nvPr/>
        </p:nvGrpSpPr>
        <p:grpSpPr>
          <a:xfrm>
            <a:off x="11048629" y="3590477"/>
            <a:ext cx="193549" cy="181413"/>
            <a:chOff x="1876443" y="5905870"/>
            <a:chExt cx="526098" cy="526096"/>
          </a:xfrm>
        </p:grpSpPr>
        <p:sp>
          <p:nvSpPr>
            <p:cNvPr id="60" name="Oval 59">
              <a:extLst>
                <a:ext uri="{FF2B5EF4-FFF2-40B4-BE49-F238E27FC236}">
                  <a16:creationId xmlns:a16="http://schemas.microsoft.com/office/drawing/2014/main" id="{BFBC73C5-6FE9-7D4F-E24D-AF1D5B9B46AE}"/>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1" name="Freeform 13">
              <a:extLst>
                <a:ext uri="{FF2B5EF4-FFF2-40B4-BE49-F238E27FC236}">
                  <a16:creationId xmlns:a16="http://schemas.microsoft.com/office/drawing/2014/main" id="{A99FEB58-3969-9519-4C76-3B3ADB6A7B99}"/>
                </a:ext>
              </a:extLst>
            </p:cNvPr>
            <p:cNvSpPr/>
            <p:nvPr/>
          </p:nvSpPr>
          <p:spPr>
            <a:xfrm rot="18641522">
              <a:off x="1995291" y="6074952"/>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62" name="Group 61">
            <a:extLst>
              <a:ext uri="{FF2B5EF4-FFF2-40B4-BE49-F238E27FC236}">
                <a16:creationId xmlns:a16="http://schemas.microsoft.com/office/drawing/2014/main" id="{3DD9257A-E522-1C14-1A15-261F883CBF45}"/>
              </a:ext>
            </a:extLst>
          </p:cNvPr>
          <p:cNvGrpSpPr/>
          <p:nvPr/>
        </p:nvGrpSpPr>
        <p:grpSpPr>
          <a:xfrm>
            <a:off x="8274137" y="3584665"/>
            <a:ext cx="193549" cy="181413"/>
            <a:chOff x="1876443" y="5905870"/>
            <a:chExt cx="526098" cy="526096"/>
          </a:xfrm>
        </p:grpSpPr>
        <p:sp>
          <p:nvSpPr>
            <p:cNvPr id="64" name="Oval 63">
              <a:extLst>
                <a:ext uri="{FF2B5EF4-FFF2-40B4-BE49-F238E27FC236}">
                  <a16:creationId xmlns:a16="http://schemas.microsoft.com/office/drawing/2014/main" id="{FB3CF027-1946-B4D0-DFDE-3FE4758EB532}"/>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5" name="Freeform 16">
              <a:extLst>
                <a:ext uri="{FF2B5EF4-FFF2-40B4-BE49-F238E27FC236}">
                  <a16:creationId xmlns:a16="http://schemas.microsoft.com/office/drawing/2014/main" id="{E6262B10-7F99-54D9-F860-F776A83D03A1}"/>
                </a:ext>
              </a:extLst>
            </p:cNvPr>
            <p:cNvSpPr/>
            <p:nvPr/>
          </p:nvSpPr>
          <p:spPr>
            <a:xfrm rot="18641522">
              <a:off x="1995291" y="6074952"/>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66" name="Group 65">
            <a:extLst>
              <a:ext uri="{FF2B5EF4-FFF2-40B4-BE49-F238E27FC236}">
                <a16:creationId xmlns:a16="http://schemas.microsoft.com/office/drawing/2014/main" id="{0B441B7B-90D6-33AE-15D0-3FF5CC72BCC3}"/>
              </a:ext>
            </a:extLst>
          </p:cNvPr>
          <p:cNvGrpSpPr/>
          <p:nvPr/>
        </p:nvGrpSpPr>
        <p:grpSpPr>
          <a:xfrm>
            <a:off x="9747452" y="3904606"/>
            <a:ext cx="193549" cy="181413"/>
            <a:chOff x="1876443" y="5905870"/>
            <a:chExt cx="526098" cy="526096"/>
          </a:xfrm>
        </p:grpSpPr>
        <p:sp>
          <p:nvSpPr>
            <p:cNvPr id="70" name="Oval 69">
              <a:extLst>
                <a:ext uri="{FF2B5EF4-FFF2-40B4-BE49-F238E27FC236}">
                  <a16:creationId xmlns:a16="http://schemas.microsoft.com/office/drawing/2014/main" id="{8B15E718-9CE8-283A-13BA-830566B3058C}"/>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1" name="Freeform 32">
              <a:extLst>
                <a:ext uri="{FF2B5EF4-FFF2-40B4-BE49-F238E27FC236}">
                  <a16:creationId xmlns:a16="http://schemas.microsoft.com/office/drawing/2014/main" id="{CB13AAAB-859C-7B76-5CBC-7C47513B2DC6}"/>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72" name="Group 71">
            <a:extLst>
              <a:ext uri="{FF2B5EF4-FFF2-40B4-BE49-F238E27FC236}">
                <a16:creationId xmlns:a16="http://schemas.microsoft.com/office/drawing/2014/main" id="{2C665AB2-34F0-9418-B0C0-7887508D56EC}"/>
              </a:ext>
            </a:extLst>
          </p:cNvPr>
          <p:cNvGrpSpPr/>
          <p:nvPr/>
        </p:nvGrpSpPr>
        <p:grpSpPr>
          <a:xfrm>
            <a:off x="11048629" y="3908995"/>
            <a:ext cx="193549" cy="181413"/>
            <a:chOff x="1876443" y="5905870"/>
            <a:chExt cx="526098" cy="526096"/>
          </a:xfrm>
        </p:grpSpPr>
        <p:sp>
          <p:nvSpPr>
            <p:cNvPr id="73" name="Oval 72">
              <a:extLst>
                <a:ext uri="{FF2B5EF4-FFF2-40B4-BE49-F238E27FC236}">
                  <a16:creationId xmlns:a16="http://schemas.microsoft.com/office/drawing/2014/main" id="{0167B8FE-76C7-46E1-13EF-9857925A57AF}"/>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4" name="Freeform 13">
              <a:extLst>
                <a:ext uri="{FF2B5EF4-FFF2-40B4-BE49-F238E27FC236}">
                  <a16:creationId xmlns:a16="http://schemas.microsoft.com/office/drawing/2014/main" id="{141CC21F-BE00-BE5A-FC75-302223E6EFE8}"/>
                </a:ext>
              </a:extLst>
            </p:cNvPr>
            <p:cNvSpPr/>
            <p:nvPr/>
          </p:nvSpPr>
          <p:spPr>
            <a:xfrm rot="18641522">
              <a:off x="1995291" y="6074952"/>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75" name="Group 74">
            <a:extLst>
              <a:ext uri="{FF2B5EF4-FFF2-40B4-BE49-F238E27FC236}">
                <a16:creationId xmlns:a16="http://schemas.microsoft.com/office/drawing/2014/main" id="{1048DDAE-0C8E-CC14-2CDE-B36101865603}"/>
              </a:ext>
            </a:extLst>
          </p:cNvPr>
          <p:cNvGrpSpPr/>
          <p:nvPr/>
        </p:nvGrpSpPr>
        <p:grpSpPr>
          <a:xfrm>
            <a:off x="8274137" y="3902367"/>
            <a:ext cx="193549" cy="189091"/>
            <a:chOff x="1932424" y="6003051"/>
            <a:chExt cx="526098" cy="548363"/>
          </a:xfrm>
        </p:grpSpPr>
        <p:sp>
          <p:nvSpPr>
            <p:cNvPr id="76" name="Oval 75">
              <a:extLst>
                <a:ext uri="{FF2B5EF4-FFF2-40B4-BE49-F238E27FC236}">
                  <a16:creationId xmlns:a16="http://schemas.microsoft.com/office/drawing/2014/main" id="{3D9413DA-D657-58DF-E6D2-477A39E1B968}"/>
                </a:ext>
              </a:extLst>
            </p:cNvPr>
            <p:cNvSpPr/>
            <p:nvPr/>
          </p:nvSpPr>
          <p:spPr>
            <a:xfrm>
              <a:off x="1932424" y="6025318"/>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7" name="Freeform 16">
              <a:extLst>
                <a:ext uri="{FF2B5EF4-FFF2-40B4-BE49-F238E27FC236}">
                  <a16:creationId xmlns:a16="http://schemas.microsoft.com/office/drawing/2014/main" id="{18A63104-ACA9-7F22-F3AA-DB76629E22A8}"/>
                </a:ext>
              </a:extLst>
            </p:cNvPr>
            <p:cNvSpPr/>
            <p:nvPr/>
          </p:nvSpPr>
          <p:spPr>
            <a:xfrm rot="18641522">
              <a:off x="1995291" y="6074952"/>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78" name="Group 77">
            <a:extLst>
              <a:ext uri="{FF2B5EF4-FFF2-40B4-BE49-F238E27FC236}">
                <a16:creationId xmlns:a16="http://schemas.microsoft.com/office/drawing/2014/main" id="{5FB67A88-0076-170A-2AC2-81D2E78D6964}"/>
              </a:ext>
            </a:extLst>
          </p:cNvPr>
          <p:cNvGrpSpPr/>
          <p:nvPr/>
        </p:nvGrpSpPr>
        <p:grpSpPr>
          <a:xfrm>
            <a:off x="9747452" y="4261443"/>
            <a:ext cx="193549" cy="181413"/>
            <a:chOff x="1876443" y="5905870"/>
            <a:chExt cx="526098" cy="526096"/>
          </a:xfrm>
        </p:grpSpPr>
        <p:sp>
          <p:nvSpPr>
            <p:cNvPr id="79" name="Oval 78">
              <a:extLst>
                <a:ext uri="{FF2B5EF4-FFF2-40B4-BE49-F238E27FC236}">
                  <a16:creationId xmlns:a16="http://schemas.microsoft.com/office/drawing/2014/main" id="{CB78FB74-27D3-B7B2-70D8-1FD94AB70EF7}"/>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0" name="Freeform 32">
              <a:extLst>
                <a:ext uri="{FF2B5EF4-FFF2-40B4-BE49-F238E27FC236}">
                  <a16:creationId xmlns:a16="http://schemas.microsoft.com/office/drawing/2014/main" id="{6670B2DA-81AE-61F8-86B2-0140820C1B52}"/>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81" name="Group 80">
            <a:extLst>
              <a:ext uri="{FF2B5EF4-FFF2-40B4-BE49-F238E27FC236}">
                <a16:creationId xmlns:a16="http://schemas.microsoft.com/office/drawing/2014/main" id="{28C0938E-9EB2-846B-DDEF-41733E1EC7F0}"/>
              </a:ext>
            </a:extLst>
          </p:cNvPr>
          <p:cNvGrpSpPr/>
          <p:nvPr/>
        </p:nvGrpSpPr>
        <p:grpSpPr>
          <a:xfrm>
            <a:off x="11048629" y="4261443"/>
            <a:ext cx="193549" cy="181413"/>
            <a:chOff x="1876443" y="5905870"/>
            <a:chExt cx="526098" cy="526096"/>
          </a:xfrm>
        </p:grpSpPr>
        <p:sp>
          <p:nvSpPr>
            <p:cNvPr id="82" name="Oval 81">
              <a:extLst>
                <a:ext uri="{FF2B5EF4-FFF2-40B4-BE49-F238E27FC236}">
                  <a16:creationId xmlns:a16="http://schemas.microsoft.com/office/drawing/2014/main" id="{FD61C14B-F771-8671-3840-0111D32706BC}"/>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3" name="Freeform 13">
              <a:extLst>
                <a:ext uri="{FF2B5EF4-FFF2-40B4-BE49-F238E27FC236}">
                  <a16:creationId xmlns:a16="http://schemas.microsoft.com/office/drawing/2014/main" id="{627C7ED8-E273-1BA9-27DE-0379BC3330F6}"/>
                </a:ext>
              </a:extLst>
            </p:cNvPr>
            <p:cNvSpPr/>
            <p:nvPr/>
          </p:nvSpPr>
          <p:spPr>
            <a:xfrm rot="18641522">
              <a:off x="1995291" y="6074952"/>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84" name="Group 83">
            <a:extLst>
              <a:ext uri="{FF2B5EF4-FFF2-40B4-BE49-F238E27FC236}">
                <a16:creationId xmlns:a16="http://schemas.microsoft.com/office/drawing/2014/main" id="{38FC5D16-E4CE-6728-FB61-BCBA201A8BFA}"/>
              </a:ext>
            </a:extLst>
          </p:cNvPr>
          <p:cNvGrpSpPr/>
          <p:nvPr/>
        </p:nvGrpSpPr>
        <p:grpSpPr>
          <a:xfrm>
            <a:off x="8274137" y="4261443"/>
            <a:ext cx="193549" cy="181413"/>
            <a:chOff x="1876443" y="5905870"/>
            <a:chExt cx="526098" cy="526096"/>
          </a:xfrm>
        </p:grpSpPr>
        <p:sp>
          <p:nvSpPr>
            <p:cNvPr id="85" name="Oval 84">
              <a:extLst>
                <a:ext uri="{FF2B5EF4-FFF2-40B4-BE49-F238E27FC236}">
                  <a16:creationId xmlns:a16="http://schemas.microsoft.com/office/drawing/2014/main" id="{77F5BDA9-3C99-F23A-EB63-38CBB0A969A0}"/>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6" name="Freeform 16">
              <a:extLst>
                <a:ext uri="{FF2B5EF4-FFF2-40B4-BE49-F238E27FC236}">
                  <a16:creationId xmlns:a16="http://schemas.microsoft.com/office/drawing/2014/main" id="{A26EEEB7-CC44-898E-4E0B-5A1471AC9C3F}"/>
                </a:ext>
              </a:extLst>
            </p:cNvPr>
            <p:cNvSpPr/>
            <p:nvPr/>
          </p:nvSpPr>
          <p:spPr>
            <a:xfrm rot="18641522">
              <a:off x="1995291" y="6074952"/>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99" name="Group 98">
            <a:extLst>
              <a:ext uri="{FF2B5EF4-FFF2-40B4-BE49-F238E27FC236}">
                <a16:creationId xmlns:a16="http://schemas.microsoft.com/office/drawing/2014/main" id="{972AC108-1C77-BAB5-62F2-E7D100C4EDD1}"/>
              </a:ext>
            </a:extLst>
          </p:cNvPr>
          <p:cNvGrpSpPr/>
          <p:nvPr/>
        </p:nvGrpSpPr>
        <p:grpSpPr>
          <a:xfrm>
            <a:off x="9747452" y="4576827"/>
            <a:ext cx="193549" cy="181413"/>
            <a:chOff x="1876443" y="5905870"/>
            <a:chExt cx="526098" cy="526096"/>
          </a:xfrm>
        </p:grpSpPr>
        <p:sp>
          <p:nvSpPr>
            <p:cNvPr id="100" name="Oval 99">
              <a:extLst>
                <a:ext uri="{FF2B5EF4-FFF2-40B4-BE49-F238E27FC236}">
                  <a16:creationId xmlns:a16="http://schemas.microsoft.com/office/drawing/2014/main" id="{6C287FB5-BB85-DA56-E544-AF85B0D7BDA1}"/>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1" name="Freeform 32">
              <a:extLst>
                <a:ext uri="{FF2B5EF4-FFF2-40B4-BE49-F238E27FC236}">
                  <a16:creationId xmlns:a16="http://schemas.microsoft.com/office/drawing/2014/main" id="{45BDE16D-BA43-1913-3ADA-DE8E86EB089A}"/>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02" name="Group 101">
            <a:extLst>
              <a:ext uri="{FF2B5EF4-FFF2-40B4-BE49-F238E27FC236}">
                <a16:creationId xmlns:a16="http://schemas.microsoft.com/office/drawing/2014/main" id="{6AF7A611-961E-F3C4-5858-9824F983083A}"/>
              </a:ext>
            </a:extLst>
          </p:cNvPr>
          <p:cNvGrpSpPr/>
          <p:nvPr/>
        </p:nvGrpSpPr>
        <p:grpSpPr>
          <a:xfrm>
            <a:off x="11048629" y="4574351"/>
            <a:ext cx="193549" cy="181413"/>
            <a:chOff x="1876443" y="5905870"/>
            <a:chExt cx="526098" cy="526096"/>
          </a:xfrm>
        </p:grpSpPr>
        <p:sp>
          <p:nvSpPr>
            <p:cNvPr id="103" name="Oval 102">
              <a:extLst>
                <a:ext uri="{FF2B5EF4-FFF2-40B4-BE49-F238E27FC236}">
                  <a16:creationId xmlns:a16="http://schemas.microsoft.com/office/drawing/2014/main" id="{2A9B613D-0976-0B98-82EE-EADAB3701D16}"/>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4" name="Freeform 13">
              <a:extLst>
                <a:ext uri="{FF2B5EF4-FFF2-40B4-BE49-F238E27FC236}">
                  <a16:creationId xmlns:a16="http://schemas.microsoft.com/office/drawing/2014/main" id="{F20CFF72-CC2B-A91E-5993-D82C0BB6F9BC}"/>
                </a:ext>
              </a:extLst>
            </p:cNvPr>
            <p:cNvSpPr/>
            <p:nvPr/>
          </p:nvSpPr>
          <p:spPr>
            <a:xfrm rot="18641522">
              <a:off x="1995291" y="6074952"/>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05" name="Group 104">
            <a:extLst>
              <a:ext uri="{FF2B5EF4-FFF2-40B4-BE49-F238E27FC236}">
                <a16:creationId xmlns:a16="http://schemas.microsoft.com/office/drawing/2014/main" id="{89ECC555-219E-C66F-34CE-4CA8B181C6F4}"/>
              </a:ext>
            </a:extLst>
          </p:cNvPr>
          <p:cNvGrpSpPr/>
          <p:nvPr/>
        </p:nvGrpSpPr>
        <p:grpSpPr>
          <a:xfrm>
            <a:off x="8274137" y="4575404"/>
            <a:ext cx="193549" cy="181413"/>
            <a:chOff x="1876443" y="5905870"/>
            <a:chExt cx="526098" cy="526096"/>
          </a:xfrm>
        </p:grpSpPr>
        <p:sp>
          <p:nvSpPr>
            <p:cNvPr id="106" name="Oval 105">
              <a:extLst>
                <a:ext uri="{FF2B5EF4-FFF2-40B4-BE49-F238E27FC236}">
                  <a16:creationId xmlns:a16="http://schemas.microsoft.com/office/drawing/2014/main" id="{63C9B454-BCB5-8D5F-005E-DE99F2801309}"/>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7" name="Freeform 16">
              <a:extLst>
                <a:ext uri="{FF2B5EF4-FFF2-40B4-BE49-F238E27FC236}">
                  <a16:creationId xmlns:a16="http://schemas.microsoft.com/office/drawing/2014/main" id="{35963151-2AE8-2593-BB5A-679D84F338EA}"/>
                </a:ext>
              </a:extLst>
            </p:cNvPr>
            <p:cNvSpPr/>
            <p:nvPr/>
          </p:nvSpPr>
          <p:spPr>
            <a:xfrm rot="18641522">
              <a:off x="1995291" y="6074952"/>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Tree>
    <p:extLst>
      <p:ext uri="{BB962C8B-B14F-4D97-AF65-F5344CB8AC3E}">
        <p14:creationId xmlns:p14="http://schemas.microsoft.com/office/powerpoint/2010/main" val="2930427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29E297-E798-08B1-A1CC-65371311D18E}"/>
              </a:ext>
            </a:extLst>
          </p:cNvPr>
          <p:cNvSpPr>
            <a:spLocks noGrp="1"/>
          </p:cNvSpPr>
          <p:nvPr>
            <p:ph type="body" sz="quarter" idx="11"/>
          </p:nvPr>
        </p:nvSpPr>
        <p:spPr/>
        <p:txBody>
          <a:bodyPr/>
          <a:lstStyle/>
          <a:p>
            <a:r>
              <a:rPr lang="en-US" sz="3200">
                <a:solidFill>
                  <a:srgbClr val="FFFFFF"/>
                </a:solidFill>
                <a:latin typeface="Open Sans"/>
                <a:ea typeface="Open Sans"/>
              </a:rPr>
              <a:t>Partner Dashboards</a:t>
            </a:r>
            <a:endParaRPr lang="en-US" sz="3200">
              <a:solidFill>
                <a:srgbClr val="031434"/>
              </a:solidFill>
              <a:latin typeface="Open Sans"/>
            </a:endParaRPr>
          </a:p>
        </p:txBody>
      </p:sp>
      <p:sp>
        <p:nvSpPr>
          <p:cNvPr id="3" name="TextBox 2">
            <a:extLst>
              <a:ext uri="{FF2B5EF4-FFF2-40B4-BE49-F238E27FC236}">
                <a16:creationId xmlns:a16="http://schemas.microsoft.com/office/drawing/2014/main" id="{27CB820E-ED16-2A8E-E527-F8E89105E1DE}"/>
              </a:ext>
            </a:extLst>
          </p:cNvPr>
          <p:cNvSpPr txBox="1"/>
          <p:nvPr/>
        </p:nvSpPr>
        <p:spPr>
          <a:xfrm>
            <a:off x="429994" y="1404876"/>
            <a:ext cx="10528346" cy="830997"/>
          </a:xfrm>
          <a:prstGeom prst="rect">
            <a:avLst/>
          </a:prstGeom>
          <a:noFill/>
          <a:ln w="12700">
            <a:miter lim="400000"/>
          </a:ln>
          <a:extLst>
            <a:ext uri="{C572A759-6A51-4108-AA02-DFA0A04FC94B}">
              <ma14:wrappingTextBoxFlag xmlns:ma14="http://schemas.microsoft.com/office/mac/drawingml/2011/main" xmlns="" val="1"/>
            </a:ext>
          </a:extLst>
        </p:spPr>
        <p:txBody>
          <a:bodyPr rot="0" spcFirstLastPara="0" vertOverflow="overflow" horzOverflow="overflow" vert="horz" wrap="square" lIns="45719" tIns="45720" rIns="45719" bIns="45720" numCol="1" spcCol="0" rtlCol="0" fromWordArt="0" anchor="t" anchorCtr="0" forceAA="0" compatLnSpc="1">
            <a:prstTxWarp prst="textNoShape">
              <a:avLst/>
            </a:prstTxWarp>
            <a:spAutoFit/>
          </a:bodyPr>
          <a:lstStyle/>
          <a:p>
            <a:r>
              <a:rPr lang="en-US" sz="1600" kern="0">
                <a:ea typeface="+mn-lt"/>
                <a:cs typeface="+mn-lt"/>
              </a:rPr>
              <a:t>Partner dashboards are the landing page for LSP and RMS upon logging in to One Network. </a:t>
            </a:r>
          </a:p>
          <a:p>
            <a:r>
              <a:rPr lang="en-US" sz="1600" kern="0">
                <a:ea typeface="+mn-lt"/>
                <a:cs typeface="+mn-lt"/>
              </a:rPr>
              <a:t>Bayer will provide specific dashboards to help partners have access to important, </a:t>
            </a:r>
            <a:r>
              <a:rPr lang="en-US" sz="1600" b="1" kern="0">
                <a:ea typeface="+mn-lt"/>
                <a:cs typeface="+mn-lt"/>
              </a:rPr>
              <a:t>real-time information</a:t>
            </a:r>
            <a:r>
              <a:rPr lang="en-US" sz="1600" kern="0">
                <a:ea typeface="+mn-lt"/>
                <a:cs typeface="+mn-lt"/>
              </a:rPr>
              <a:t>, enabling visibility, actionability, and performance analytics to partners. </a:t>
            </a:r>
          </a:p>
        </p:txBody>
      </p:sp>
      <p:sp>
        <p:nvSpPr>
          <p:cNvPr id="6" name="TextBox 4">
            <a:extLst>
              <a:ext uri="{FF2B5EF4-FFF2-40B4-BE49-F238E27FC236}">
                <a16:creationId xmlns:a16="http://schemas.microsoft.com/office/drawing/2014/main" id="{ACA393EB-151A-701E-E8B1-131408E18CDC}"/>
              </a:ext>
            </a:extLst>
          </p:cNvPr>
          <p:cNvSpPr txBox="1"/>
          <p:nvPr/>
        </p:nvSpPr>
        <p:spPr>
          <a:xfrm>
            <a:off x="662306" y="2303908"/>
            <a:ext cx="3159870" cy="4031873"/>
          </a:xfrm>
          <a:prstGeom prst="rect">
            <a:avLst/>
          </a:prstGeom>
          <a:noFill/>
          <a:ln w="12700">
            <a:noFill/>
            <a:miter lim="400000"/>
          </a:ln>
          <a:extLst>
            <a:ext uri="{C572A759-6A51-4108-AA02-DFA0A04FC94B}">
              <ma14:wrappingTextBoxFlag xmlns:lc="http://schemas.openxmlformats.org/drawingml/2006/lockedCanvas" xmlns:ma14="http://schemas.microsoft.com/office/mac/drawingml/2011/main" xmlns="" val="1"/>
            </a:ext>
          </a:extLst>
        </p:spPr>
        <p:txBody>
          <a:bodyPr rot="0" spcFirstLastPara="0" vert="horz" wrap="square" lIns="45719" tIns="45720" rIns="45719" bIns="45720" numCol="1" spcCol="0" rtlCol="0" fromWordArt="0" anchor="t" anchorCtr="0" forceAA="0" compatLnSpc="1">
            <a:prstTxWarp prst="textNoShape">
              <a:avLst/>
            </a:prstTxWarp>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600" b="1" kern="0">
                <a:latin typeface="Open Sans"/>
                <a:ea typeface="Open Sans"/>
                <a:cs typeface="Open Sans"/>
              </a:rPr>
              <a:t>LSP Dashboards:</a:t>
            </a:r>
            <a:endParaRPr lang="en-US" sz="1600" b="1" kern="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Courier New,monospace" panose="020B0604020202020204" pitchFamily="34" charset="0"/>
              <a:buChar char="o"/>
            </a:pPr>
            <a:r>
              <a:rPr lang="en-US" sz="1600" kern="0">
                <a:latin typeface="Open Sans"/>
                <a:ea typeface="Open Sans"/>
                <a:cs typeface="Open Sans"/>
              </a:rPr>
              <a:t>Alert Summary</a:t>
            </a:r>
          </a:p>
          <a:p>
            <a:pPr marL="285750" indent="-285750">
              <a:buFont typeface="Courier New,monospace" panose="020B0604020202020204" pitchFamily="34" charset="0"/>
              <a:buChar char="o"/>
            </a:pPr>
            <a:r>
              <a:rPr lang="en-US" sz="1600" kern="0">
                <a:latin typeface="Open Sans"/>
                <a:ea typeface="Open Sans"/>
                <a:cs typeface="Open Sans"/>
              </a:rPr>
              <a:t>Problem Summary</a:t>
            </a:r>
          </a:p>
          <a:p>
            <a:pPr marL="285750" indent="-285750">
              <a:buFont typeface="Courier New,monospace" panose="020B0604020202020204" pitchFamily="34" charset="0"/>
              <a:buChar char="o"/>
            </a:pPr>
            <a:r>
              <a:rPr lang="en-US" sz="1600" kern="0">
                <a:latin typeface="Open Sans"/>
                <a:ea typeface="Open Sans"/>
                <a:cs typeface="Open Sans"/>
              </a:rPr>
              <a:t>Shipment Metrics</a:t>
            </a:r>
            <a:endParaRPr lang="en-US" sz="1600">
              <a:latin typeface="Open Sans"/>
              <a:ea typeface="Open Sans"/>
              <a:cs typeface="Open Sans"/>
            </a:endParaRPr>
          </a:p>
          <a:p>
            <a:pPr marL="285750" indent="-285750">
              <a:buFont typeface="Courier New,monospace" panose="020B0604020202020204" pitchFamily="34" charset="0"/>
              <a:buChar char="o"/>
            </a:pPr>
            <a:r>
              <a:rPr lang="en-US" sz="1600" kern="0">
                <a:latin typeface="Open Sans"/>
                <a:ea typeface="Open Sans"/>
                <a:cs typeface="Open Sans"/>
              </a:rPr>
              <a:t>Shipment Summary</a:t>
            </a:r>
            <a:endParaRPr lang="en-US" sz="1600">
              <a:ea typeface="Open Sans"/>
              <a:cs typeface="Open Sans"/>
            </a:endParaRPr>
          </a:p>
          <a:p>
            <a:pPr marL="285750" indent="-285750">
              <a:buFont typeface="Courier New,monospace" panose="020B0604020202020204" pitchFamily="34" charset="0"/>
              <a:buChar char="o"/>
            </a:pPr>
            <a:r>
              <a:rPr lang="en-US" sz="1600" kern="0">
                <a:latin typeface="Open Sans"/>
                <a:ea typeface="Open Sans"/>
                <a:cs typeface="Open Sans"/>
              </a:rPr>
              <a:t>Scorecards</a:t>
            </a:r>
          </a:p>
          <a:p>
            <a:pPr marL="285750" indent="-285750">
              <a:buFont typeface="Courier New,monospace" panose="020B0604020202020204" pitchFamily="34" charset="0"/>
              <a:buChar char="o"/>
            </a:pPr>
            <a:r>
              <a:rPr lang="en-US" sz="1600" kern="0">
                <a:latin typeface="Open Sans"/>
                <a:ea typeface="Open Sans"/>
                <a:cs typeface="Open Sans"/>
              </a:rPr>
              <a:t>Integration Summary</a:t>
            </a:r>
          </a:p>
          <a:p>
            <a:pPr marL="285750" indent="-285750">
              <a:buFont typeface="Courier New,monospace" panose="020B0604020202020204" pitchFamily="34" charset="0"/>
              <a:buChar char="o"/>
            </a:pPr>
            <a:r>
              <a:rPr lang="en-US" sz="1600" kern="0">
                <a:latin typeface="Open Sans"/>
                <a:ea typeface="Open Sans"/>
                <a:cs typeface="Open Sans"/>
              </a:rPr>
              <a:t>Reporting Analytics</a:t>
            </a:r>
          </a:p>
          <a:p>
            <a:pPr marL="608965" lvl="1"/>
            <a:endParaRPr lang="en-US" sz="1600" kern="0">
              <a:latin typeface="Open Sans"/>
              <a:ea typeface="Open Sans"/>
              <a:cs typeface="Segoe UI"/>
            </a:endParaRPr>
          </a:p>
          <a:p>
            <a:r>
              <a:rPr lang="en-US" sz="1600" b="1" kern="0">
                <a:latin typeface="Open Sans"/>
                <a:ea typeface="Open Sans"/>
                <a:cs typeface="Open Sans"/>
              </a:rPr>
              <a:t>RMS Dashboards:</a:t>
            </a:r>
            <a:endParaRPr lang="en-US" sz="1600" kern="0">
              <a:latin typeface="Open Sans"/>
              <a:ea typeface="Open Sans"/>
              <a:cs typeface="Open Sans"/>
            </a:endParaRPr>
          </a:p>
          <a:p>
            <a:pPr marL="285750" indent="-285750">
              <a:buFont typeface="Courier New,monospace" panose="020B0604020202020204" pitchFamily="34" charset="0"/>
              <a:buChar char="o"/>
            </a:pPr>
            <a:r>
              <a:rPr lang="en-US" sz="1600" kern="0">
                <a:latin typeface="Open Sans"/>
                <a:ea typeface="Open Sans"/>
                <a:cs typeface="Open Sans"/>
              </a:rPr>
              <a:t>Alert Summary</a:t>
            </a:r>
          </a:p>
          <a:p>
            <a:pPr marL="285750" indent="-285750">
              <a:buFont typeface="Courier New,monospace" panose="020B0604020202020204" pitchFamily="34" charset="0"/>
              <a:buChar char="o"/>
            </a:pPr>
            <a:r>
              <a:rPr lang="en-US" sz="1600" kern="0">
                <a:latin typeface="Open Sans"/>
                <a:ea typeface="Open Sans"/>
                <a:cs typeface="Open Sans"/>
              </a:rPr>
              <a:t>Order Metrics</a:t>
            </a:r>
            <a:endParaRPr lang="en-US" sz="1600">
              <a:ea typeface="Open Sans"/>
              <a:cs typeface="Open Sans"/>
            </a:endParaRPr>
          </a:p>
          <a:p>
            <a:pPr marL="285750" indent="-285750">
              <a:buFont typeface="Courier New,monospace" panose="020B0604020202020204" pitchFamily="34" charset="0"/>
              <a:buChar char="o"/>
            </a:pPr>
            <a:r>
              <a:rPr lang="en-US" sz="1600" kern="0">
                <a:latin typeface="Open Sans"/>
                <a:ea typeface="Open Sans"/>
                <a:cs typeface="Open Sans"/>
              </a:rPr>
              <a:t>Order Summary</a:t>
            </a:r>
          </a:p>
          <a:p>
            <a:pPr marL="285750" indent="-285750">
              <a:buFont typeface="Courier New,monospace" panose="020B0604020202020204" pitchFamily="34" charset="0"/>
              <a:buChar char="o"/>
            </a:pPr>
            <a:r>
              <a:rPr lang="en-US" sz="1600" kern="0">
                <a:latin typeface="Open Sans"/>
                <a:ea typeface="Open Sans"/>
                <a:cs typeface="Open Sans"/>
              </a:rPr>
              <a:t>Shipment Summary</a:t>
            </a:r>
          </a:p>
          <a:p>
            <a:pPr marL="285750" indent="-285750">
              <a:buFont typeface="Courier New,monospace" panose="020B0604020202020204" pitchFamily="34" charset="0"/>
              <a:buChar char="o"/>
            </a:pPr>
            <a:r>
              <a:rPr lang="en-US" sz="1600" kern="0">
                <a:latin typeface="Open Sans"/>
                <a:ea typeface="Open Sans"/>
                <a:cs typeface="Open Sans"/>
              </a:rPr>
              <a:t>Scorecards</a:t>
            </a:r>
          </a:p>
          <a:p>
            <a:pPr marL="285750" indent="-285750">
              <a:buFont typeface="Courier New,monospace" panose="020B0604020202020204" pitchFamily="34" charset="0"/>
              <a:buChar char="o"/>
            </a:pPr>
            <a:r>
              <a:rPr lang="en-US" sz="1600" kern="0">
                <a:latin typeface="Open Sans"/>
                <a:ea typeface="Open Sans"/>
                <a:cs typeface="Open Sans"/>
              </a:rPr>
              <a:t>Reporting Analytics</a:t>
            </a:r>
          </a:p>
        </p:txBody>
      </p:sp>
      <p:pic>
        <p:nvPicPr>
          <p:cNvPr id="10" name="Picture 4" descr="Graphical user interface, application, PowerPoint&#10;&#10;Description automatically generated">
            <a:extLst>
              <a:ext uri="{FF2B5EF4-FFF2-40B4-BE49-F238E27FC236}">
                <a16:creationId xmlns:a16="http://schemas.microsoft.com/office/drawing/2014/main" id="{D41CA259-FF66-66C8-8AE7-3DEEBCB6DF9E}"/>
              </a:ext>
            </a:extLst>
          </p:cNvPr>
          <p:cNvPicPr>
            <a:picLocks noChangeAspect="1"/>
          </p:cNvPicPr>
          <p:nvPr/>
        </p:nvPicPr>
        <p:blipFill>
          <a:blip r:embed="rId2"/>
          <a:stretch>
            <a:fillRect/>
          </a:stretch>
        </p:blipFill>
        <p:spPr>
          <a:xfrm>
            <a:off x="3889142" y="2385334"/>
            <a:ext cx="3379327" cy="1826766"/>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F1CC73EC-7986-28B7-8298-C5D43255955D}"/>
              </a:ext>
            </a:extLst>
          </p:cNvPr>
          <p:cNvPicPr>
            <a:picLocks noChangeAspect="1"/>
          </p:cNvPicPr>
          <p:nvPr/>
        </p:nvPicPr>
        <p:blipFill>
          <a:blip r:embed="rId3"/>
          <a:stretch>
            <a:fillRect/>
          </a:stretch>
        </p:blipFill>
        <p:spPr>
          <a:xfrm>
            <a:off x="7395060" y="2385334"/>
            <a:ext cx="3706795" cy="1826765"/>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BE954F9A-6E4D-E092-9B78-7E58A43AC6AC}"/>
              </a:ext>
            </a:extLst>
          </p:cNvPr>
          <p:cNvPicPr>
            <a:picLocks noChangeAspect="1"/>
          </p:cNvPicPr>
          <p:nvPr/>
        </p:nvPicPr>
        <p:blipFill>
          <a:blip r:embed="rId4"/>
          <a:stretch>
            <a:fillRect/>
          </a:stretch>
        </p:blipFill>
        <p:spPr>
          <a:xfrm>
            <a:off x="7375687" y="4602404"/>
            <a:ext cx="3744345" cy="182676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D07161DB-2FA6-C8CE-8C1A-C41121511997}"/>
              </a:ext>
            </a:extLst>
          </p:cNvPr>
          <p:cNvPicPr>
            <a:picLocks noChangeAspect="1"/>
          </p:cNvPicPr>
          <p:nvPr/>
        </p:nvPicPr>
        <p:blipFill>
          <a:blip r:embed="rId5"/>
          <a:stretch>
            <a:fillRect/>
          </a:stretch>
        </p:blipFill>
        <p:spPr>
          <a:xfrm>
            <a:off x="3882684" y="4576574"/>
            <a:ext cx="3390569" cy="18667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87349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6E379F-5E81-9D32-11A8-4FD9A12E99D9}"/>
              </a:ext>
            </a:extLst>
          </p:cNvPr>
          <p:cNvSpPr>
            <a:spLocks noGrp="1"/>
          </p:cNvSpPr>
          <p:nvPr>
            <p:ph type="body" sz="quarter" idx="11"/>
          </p:nvPr>
        </p:nvSpPr>
        <p:spPr/>
        <p:txBody>
          <a:bodyPr/>
          <a:lstStyle/>
          <a:p>
            <a:r>
              <a:rPr lang="en-US" sz="3200">
                <a:latin typeface="Open Sans"/>
                <a:ea typeface="Open Sans"/>
              </a:rPr>
              <a:t>TO-BE PROCESS &amp; FEATURES</a:t>
            </a:r>
            <a:endParaRPr lang="en-US" sz="3200" b="0">
              <a:solidFill>
                <a:srgbClr val="000000"/>
              </a:solidFill>
              <a:latin typeface="Open Sans"/>
              <a:ea typeface="Open Sans"/>
            </a:endParaRPr>
          </a:p>
        </p:txBody>
      </p:sp>
      <p:sp>
        <p:nvSpPr>
          <p:cNvPr id="6" name="Rectangle: Rounded Corners 5">
            <a:extLst>
              <a:ext uri="{FF2B5EF4-FFF2-40B4-BE49-F238E27FC236}">
                <a16:creationId xmlns:a16="http://schemas.microsoft.com/office/drawing/2014/main" id="{77F90AA6-5BD5-192A-BC25-2DA3B69A9A8A}"/>
              </a:ext>
            </a:extLst>
          </p:cNvPr>
          <p:cNvSpPr/>
          <p:nvPr/>
        </p:nvSpPr>
        <p:spPr>
          <a:xfrm>
            <a:off x="2120503" y="1839380"/>
            <a:ext cx="9641678" cy="628651"/>
          </a:xfrm>
          <a:prstGeom prst="roundRect">
            <a:avLst/>
          </a:prstGeom>
          <a:solidFill>
            <a:schemeClr val="tx2">
              <a:lumMod val="10000"/>
              <a:lumOff val="9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marL="608965" lvl="1"/>
            <a:r>
              <a:rPr lang="en-US" sz="1600">
                <a:solidFill>
                  <a:schemeClr val="tx1"/>
                </a:solidFill>
                <a:latin typeface="Open Sans"/>
                <a:ea typeface="Calibri"/>
                <a:cs typeface="Calibri"/>
              </a:rPr>
              <a:t>Shared standardized </a:t>
            </a:r>
            <a:r>
              <a:rPr lang="en-US" sz="1600" b="1">
                <a:solidFill>
                  <a:schemeClr val="tx1"/>
                </a:solidFill>
                <a:latin typeface="Open Sans"/>
                <a:ea typeface="Calibri"/>
                <a:cs typeface="Calibri"/>
              </a:rPr>
              <a:t>milestone process</a:t>
            </a:r>
            <a:r>
              <a:rPr lang="en-US" sz="1600">
                <a:solidFill>
                  <a:schemeClr val="tx1"/>
                </a:solidFill>
                <a:latin typeface="Open Sans"/>
                <a:ea typeface="Calibri"/>
                <a:cs typeface="Calibri"/>
              </a:rPr>
              <a:t> for </a:t>
            </a:r>
            <a:r>
              <a:rPr lang="en-US" sz="1600" err="1">
                <a:solidFill>
                  <a:schemeClr val="tx1"/>
                </a:solidFill>
                <a:latin typeface="Open Sans"/>
                <a:ea typeface="Calibri"/>
                <a:cs typeface="Calibri"/>
              </a:rPr>
              <a:t>SVoT</a:t>
            </a:r>
            <a:r>
              <a:rPr lang="en-US" sz="1600">
                <a:solidFill>
                  <a:schemeClr val="tx1"/>
                </a:solidFill>
                <a:latin typeface="Open Sans"/>
                <a:ea typeface="Calibri"/>
                <a:cs typeface="Calibri"/>
              </a:rPr>
              <a:t> reporting, alerting and collaborations (via ONE UI)</a:t>
            </a:r>
            <a:endParaRPr lang="en-US" sz="1600">
              <a:solidFill>
                <a:schemeClr val="tx1"/>
              </a:solidFill>
              <a:latin typeface="Open Sans"/>
              <a:ea typeface="Open Sans"/>
              <a:cs typeface="Open Sans"/>
            </a:endParaRPr>
          </a:p>
        </p:txBody>
      </p:sp>
      <p:sp>
        <p:nvSpPr>
          <p:cNvPr id="7" name="Rectangle: Rounded Corners 6">
            <a:extLst>
              <a:ext uri="{FF2B5EF4-FFF2-40B4-BE49-F238E27FC236}">
                <a16:creationId xmlns:a16="http://schemas.microsoft.com/office/drawing/2014/main" id="{CD6E0D46-19A2-FFA9-2CA0-6B2E557E87DC}"/>
              </a:ext>
            </a:extLst>
          </p:cNvPr>
          <p:cNvSpPr/>
          <p:nvPr/>
        </p:nvSpPr>
        <p:spPr>
          <a:xfrm>
            <a:off x="441722" y="1852610"/>
            <a:ext cx="1497804" cy="628651"/>
          </a:xfrm>
          <a:prstGeom prst="roundRect">
            <a:avLst/>
          </a:prstGeom>
          <a:ln/>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marL="608965" lvl="1"/>
            <a:r>
              <a:rPr lang="en-US" b="1">
                <a:solidFill>
                  <a:schemeClr val="bg1"/>
                </a:solidFill>
                <a:latin typeface="Open Sans"/>
                <a:ea typeface="Calibri"/>
                <a:cs typeface="Calibri"/>
              </a:rPr>
              <a:t>1</a:t>
            </a:r>
          </a:p>
        </p:txBody>
      </p:sp>
      <p:sp>
        <p:nvSpPr>
          <p:cNvPr id="8" name="Rectangle: Rounded Corners 7">
            <a:extLst>
              <a:ext uri="{FF2B5EF4-FFF2-40B4-BE49-F238E27FC236}">
                <a16:creationId xmlns:a16="http://schemas.microsoft.com/office/drawing/2014/main" id="{E4BB2CD4-472B-38F1-C19F-283B0D569D6E}"/>
              </a:ext>
            </a:extLst>
          </p:cNvPr>
          <p:cNvSpPr/>
          <p:nvPr/>
        </p:nvSpPr>
        <p:spPr>
          <a:xfrm>
            <a:off x="2120503" y="2574921"/>
            <a:ext cx="9641678" cy="628651"/>
          </a:xfrm>
          <a:prstGeom prst="roundRect">
            <a:avLst/>
          </a:prstGeom>
          <a:solidFill>
            <a:schemeClr val="tx2">
              <a:lumMod val="10000"/>
              <a:lumOff val="90000"/>
            </a:schemeClr>
          </a:solidFill>
          <a:ln/>
        </p:spPr>
        <p:style>
          <a:lnRef idx="0">
            <a:schemeClr val="accent6"/>
          </a:lnRef>
          <a:fillRef idx="3">
            <a:schemeClr val="accent6"/>
          </a:fillRef>
          <a:effectRef idx="3">
            <a:schemeClr val="accent6"/>
          </a:effectRef>
          <a:fontRef idx="minor">
            <a:schemeClr val="lt1"/>
          </a:fontRef>
        </p:style>
        <p:txBody>
          <a:bodyPr lIns="91440" tIns="45720" rIns="91440" bIns="45720" rtlCol="0" anchor="ctr"/>
          <a:lstStyle/>
          <a:p>
            <a:pPr marL="608965" lvl="1"/>
            <a:r>
              <a:rPr lang="en-IN" sz="1600" b="1">
                <a:solidFill>
                  <a:schemeClr val="tx1"/>
                </a:solidFill>
                <a:latin typeface="Open Sans"/>
                <a:ea typeface="Calibri"/>
                <a:cs typeface="Calibri"/>
              </a:rPr>
              <a:t>Shipment planning</a:t>
            </a:r>
            <a:r>
              <a:rPr lang="en-IN" sz="1600">
                <a:solidFill>
                  <a:schemeClr val="tx1"/>
                </a:solidFill>
                <a:latin typeface="Open Sans"/>
                <a:ea typeface="Calibri"/>
                <a:cs typeface="Calibri"/>
              </a:rPr>
              <a:t> performed with pre-generated transaction reference for execution accuracy (via ONE UI or Integration)</a:t>
            </a:r>
            <a:endParaRPr lang="en-US" sz="1600">
              <a:solidFill>
                <a:schemeClr val="tx1"/>
              </a:solidFill>
              <a:latin typeface="Open Sans"/>
              <a:ea typeface="Open Sans"/>
              <a:cs typeface="Open Sans"/>
            </a:endParaRPr>
          </a:p>
        </p:txBody>
      </p:sp>
      <p:sp>
        <p:nvSpPr>
          <p:cNvPr id="9" name="Rectangle: Rounded Corners 8">
            <a:extLst>
              <a:ext uri="{FF2B5EF4-FFF2-40B4-BE49-F238E27FC236}">
                <a16:creationId xmlns:a16="http://schemas.microsoft.com/office/drawing/2014/main" id="{E205C897-39A6-1767-5D56-94C4DFCC4B9B}"/>
              </a:ext>
            </a:extLst>
          </p:cNvPr>
          <p:cNvSpPr/>
          <p:nvPr/>
        </p:nvSpPr>
        <p:spPr>
          <a:xfrm>
            <a:off x="441722" y="2588152"/>
            <a:ext cx="1497804" cy="628651"/>
          </a:xfrm>
          <a:prstGeom prst="roundRect">
            <a:avLst/>
          </a:prstGeom>
          <a:ln/>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marL="608965" lvl="1"/>
            <a:r>
              <a:rPr lang="en-US" b="1">
                <a:solidFill>
                  <a:schemeClr val="bg1"/>
                </a:solidFill>
                <a:latin typeface="Open Sans"/>
                <a:ea typeface="Calibri"/>
                <a:cs typeface="Calibri"/>
              </a:rPr>
              <a:t>2</a:t>
            </a:r>
          </a:p>
        </p:txBody>
      </p:sp>
      <p:sp>
        <p:nvSpPr>
          <p:cNvPr id="10" name="Rectangle: Rounded Corners 9">
            <a:extLst>
              <a:ext uri="{FF2B5EF4-FFF2-40B4-BE49-F238E27FC236}">
                <a16:creationId xmlns:a16="http://schemas.microsoft.com/office/drawing/2014/main" id="{D4D0E01C-EF66-034A-FC0B-042CA17C47B8}"/>
              </a:ext>
            </a:extLst>
          </p:cNvPr>
          <p:cNvSpPr/>
          <p:nvPr/>
        </p:nvSpPr>
        <p:spPr>
          <a:xfrm>
            <a:off x="2120503" y="3310464"/>
            <a:ext cx="9641678" cy="628651"/>
          </a:xfrm>
          <a:prstGeom prst="roundRect">
            <a:avLst/>
          </a:prstGeom>
          <a:solidFill>
            <a:schemeClr val="tx2">
              <a:lumMod val="10000"/>
              <a:lumOff val="90000"/>
            </a:schemeClr>
          </a:solidFill>
          <a:ln/>
        </p:spPr>
        <p:style>
          <a:lnRef idx="0">
            <a:schemeClr val="accent6"/>
          </a:lnRef>
          <a:fillRef idx="3">
            <a:schemeClr val="accent6"/>
          </a:fillRef>
          <a:effectRef idx="3">
            <a:schemeClr val="accent6"/>
          </a:effectRef>
          <a:fontRef idx="minor">
            <a:schemeClr val="lt1"/>
          </a:fontRef>
        </p:style>
        <p:txBody>
          <a:bodyPr lIns="91440" tIns="45720" rIns="91440" bIns="45720" rtlCol="0" anchor="ctr"/>
          <a:lstStyle/>
          <a:p>
            <a:pPr marL="608965" lvl="1"/>
            <a:r>
              <a:rPr lang="en-IN" sz="1600">
                <a:solidFill>
                  <a:schemeClr val="tx1"/>
                </a:solidFill>
                <a:latin typeface="Open Sans"/>
                <a:ea typeface="Calibri"/>
                <a:cs typeface="Calibri"/>
              </a:rPr>
              <a:t>Share </a:t>
            </a:r>
            <a:r>
              <a:rPr lang="en-IN" sz="1600" b="1">
                <a:solidFill>
                  <a:schemeClr val="tx1"/>
                </a:solidFill>
                <a:latin typeface="Open Sans"/>
                <a:ea typeface="Calibri"/>
                <a:cs typeface="Calibri"/>
              </a:rPr>
              <a:t>Booking Details</a:t>
            </a:r>
            <a:r>
              <a:rPr lang="en-IN" sz="1600">
                <a:solidFill>
                  <a:schemeClr val="tx1"/>
                </a:solidFill>
                <a:latin typeface="Open Sans"/>
                <a:ea typeface="Calibri"/>
                <a:cs typeface="Calibri"/>
              </a:rPr>
              <a:t> confirming Booking No, BOL, Port of Loading, Port of Discharge (via ONE UI or Integration), used to generate shipment legs</a:t>
            </a:r>
            <a:endParaRPr lang="en-US" sz="1600">
              <a:solidFill>
                <a:schemeClr val="tx1"/>
              </a:solidFill>
              <a:latin typeface="Open Sans"/>
              <a:ea typeface="Open Sans"/>
              <a:cs typeface="Open Sans"/>
            </a:endParaRPr>
          </a:p>
        </p:txBody>
      </p:sp>
      <p:sp>
        <p:nvSpPr>
          <p:cNvPr id="11" name="Rectangle: Rounded Corners 10">
            <a:extLst>
              <a:ext uri="{FF2B5EF4-FFF2-40B4-BE49-F238E27FC236}">
                <a16:creationId xmlns:a16="http://schemas.microsoft.com/office/drawing/2014/main" id="{84BBF525-75EE-46B6-4EE7-A85C4457C8EA}"/>
              </a:ext>
            </a:extLst>
          </p:cNvPr>
          <p:cNvSpPr/>
          <p:nvPr/>
        </p:nvSpPr>
        <p:spPr>
          <a:xfrm>
            <a:off x="441722" y="3323693"/>
            <a:ext cx="1497804" cy="628651"/>
          </a:xfrm>
          <a:prstGeom prst="roundRect">
            <a:avLst/>
          </a:prstGeom>
          <a:ln/>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marL="608965" lvl="1"/>
            <a:r>
              <a:rPr lang="en-US" b="1">
                <a:solidFill>
                  <a:schemeClr val="bg1"/>
                </a:solidFill>
                <a:latin typeface="Open Sans"/>
                <a:ea typeface="Calibri"/>
                <a:cs typeface="Calibri"/>
              </a:rPr>
              <a:t>3</a:t>
            </a:r>
          </a:p>
        </p:txBody>
      </p:sp>
      <p:sp>
        <p:nvSpPr>
          <p:cNvPr id="12" name="Rectangle: Rounded Corners 11">
            <a:extLst>
              <a:ext uri="{FF2B5EF4-FFF2-40B4-BE49-F238E27FC236}">
                <a16:creationId xmlns:a16="http://schemas.microsoft.com/office/drawing/2014/main" id="{25A33E6D-23A8-2D98-33C0-F3D766638373}"/>
              </a:ext>
            </a:extLst>
          </p:cNvPr>
          <p:cNvSpPr/>
          <p:nvPr/>
        </p:nvSpPr>
        <p:spPr>
          <a:xfrm>
            <a:off x="2120503" y="4046004"/>
            <a:ext cx="9641678" cy="628651"/>
          </a:xfrm>
          <a:prstGeom prst="roundRect">
            <a:avLst/>
          </a:prstGeom>
          <a:solidFill>
            <a:schemeClr val="tx2">
              <a:lumMod val="10000"/>
              <a:lumOff val="90000"/>
            </a:schemeClr>
          </a:solidFill>
          <a:ln/>
        </p:spPr>
        <p:style>
          <a:lnRef idx="0">
            <a:schemeClr val="accent6"/>
          </a:lnRef>
          <a:fillRef idx="3">
            <a:schemeClr val="accent6"/>
          </a:fillRef>
          <a:effectRef idx="3">
            <a:schemeClr val="accent6"/>
          </a:effectRef>
          <a:fontRef idx="minor">
            <a:schemeClr val="lt1"/>
          </a:fontRef>
        </p:style>
        <p:txBody>
          <a:bodyPr lIns="91440" tIns="45720" rIns="91440" bIns="45720" rtlCol="0" anchor="ctr"/>
          <a:lstStyle/>
          <a:p>
            <a:pPr marL="608965" lvl="1"/>
            <a:r>
              <a:rPr lang="en-IN" sz="1600">
                <a:solidFill>
                  <a:schemeClr val="tx1"/>
                </a:solidFill>
                <a:latin typeface="Open Sans"/>
                <a:ea typeface="Calibri"/>
                <a:cs typeface="Calibri"/>
              </a:rPr>
              <a:t>Provide </a:t>
            </a:r>
            <a:r>
              <a:rPr lang="en-IN" sz="1600" b="1">
                <a:solidFill>
                  <a:schemeClr val="tx1"/>
                </a:solidFill>
                <a:latin typeface="Open Sans"/>
                <a:ea typeface="Calibri"/>
                <a:cs typeface="Calibri"/>
              </a:rPr>
              <a:t>Status Updates &amp; Documentation</a:t>
            </a:r>
            <a:r>
              <a:rPr lang="en-IN" sz="1600">
                <a:solidFill>
                  <a:schemeClr val="tx1"/>
                </a:solidFill>
                <a:latin typeface="Open Sans"/>
                <a:ea typeface="Calibri"/>
                <a:cs typeface="Calibri"/>
              </a:rPr>
              <a:t> for key shipping events like shipment readiness, pickup and hand-over/delivery confirmation (via ONE UI or Integration)</a:t>
            </a:r>
            <a:endParaRPr lang="en-IN" sz="1600">
              <a:solidFill>
                <a:schemeClr val="tx1"/>
              </a:solidFill>
              <a:latin typeface="Open Sans"/>
              <a:ea typeface="Open Sans"/>
              <a:cs typeface="Open Sans"/>
            </a:endParaRPr>
          </a:p>
        </p:txBody>
      </p:sp>
      <p:sp>
        <p:nvSpPr>
          <p:cNvPr id="13" name="Rectangle: Rounded Corners 12">
            <a:extLst>
              <a:ext uri="{FF2B5EF4-FFF2-40B4-BE49-F238E27FC236}">
                <a16:creationId xmlns:a16="http://schemas.microsoft.com/office/drawing/2014/main" id="{327F98CB-2D92-23DF-C456-A7586820069C}"/>
              </a:ext>
            </a:extLst>
          </p:cNvPr>
          <p:cNvSpPr/>
          <p:nvPr/>
        </p:nvSpPr>
        <p:spPr>
          <a:xfrm>
            <a:off x="441722" y="4059235"/>
            <a:ext cx="1485898" cy="628651"/>
          </a:xfrm>
          <a:prstGeom prst="roundRect">
            <a:avLst/>
          </a:prstGeom>
          <a:ln/>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marL="608965" lvl="1"/>
            <a:r>
              <a:rPr lang="en-US" b="1">
                <a:solidFill>
                  <a:schemeClr val="bg1"/>
                </a:solidFill>
                <a:latin typeface="Open Sans"/>
                <a:ea typeface="Calibri"/>
                <a:cs typeface="Calibri"/>
              </a:rPr>
              <a:t>4</a:t>
            </a:r>
          </a:p>
        </p:txBody>
      </p:sp>
      <p:sp>
        <p:nvSpPr>
          <p:cNvPr id="14" name="Rectangle: Rounded Corners 13">
            <a:extLst>
              <a:ext uri="{FF2B5EF4-FFF2-40B4-BE49-F238E27FC236}">
                <a16:creationId xmlns:a16="http://schemas.microsoft.com/office/drawing/2014/main" id="{B1D13690-8A68-C19F-03D2-C3062B6D7F8C}"/>
              </a:ext>
            </a:extLst>
          </p:cNvPr>
          <p:cNvSpPr/>
          <p:nvPr/>
        </p:nvSpPr>
        <p:spPr>
          <a:xfrm>
            <a:off x="2120503" y="4781547"/>
            <a:ext cx="9641678" cy="628651"/>
          </a:xfrm>
          <a:prstGeom prst="roundRect">
            <a:avLst/>
          </a:prstGeom>
          <a:solidFill>
            <a:schemeClr val="tx2">
              <a:lumMod val="10000"/>
              <a:lumOff val="90000"/>
            </a:schemeClr>
          </a:solidFill>
          <a:ln/>
        </p:spPr>
        <p:style>
          <a:lnRef idx="0">
            <a:schemeClr val="accent6"/>
          </a:lnRef>
          <a:fillRef idx="3">
            <a:schemeClr val="accent6"/>
          </a:fillRef>
          <a:effectRef idx="3">
            <a:schemeClr val="accent6"/>
          </a:effectRef>
          <a:fontRef idx="minor">
            <a:schemeClr val="lt1"/>
          </a:fontRef>
        </p:style>
        <p:txBody>
          <a:bodyPr lIns="91440" tIns="45720" rIns="91440" bIns="45720" rtlCol="0" anchor="ctr"/>
          <a:lstStyle/>
          <a:p>
            <a:pPr marL="608965" lvl="1"/>
            <a:endParaRPr lang="en-IN" sz="1600">
              <a:solidFill>
                <a:schemeClr val="bg1"/>
              </a:solidFill>
              <a:latin typeface="Open Sans"/>
              <a:ea typeface="Calibri"/>
              <a:cs typeface="Calibri"/>
            </a:endParaRPr>
          </a:p>
          <a:p>
            <a:pPr marL="608965" lvl="1"/>
            <a:r>
              <a:rPr lang="en-IN" sz="1600">
                <a:solidFill>
                  <a:schemeClr val="tx1"/>
                </a:solidFill>
                <a:latin typeface="Open Sans"/>
                <a:ea typeface="Calibri"/>
                <a:cs typeface="Calibri"/>
              </a:rPr>
              <a:t>Exception generation, problem resolution and alerts based on real-time network updates (via ONE UI)</a:t>
            </a:r>
            <a:endParaRPr lang="en-US" sz="1600">
              <a:solidFill>
                <a:schemeClr val="tx1"/>
              </a:solidFill>
              <a:latin typeface="Open Sans"/>
              <a:ea typeface="Open Sans"/>
              <a:cs typeface="Open Sans"/>
            </a:endParaRPr>
          </a:p>
          <a:p>
            <a:pPr marL="608965" lvl="1"/>
            <a:endParaRPr lang="en-US" sz="1400">
              <a:solidFill>
                <a:schemeClr val="tx1"/>
              </a:solidFill>
              <a:latin typeface="Calibri"/>
              <a:ea typeface="Calibri"/>
              <a:cs typeface="Calibri"/>
            </a:endParaRPr>
          </a:p>
        </p:txBody>
      </p:sp>
      <p:sp>
        <p:nvSpPr>
          <p:cNvPr id="15" name="Rectangle: Rounded Corners 14">
            <a:extLst>
              <a:ext uri="{FF2B5EF4-FFF2-40B4-BE49-F238E27FC236}">
                <a16:creationId xmlns:a16="http://schemas.microsoft.com/office/drawing/2014/main" id="{C71BE2CE-50E3-679D-9169-474210866D77}"/>
              </a:ext>
            </a:extLst>
          </p:cNvPr>
          <p:cNvSpPr/>
          <p:nvPr/>
        </p:nvSpPr>
        <p:spPr>
          <a:xfrm>
            <a:off x="441722" y="4794776"/>
            <a:ext cx="1497804" cy="628651"/>
          </a:xfrm>
          <a:prstGeom prst="roundRect">
            <a:avLst/>
          </a:prstGeom>
          <a:ln/>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marL="608965" lvl="1"/>
            <a:r>
              <a:rPr lang="en-US" b="1">
                <a:solidFill>
                  <a:schemeClr val="bg1"/>
                </a:solidFill>
                <a:latin typeface="Open Sans"/>
                <a:ea typeface="Calibri"/>
                <a:cs typeface="Calibri"/>
              </a:rPr>
              <a:t>5</a:t>
            </a:r>
          </a:p>
        </p:txBody>
      </p:sp>
    </p:spTree>
    <p:extLst>
      <p:ext uri="{BB962C8B-B14F-4D97-AF65-F5344CB8AC3E}">
        <p14:creationId xmlns:p14="http://schemas.microsoft.com/office/powerpoint/2010/main" val="2255318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5410A-CFB4-5F6E-B5A9-D503B06C1C4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D4BF2ED-AC5B-0D24-516C-84EE34EF0F26}"/>
              </a:ext>
            </a:extLst>
          </p:cNvPr>
          <p:cNvSpPr/>
          <p:nvPr/>
        </p:nvSpPr>
        <p:spPr>
          <a:xfrm>
            <a:off x="1118186" y="1466678"/>
            <a:ext cx="10700425" cy="1964987"/>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3" name="Rectangle 52">
            <a:extLst>
              <a:ext uri="{FF2B5EF4-FFF2-40B4-BE49-F238E27FC236}">
                <a16:creationId xmlns:a16="http://schemas.microsoft.com/office/drawing/2014/main" id="{21CDA126-CE71-8226-A1C3-4B3F2C86924E}"/>
              </a:ext>
            </a:extLst>
          </p:cNvPr>
          <p:cNvSpPr/>
          <p:nvPr/>
        </p:nvSpPr>
        <p:spPr>
          <a:xfrm>
            <a:off x="2921910" y="2007643"/>
            <a:ext cx="8384378" cy="602428"/>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err="1"/>
              <a:t>SVoT</a:t>
            </a:r>
            <a:r>
              <a:rPr lang="en-US" sz="1200"/>
              <a:t> Alerts, Problems &amp; ETAs</a:t>
            </a:r>
          </a:p>
        </p:txBody>
      </p:sp>
      <p:sp>
        <p:nvSpPr>
          <p:cNvPr id="2" name="Text Placeholder 1">
            <a:extLst>
              <a:ext uri="{FF2B5EF4-FFF2-40B4-BE49-F238E27FC236}">
                <a16:creationId xmlns:a16="http://schemas.microsoft.com/office/drawing/2014/main" id="{5429BBFA-3801-9631-FFE5-70B7418F24FD}"/>
              </a:ext>
            </a:extLst>
          </p:cNvPr>
          <p:cNvSpPr>
            <a:spLocks noGrp="1"/>
          </p:cNvSpPr>
          <p:nvPr>
            <p:ph type="body" sz="quarter" idx="11"/>
          </p:nvPr>
        </p:nvSpPr>
        <p:spPr/>
        <p:txBody>
          <a:bodyPr/>
          <a:lstStyle/>
          <a:p>
            <a:r>
              <a:rPr lang="en-US" sz="3200">
                <a:solidFill>
                  <a:srgbClr val="FFFFFF"/>
                </a:solidFill>
                <a:latin typeface="Open Sans"/>
                <a:ea typeface="Open Sans"/>
              </a:rPr>
              <a:t>TO-BE PROCESS &amp; FEATURES</a:t>
            </a:r>
            <a:endParaRPr lang="en-US" sz="3200">
              <a:solidFill>
                <a:srgbClr val="FF0000"/>
              </a:solidFill>
              <a:latin typeface="Open Sans"/>
            </a:endParaRPr>
          </a:p>
        </p:txBody>
      </p:sp>
      <p:sp>
        <p:nvSpPr>
          <p:cNvPr id="8" name="Rectangle 7">
            <a:extLst>
              <a:ext uri="{FF2B5EF4-FFF2-40B4-BE49-F238E27FC236}">
                <a16:creationId xmlns:a16="http://schemas.microsoft.com/office/drawing/2014/main" id="{9A8AFD97-6548-3F4A-4D20-68484CE3E0C6}"/>
              </a:ext>
            </a:extLst>
          </p:cNvPr>
          <p:cNvSpPr/>
          <p:nvPr/>
        </p:nvSpPr>
        <p:spPr>
          <a:xfrm>
            <a:off x="1118185" y="3431665"/>
            <a:ext cx="10700425" cy="1964987"/>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4920E92B-7718-8222-9BFE-94A6716A8881}"/>
              </a:ext>
            </a:extLst>
          </p:cNvPr>
          <p:cNvSpPr/>
          <p:nvPr/>
        </p:nvSpPr>
        <p:spPr>
          <a:xfrm>
            <a:off x="434005" y="1456951"/>
            <a:ext cx="684179" cy="1964987"/>
          </a:xfrm>
          <a:prstGeom prst="rect">
            <a:avLst/>
          </a:prstGeom>
          <a:ln/>
        </p:spPr>
        <p:style>
          <a:lnRef idx="1">
            <a:schemeClr val="accent2"/>
          </a:lnRef>
          <a:fillRef idx="2">
            <a:schemeClr val="accent2"/>
          </a:fillRef>
          <a:effectRef idx="1">
            <a:schemeClr val="accent2"/>
          </a:effectRef>
          <a:fontRef idx="minor">
            <a:schemeClr val="dk1"/>
          </a:fontRef>
        </p:style>
        <p:txBody>
          <a:bodyPr vert="vert270" lIns="91440" tIns="45720" rIns="91440" bIns="45720" rtlCol="0" anchor="ctr"/>
          <a:lstStyle/>
          <a:p>
            <a:pPr algn="ctr"/>
            <a:r>
              <a:rPr lang="en-US" b="1"/>
              <a:t>Supplier / LSP</a:t>
            </a:r>
          </a:p>
        </p:txBody>
      </p:sp>
      <p:sp>
        <p:nvSpPr>
          <p:cNvPr id="12" name="Rectangle 11">
            <a:extLst>
              <a:ext uri="{FF2B5EF4-FFF2-40B4-BE49-F238E27FC236}">
                <a16:creationId xmlns:a16="http://schemas.microsoft.com/office/drawing/2014/main" id="{3C0CEDD4-EBFB-353C-5303-0FB361E05818}"/>
              </a:ext>
            </a:extLst>
          </p:cNvPr>
          <p:cNvSpPr/>
          <p:nvPr/>
        </p:nvSpPr>
        <p:spPr>
          <a:xfrm>
            <a:off x="434005" y="3441392"/>
            <a:ext cx="684179" cy="1964987"/>
          </a:xfrm>
          <a:prstGeom prst="rect">
            <a:avLst/>
          </a:prstGeom>
          <a:ln/>
        </p:spPr>
        <p:style>
          <a:lnRef idx="1">
            <a:schemeClr val="dk1"/>
          </a:lnRef>
          <a:fillRef idx="2">
            <a:schemeClr val="dk1"/>
          </a:fillRef>
          <a:effectRef idx="1">
            <a:schemeClr val="dk1"/>
          </a:effectRef>
          <a:fontRef idx="minor">
            <a:schemeClr val="dk1"/>
          </a:fontRef>
        </p:style>
        <p:txBody>
          <a:bodyPr vert="vert270" rtlCol="0" anchor="ctr"/>
          <a:lstStyle/>
          <a:p>
            <a:pPr algn="ctr"/>
            <a:r>
              <a:rPr lang="en-US" b="1"/>
              <a:t>Bayer</a:t>
            </a:r>
          </a:p>
        </p:txBody>
      </p:sp>
      <p:sp>
        <p:nvSpPr>
          <p:cNvPr id="18" name="Rectangle 17">
            <a:extLst>
              <a:ext uri="{FF2B5EF4-FFF2-40B4-BE49-F238E27FC236}">
                <a16:creationId xmlns:a16="http://schemas.microsoft.com/office/drawing/2014/main" id="{91B30D9E-4251-EC41-7D02-76659175E10D}"/>
              </a:ext>
            </a:extLst>
          </p:cNvPr>
          <p:cNvSpPr/>
          <p:nvPr/>
        </p:nvSpPr>
        <p:spPr>
          <a:xfrm>
            <a:off x="1514730" y="4509950"/>
            <a:ext cx="1000461" cy="602428"/>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Order Creation</a:t>
            </a:r>
          </a:p>
        </p:txBody>
      </p:sp>
      <p:sp>
        <p:nvSpPr>
          <p:cNvPr id="19" name="Rectangle 18">
            <a:extLst>
              <a:ext uri="{FF2B5EF4-FFF2-40B4-BE49-F238E27FC236}">
                <a16:creationId xmlns:a16="http://schemas.microsoft.com/office/drawing/2014/main" id="{58EE22D9-D66C-2075-3E64-FA6499E1196E}"/>
              </a:ext>
            </a:extLst>
          </p:cNvPr>
          <p:cNvSpPr/>
          <p:nvPr/>
        </p:nvSpPr>
        <p:spPr>
          <a:xfrm>
            <a:off x="1514730" y="5507184"/>
            <a:ext cx="1000461" cy="602428"/>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SAP</a:t>
            </a:r>
          </a:p>
        </p:txBody>
      </p:sp>
      <p:sp>
        <p:nvSpPr>
          <p:cNvPr id="20" name="Rectangle 19">
            <a:extLst>
              <a:ext uri="{FF2B5EF4-FFF2-40B4-BE49-F238E27FC236}">
                <a16:creationId xmlns:a16="http://schemas.microsoft.com/office/drawing/2014/main" id="{A6CE2B40-6661-D9FD-362E-58C38727DCF2}"/>
              </a:ext>
            </a:extLst>
          </p:cNvPr>
          <p:cNvSpPr/>
          <p:nvPr/>
        </p:nvSpPr>
        <p:spPr>
          <a:xfrm>
            <a:off x="2911736" y="4509950"/>
            <a:ext cx="1000461" cy="602428"/>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a:t>Shipment Creation</a:t>
            </a:r>
          </a:p>
        </p:txBody>
      </p:sp>
      <p:sp>
        <p:nvSpPr>
          <p:cNvPr id="21" name="Rectangle 20">
            <a:extLst>
              <a:ext uri="{FF2B5EF4-FFF2-40B4-BE49-F238E27FC236}">
                <a16:creationId xmlns:a16="http://schemas.microsoft.com/office/drawing/2014/main" id="{674277F3-C042-22B9-1C33-4BEEB500FE9D}"/>
              </a:ext>
            </a:extLst>
          </p:cNvPr>
          <p:cNvSpPr/>
          <p:nvPr/>
        </p:nvSpPr>
        <p:spPr>
          <a:xfrm>
            <a:off x="2911735" y="5507184"/>
            <a:ext cx="1000461" cy="602428"/>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400"/>
              <a:t>ONE</a:t>
            </a:r>
          </a:p>
        </p:txBody>
      </p:sp>
      <p:sp>
        <p:nvSpPr>
          <p:cNvPr id="22" name="Rectangle 21">
            <a:extLst>
              <a:ext uri="{FF2B5EF4-FFF2-40B4-BE49-F238E27FC236}">
                <a16:creationId xmlns:a16="http://schemas.microsoft.com/office/drawing/2014/main" id="{EE65AA3E-1D2C-06EC-6222-393E1D64B3E0}"/>
              </a:ext>
            </a:extLst>
          </p:cNvPr>
          <p:cNvSpPr/>
          <p:nvPr/>
        </p:nvSpPr>
        <p:spPr>
          <a:xfrm>
            <a:off x="2911735" y="3601445"/>
            <a:ext cx="1000461" cy="602428"/>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a:t>Milestone Process</a:t>
            </a:r>
          </a:p>
        </p:txBody>
      </p:sp>
      <p:sp>
        <p:nvSpPr>
          <p:cNvPr id="24" name="Rectangle 23">
            <a:extLst>
              <a:ext uri="{FF2B5EF4-FFF2-40B4-BE49-F238E27FC236}">
                <a16:creationId xmlns:a16="http://schemas.microsoft.com/office/drawing/2014/main" id="{E851DD55-8C84-B0EF-B66C-453A4C2C0326}"/>
              </a:ext>
            </a:extLst>
          </p:cNvPr>
          <p:cNvSpPr/>
          <p:nvPr/>
        </p:nvSpPr>
        <p:spPr>
          <a:xfrm>
            <a:off x="5705741" y="3601445"/>
            <a:ext cx="1000461" cy="602428"/>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a:t>Booking Info</a:t>
            </a:r>
          </a:p>
        </p:txBody>
      </p:sp>
      <p:cxnSp>
        <p:nvCxnSpPr>
          <p:cNvPr id="26" name="Straight Arrow Connector 25">
            <a:extLst>
              <a:ext uri="{FF2B5EF4-FFF2-40B4-BE49-F238E27FC236}">
                <a16:creationId xmlns:a16="http://schemas.microsoft.com/office/drawing/2014/main" id="{E5D15895-2EB3-A137-3BCA-EF18D07BDD9D}"/>
              </a:ext>
            </a:extLst>
          </p:cNvPr>
          <p:cNvCxnSpPr>
            <a:cxnSpLocks/>
          </p:cNvCxnSpPr>
          <p:nvPr/>
        </p:nvCxnSpPr>
        <p:spPr>
          <a:xfrm>
            <a:off x="2515191" y="4811164"/>
            <a:ext cx="39654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BA0F07B-2033-D99C-8546-D403CA00FE1C}"/>
              </a:ext>
            </a:extLst>
          </p:cNvPr>
          <p:cNvCxnSpPr>
            <a:cxnSpLocks/>
          </p:cNvCxnSpPr>
          <p:nvPr/>
        </p:nvCxnSpPr>
        <p:spPr>
          <a:xfrm flipV="1">
            <a:off x="4808973" y="3138206"/>
            <a:ext cx="0" cy="167295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0E0BCF3-E935-B96A-404E-CDE487B4350E}"/>
              </a:ext>
            </a:extLst>
          </p:cNvPr>
          <p:cNvCxnSpPr>
            <a:cxnSpLocks/>
          </p:cNvCxnSpPr>
          <p:nvPr/>
        </p:nvCxnSpPr>
        <p:spPr>
          <a:xfrm flipV="1">
            <a:off x="3411965" y="4203873"/>
            <a:ext cx="0" cy="293459"/>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0036012-5DDB-CDC4-C88D-51F48935827F}"/>
              </a:ext>
            </a:extLst>
          </p:cNvPr>
          <p:cNvCxnSpPr>
            <a:cxnSpLocks/>
          </p:cNvCxnSpPr>
          <p:nvPr/>
        </p:nvCxnSpPr>
        <p:spPr>
          <a:xfrm>
            <a:off x="3912197" y="4811164"/>
            <a:ext cx="918915" cy="0"/>
          </a:xfrm>
          <a:prstGeom prst="straightConnector1">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C5FB6E55-1B8E-6DE2-30C2-9EE8DAED77F3}"/>
              </a:ext>
            </a:extLst>
          </p:cNvPr>
          <p:cNvSpPr/>
          <p:nvPr/>
        </p:nvSpPr>
        <p:spPr>
          <a:xfrm>
            <a:off x="4308742" y="5507184"/>
            <a:ext cx="1000461" cy="602428"/>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400"/>
              <a:t>Partner Systems</a:t>
            </a:r>
          </a:p>
        </p:txBody>
      </p:sp>
      <p:cxnSp>
        <p:nvCxnSpPr>
          <p:cNvPr id="39" name="Straight Arrow Connector 38">
            <a:extLst>
              <a:ext uri="{FF2B5EF4-FFF2-40B4-BE49-F238E27FC236}">
                <a16:creationId xmlns:a16="http://schemas.microsoft.com/office/drawing/2014/main" id="{6A4AFD20-F302-BB91-3EC4-7A628A938F0C}"/>
              </a:ext>
            </a:extLst>
          </p:cNvPr>
          <p:cNvCxnSpPr>
            <a:cxnSpLocks/>
          </p:cNvCxnSpPr>
          <p:nvPr/>
        </p:nvCxnSpPr>
        <p:spPr>
          <a:xfrm>
            <a:off x="5309203" y="2836992"/>
            <a:ext cx="39654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38EF021E-5BF3-06FF-8386-901D5D663D75}"/>
              </a:ext>
            </a:extLst>
          </p:cNvPr>
          <p:cNvCxnSpPr>
            <a:cxnSpLocks/>
          </p:cNvCxnSpPr>
          <p:nvPr/>
        </p:nvCxnSpPr>
        <p:spPr>
          <a:xfrm flipV="1">
            <a:off x="6706206" y="2834303"/>
            <a:ext cx="396540" cy="268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AC458972-9D28-948A-0351-870DDCBBF36F}"/>
              </a:ext>
            </a:extLst>
          </p:cNvPr>
          <p:cNvSpPr/>
          <p:nvPr/>
        </p:nvSpPr>
        <p:spPr>
          <a:xfrm>
            <a:off x="7102747" y="4509950"/>
            <a:ext cx="1000461" cy="602428"/>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a:t>*Confirm Containers</a:t>
            </a:r>
          </a:p>
        </p:txBody>
      </p:sp>
      <p:cxnSp>
        <p:nvCxnSpPr>
          <p:cNvPr id="47" name="Straight Arrow Connector 46">
            <a:extLst>
              <a:ext uri="{FF2B5EF4-FFF2-40B4-BE49-F238E27FC236}">
                <a16:creationId xmlns:a16="http://schemas.microsoft.com/office/drawing/2014/main" id="{5B9437E2-8384-4D33-6517-44872F062E9A}"/>
              </a:ext>
            </a:extLst>
          </p:cNvPr>
          <p:cNvCxnSpPr>
            <a:cxnSpLocks/>
          </p:cNvCxnSpPr>
          <p:nvPr/>
        </p:nvCxnSpPr>
        <p:spPr>
          <a:xfrm flipH="1">
            <a:off x="6205972" y="3138206"/>
            <a:ext cx="4" cy="463239"/>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A5DFC1D-5241-2A5B-2763-07330303F70D}"/>
              </a:ext>
            </a:extLst>
          </p:cNvPr>
          <p:cNvCxnSpPr>
            <a:cxnSpLocks/>
          </p:cNvCxnSpPr>
          <p:nvPr/>
        </p:nvCxnSpPr>
        <p:spPr>
          <a:xfrm flipH="1">
            <a:off x="7602978" y="3135517"/>
            <a:ext cx="1" cy="1374433"/>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C715A097-43BA-78C7-EB85-D60AE8341F32}"/>
              </a:ext>
            </a:extLst>
          </p:cNvPr>
          <p:cNvCxnSpPr>
            <a:cxnSpLocks/>
          </p:cNvCxnSpPr>
          <p:nvPr/>
        </p:nvCxnSpPr>
        <p:spPr>
          <a:xfrm flipV="1">
            <a:off x="3411965" y="2610071"/>
            <a:ext cx="0" cy="99137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D0298E2B-0E7B-38AA-DFAA-A6320C4591C2}"/>
              </a:ext>
            </a:extLst>
          </p:cNvPr>
          <p:cNvSpPr/>
          <p:nvPr/>
        </p:nvSpPr>
        <p:spPr>
          <a:xfrm>
            <a:off x="8512278" y="3601445"/>
            <a:ext cx="1000461" cy="602428"/>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a:t>Tracking Events</a:t>
            </a:r>
          </a:p>
        </p:txBody>
      </p:sp>
      <p:sp>
        <p:nvSpPr>
          <p:cNvPr id="63" name="Rectangle 62">
            <a:extLst>
              <a:ext uri="{FF2B5EF4-FFF2-40B4-BE49-F238E27FC236}">
                <a16:creationId xmlns:a16="http://schemas.microsoft.com/office/drawing/2014/main" id="{23D662CA-FC75-AE3B-81F9-620F85D254AD}"/>
              </a:ext>
            </a:extLst>
          </p:cNvPr>
          <p:cNvSpPr/>
          <p:nvPr/>
        </p:nvSpPr>
        <p:spPr>
          <a:xfrm>
            <a:off x="8512278" y="4509950"/>
            <a:ext cx="1000461" cy="602428"/>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a:t>ETA Calculation</a:t>
            </a:r>
          </a:p>
        </p:txBody>
      </p:sp>
      <p:cxnSp>
        <p:nvCxnSpPr>
          <p:cNvPr id="64" name="Straight Arrow Connector 63">
            <a:extLst>
              <a:ext uri="{FF2B5EF4-FFF2-40B4-BE49-F238E27FC236}">
                <a16:creationId xmlns:a16="http://schemas.microsoft.com/office/drawing/2014/main" id="{FB414208-2974-6A2C-EA4A-E3342514DF74}"/>
              </a:ext>
            </a:extLst>
          </p:cNvPr>
          <p:cNvCxnSpPr>
            <a:cxnSpLocks/>
          </p:cNvCxnSpPr>
          <p:nvPr/>
        </p:nvCxnSpPr>
        <p:spPr>
          <a:xfrm>
            <a:off x="9012509" y="4203873"/>
            <a:ext cx="0" cy="3060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F1C3D8F2-7512-CCFB-3C2C-64562F861106}"/>
              </a:ext>
            </a:extLst>
          </p:cNvPr>
          <p:cNvCxnSpPr>
            <a:cxnSpLocks/>
          </p:cNvCxnSpPr>
          <p:nvPr/>
        </p:nvCxnSpPr>
        <p:spPr>
          <a:xfrm>
            <a:off x="8103209" y="2834303"/>
            <a:ext cx="39653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EAFD2E44-CD48-6AD2-93DF-DA8B91E8913C}"/>
              </a:ext>
            </a:extLst>
          </p:cNvPr>
          <p:cNvCxnSpPr>
            <a:cxnSpLocks/>
          </p:cNvCxnSpPr>
          <p:nvPr/>
        </p:nvCxnSpPr>
        <p:spPr>
          <a:xfrm>
            <a:off x="8999978" y="3135517"/>
            <a:ext cx="12531" cy="465928"/>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2EAD56B9-8A7E-BF47-79F2-AB010E670D57}"/>
              </a:ext>
            </a:extLst>
          </p:cNvPr>
          <p:cNvSpPr/>
          <p:nvPr/>
        </p:nvSpPr>
        <p:spPr>
          <a:xfrm>
            <a:off x="5705740" y="4509950"/>
            <a:ext cx="1000461" cy="602428"/>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a:t>Generate Legs</a:t>
            </a:r>
          </a:p>
        </p:txBody>
      </p:sp>
      <p:cxnSp>
        <p:nvCxnSpPr>
          <p:cNvPr id="80" name="Straight Arrow Connector 79">
            <a:extLst>
              <a:ext uri="{FF2B5EF4-FFF2-40B4-BE49-F238E27FC236}">
                <a16:creationId xmlns:a16="http://schemas.microsoft.com/office/drawing/2014/main" id="{D4556A28-0806-BC88-34CA-00144D2586E1}"/>
              </a:ext>
            </a:extLst>
          </p:cNvPr>
          <p:cNvCxnSpPr>
            <a:cxnSpLocks/>
          </p:cNvCxnSpPr>
          <p:nvPr/>
        </p:nvCxnSpPr>
        <p:spPr>
          <a:xfrm flipH="1">
            <a:off x="6205971" y="4203873"/>
            <a:ext cx="1" cy="3060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1FB4989B-574E-6579-DCEB-CFAEB695FA67}"/>
              </a:ext>
            </a:extLst>
          </p:cNvPr>
          <p:cNvSpPr/>
          <p:nvPr/>
        </p:nvSpPr>
        <p:spPr>
          <a:xfrm>
            <a:off x="10305631" y="4509950"/>
            <a:ext cx="1000461" cy="602428"/>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Order Receipt</a:t>
            </a:r>
          </a:p>
        </p:txBody>
      </p:sp>
      <p:sp>
        <p:nvSpPr>
          <p:cNvPr id="88" name="Rectangle 87">
            <a:extLst>
              <a:ext uri="{FF2B5EF4-FFF2-40B4-BE49-F238E27FC236}">
                <a16:creationId xmlns:a16="http://schemas.microsoft.com/office/drawing/2014/main" id="{E512E3A1-739B-2C3B-D1A1-632729E3975A}"/>
              </a:ext>
            </a:extLst>
          </p:cNvPr>
          <p:cNvSpPr/>
          <p:nvPr/>
        </p:nvSpPr>
        <p:spPr>
          <a:xfrm>
            <a:off x="10305632" y="3150101"/>
            <a:ext cx="1000461" cy="602428"/>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a:t>Confirmed Receipt</a:t>
            </a:r>
          </a:p>
        </p:txBody>
      </p:sp>
      <p:cxnSp>
        <p:nvCxnSpPr>
          <p:cNvPr id="89" name="Straight Arrow Connector 88">
            <a:extLst>
              <a:ext uri="{FF2B5EF4-FFF2-40B4-BE49-F238E27FC236}">
                <a16:creationId xmlns:a16="http://schemas.microsoft.com/office/drawing/2014/main" id="{7EF07E63-BDB2-02E4-F0B2-4241E4634C01}"/>
              </a:ext>
            </a:extLst>
          </p:cNvPr>
          <p:cNvCxnSpPr>
            <a:cxnSpLocks/>
          </p:cNvCxnSpPr>
          <p:nvPr/>
        </p:nvCxnSpPr>
        <p:spPr>
          <a:xfrm>
            <a:off x="9512739" y="4811164"/>
            <a:ext cx="79289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707960CB-CA74-A428-BFAF-C2F279389F5D}"/>
              </a:ext>
            </a:extLst>
          </p:cNvPr>
          <p:cNvCxnSpPr>
            <a:cxnSpLocks/>
          </p:cNvCxnSpPr>
          <p:nvPr/>
        </p:nvCxnSpPr>
        <p:spPr>
          <a:xfrm flipV="1">
            <a:off x="10805862" y="3752529"/>
            <a:ext cx="1" cy="7574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BB9A562E-288C-E586-8EA9-71A20451A5CA}"/>
              </a:ext>
            </a:extLst>
          </p:cNvPr>
          <p:cNvSpPr txBox="1"/>
          <p:nvPr/>
        </p:nvSpPr>
        <p:spPr>
          <a:xfrm>
            <a:off x="9097720" y="5607647"/>
            <a:ext cx="1207911" cy="40150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rtlCol="0" anchor="t">
            <a:noAutofit/>
          </a:bodyPr>
          <a:lstStyle/>
          <a:p>
            <a:pPr algn="l"/>
            <a:r>
              <a:rPr lang="en-US" sz="1200" b="1" kern="0">
                <a:latin typeface="Open Sans" panose="020B0606030504020204" pitchFamily="34" charset="0"/>
                <a:ea typeface="Open Sans" panose="020B0606030504020204" pitchFamily="34" charset="0"/>
                <a:cs typeface="Open Sans" panose="020B0606030504020204" pitchFamily="34" charset="0"/>
              </a:rPr>
              <a:t>EDI315;IFTSTA</a:t>
            </a:r>
          </a:p>
          <a:p>
            <a:pPr algn="l"/>
            <a:r>
              <a:rPr lang="en-US" sz="1200" b="1" kern="0">
                <a:latin typeface="Open Sans" panose="020B0606030504020204" pitchFamily="34" charset="0"/>
                <a:ea typeface="Open Sans" panose="020B0606030504020204" pitchFamily="34" charset="0"/>
                <a:cs typeface="Open Sans" panose="020B0606030504020204" pitchFamily="34" charset="0"/>
              </a:rPr>
              <a:t>ONE CSV or UI</a:t>
            </a:r>
          </a:p>
        </p:txBody>
      </p:sp>
      <p:sp>
        <p:nvSpPr>
          <p:cNvPr id="102" name="TextBox 101">
            <a:extLst>
              <a:ext uri="{FF2B5EF4-FFF2-40B4-BE49-F238E27FC236}">
                <a16:creationId xmlns:a16="http://schemas.microsoft.com/office/drawing/2014/main" id="{6CD56641-AAC3-800F-86EB-1C5A6FC80FF4}"/>
              </a:ext>
            </a:extLst>
          </p:cNvPr>
          <p:cNvSpPr txBox="1"/>
          <p:nvPr/>
        </p:nvSpPr>
        <p:spPr>
          <a:xfrm>
            <a:off x="5865830" y="5607647"/>
            <a:ext cx="1207911" cy="40150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rtlCol="0" anchor="t">
            <a:noAutofit/>
          </a:bodyPr>
          <a:lstStyle/>
          <a:p>
            <a:pPr algn="l"/>
            <a:r>
              <a:rPr lang="en-US" sz="1200" b="1" kern="0">
                <a:latin typeface="Open Sans" panose="020B0606030504020204" pitchFamily="34" charset="0"/>
                <a:ea typeface="Open Sans" panose="020B0606030504020204" pitchFamily="34" charset="0"/>
                <a:cs typeface="Open Sans" panose="020B0606030504020204" pitchFamily="34" charset="0"/>
              </a:rPr>
              <a:t>EDI300; IFTMIN</a:t>
            </a:r>
          </a:p>
          <a:p>
            <a:pPr algn="l"/>
            <a:r>
              <a:rPr lang="en-US" sz="1200" b="1" kern="0">
                <a:latin typeface="Open Sans" panose="020B0606030504020204" pitchFamily="34" charset="0"/>
                <a:ea typeface="Open Sans" panose="020B0606030504020204" pitchFamily="34" charset="0"/>
                <a:cs typeface="Open Sans" panose="020B0606030504020204" pitchFamily="34" charset="0"/>
              </a:rPr>
              <a:t>ONE CSV or UI</a:t>
            </a:r>
          </a:p>
        </p:txBody>
      </p:sp>
      <p:sp>
        <p:nvSpPr>
          <p:cNvPr id="103" name="TextBox 102">
            <a:extLst>
              <a:ext uri="{FF2B5EF4-FFF2-40B4-BE49-F238E27FC236}">
                <a16:creationId xmlns:a16="http://schemas.microsoft.com/office/drawing/2014/main" id="{2736B58A-9EC5-8159-6DCD-C1400851552F}"/>
              </a:ext>
            </a:extLst>
          </p:cNvPr>
          <p:cNvSpPr txBox="1"/>
          <p:nvPr/>
        </p:nvSpPr>
        <p:spPr>
          <a:xfrm>
            <a:off x="7499252" y="5607647"/>
            <a:ext cx="1207911" cy="40150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rtlCol="0" anchor="t">
            <a:noAutofit/>
          </a:bodyPr>
          <a:lstStyle/>
          <a:p>
            <a:r>
              <a:rPr lang="en-US" sz="1200" b="1" kern="0">
                <a:latin typeface="Open Sans" panose="020B0606030504020204" pitchFamily="34" charset="0"/>
                <a:ea typeface="Open Sans" panose="020B0606030504020204" pitchFamily="34" charset="0"/>
                <a:cs typeface="Open Sans" panose="020B0606030504020204" pitchFamily="34" charset="0"/>
              </a:rPr>
              <a:t>EDI301; IFTMBC</a:t>
            </a:r>
          </a:p>
          <a:p>
            <a:r>
              <a:rPr lang="en-US" sz="1200" b="1" kern="0">
                <a:latin typeface="Open Sans" panose="020B0606030504020204" pitchFamily="34" charset="0"/>
                <a:ea typeface="Open Sans" panose="020B0606030504020204" pitchFamily="34" charset="0"/>
                <a:cs typeface="Open Sans" panose="020B0606030504020204" pitchFamily="34" charset="0"/>
              </a:rPr>
              <a:t>ONE CSV or UI</a:t>
            </a:r>
          </a:p>
        </p:txBody>
      </p:sp>
      <p:sp>
        <p:nvSpPr>
          <p:cNvPr id="107" name="Flowchart: Connector 106">
            <a:extLst>
              <a:ext uri="{FF2B5EF4-FFF2-40B4-BE49-F238E27FC236}">
                <a16:creationId xmlns:a16="http://schemas.microsoft.com/office/drawing/2014/main" id="{E74B5A5C-6896-645E-557D-4823CBB26C7A}"/>
              </a:ext>
            </a:extLst>
          </p:cNvPr>
          <p:cNvSpPr/>
          <p:nvPr/>
        </p:nvSpPr>
        <p:spPr>
          <a:xfrm>
            <a:off x="4920115" y="3245825"/>
            <a:ext cx="231456" cy="226113"/>
          </a:xfrm>
          <a:prstGeom prst="flowChartConnector">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a:t>A</a:t>
            </a:r>
          </a:p>
        </p:txBody>
      </p:sp>
      <p:sp>
        <p:nvSpPr>
          <p:cNvPr id="108" name="Flowchart: Connector 107">
            <a:extLst>
              <a:ext uri="{FF2B5EF4-FFF2-40B4-BE49-F238E27FC236}">
                <a16:creationId xmlns:a16="http://schemas.microsoft.com/office/drawing/2014/main" id="{8273D790-5762-4ECC-8068-40E72BEECADE}"/>
              </a:ext>
            </a:extLst>
          </p:cNvPr>
          <p:cNvSpPr/>
          <p:nvPr/>
        </p:nvSpPr>
        <p:spPr>
          <a:xfrm>
            <a:off x="5634374" y="5695342"/>
            <a:ext cx="231456" cy="226113"/>
          </a:xfrm>
          <a:prstGeom prst="flowChartConnector">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a:t>A</a:t>
            </a:r>
          </a:p>
        </p:txBody>
      </p:sp>
      <p:sp>
        <p:nvSpPr>
          <p:cNvPr id="109" name="Flowchart: Connector 108">
            <a:extLst>
              <a:ext uri="{FF2B5EF4-FFF2-40B4-BE49-F238E27FC236}">
                <a16:creationId xmlns:a16="http://schemas.microsoft.com/office/drawing/2014/main" id="{0371E441-B796-4E41-3FB1-8A2EDFCEFF78}"/>
              </a:ext>
            </a:extLst>
          </p:cNvPr>
          <p:cNvSpPr/>
          <p:nvPr/>
        </p:nvSpPr>
        <p:spPr>
          <a:xfrm>
            <a:off x="6276849" y="3245825"/>
            <a:ext cx="231456" cy="226113"/>
          </a:xfrm>
          <a:prstGeom prst="flowChartConnector">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a:t>B</a:t>
            </a:r>
          </a:p>
        </p:txBody>
      </p:sp>
      <p:sp>
        <p:nvSpPr>
          <p:cNvPr id="110" name="Flowchart: Connector 109">
            <a:extLst>
              <a:ext uri="{FF2B5EF4-FFF2-40B4-BE49-F238E27FC236}">
                <a16:creationId xmlns:a16="http://schemas.microsoft.com/office/drawing/2014/main" id="{E368AEDF-6EF1-0A5D-939F-C1948E929006}"/>
              </a:ext>
            </a:extLst>
          </p:cNvPr>
          <p:cNvSpPr/>
          <p:nvPr/>
        </p:nvSpPr>
        <p:spPr>
          <a:xfrm>
            <a:off x="7267796" y="5695342"/>
            <a:ext cx="231456" cy="226113"/>
          </a:xfrm>
          <a:prstGeom prst="flowChartConnector">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a:t>B</a:t>
            </a:r>
          </a:p>
        </p:txBody>
      </p:sp>
      <p:sp>
        <p:nvSpPr>
          <p:cNvPr id="111" name="Flowchart: Connector 110">
            <a:extLst>
              <a:ext uri="{FF2B5EF4-FFF2-40B4-BE49-F238E27FC236}">
                <a16:creationId xmlns:a16="http://schemas.microsoft.com/office/drawing/2014/main" id="{C452A4ED-7FCE-7BEC-F2DC-6BC9C92512EE}"/>
              </a:ext>
            </a:extLst>
          </p:cNvPr>
          <p:cNvSpPr/>
          <p:nvPr/>
        </p:nvSpPr>
        <p:spPr>
          <a:xfrm>
            <a:off x="7671939" y="3245825"/>
            <a:ext cx="231456" cy="226113"/>
          </a:xfrm>
          <a:prstGeom prst="flowChartConnector">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a:t>C</a:t>
            </a:r>
          </a:p>
        </p:txBody>
      </p:sp>
      <p:sp>
        <p:nvSpPr>
          <p:cNvPr id="112" name="Flowchart: Connector 111">
            <a:extLst>
              <a:ext uri="{FF2B5EF4-FFF2-40B4-BE49-F238E27FC236}">
                <a16:creationId xmlns:a16="http://schemas.microsoft.com/office/drawing/2014/main" id="{2F1298B4-CB41-4B91-7B66-093629709E8C}"/>
              </a:ext>
            </a:extLst>
          </p:cNvPr>
          <p:cNvSpPr/>
          <p:nvPr/>
        </p:nvSpPr>
        <p:spPr>
          <a:xfrm>
            <a:off x="9068938" y="3245825"/>
            <a:ext cx="231456" cy="226113"/>
          </a:xfrm>
          <a:prstGeom prst="flowChartConnector">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a:t>C</a:t>
            </a:r>
          </a:p>
        </p:txBody>
      </p:sp>
      <p:sp>
        <p:nvSpPr>
          <p:cNvPr id="113" name="Flowchart: Connector 112">
            <a:extLst>
              <a:ext uri="{FF2B5EF4-FFF2-40B4-BE49-F238E27FC236}">
                <a16:creationId xmlns:a16="http://schemas.microsoft.com/office/drawing/2014/main" id="{568625C4-9098-C4EC-7E3F-984445F4C60F}"/>
              </a:ext>
            </a:extLst>
          </p:cNvPr>
          <p:cNvSpPr/>
          <p:nvPr/>
        </p:nvSpPr>
        <p:spPr>
          <a:xfrm>
            <a:off x="8866264" y="5695342"/>
            <a:ext cx="231456" cy="226113"/>
          </a:xfrm>
          <a:prstGeom prst="flowChartConnector">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a:t>C</a:t>
            </a:r>
          </a:p>
        </p:txBody>
      </p:sp>
      <p:sp>
        <p:nvSpPr>
          <p:cNvPr id="10" name="Rectangle 9">
            <a:extLst>
              <a:ext uri="{FF2B5EF4-FFF2-40B4-BE49-F238E27FC236}">
                <a16:creationId xmlns:a16="http://schemas.microsoft.com/office/drawing/2014/main" id="{0BCBC748-911F-06EF-7C3F-AF99AEE718E2}"/>
              </a:ext>
            </a:extLst>
          </p:cNvPr>
          <p:cNvSpPr/>
          <p:nvPr/>
        </p:nvSpPr>
        <p:spPr>
          <a:xfrm>
            <a:off x="2674045" y="1857457"/>
            <a:ext cx="1500890" cy="3359412"/>
          </a:xfrm>
          <a:prstGeom prst="rect">
            <a:avLst/>
          </a:prstGeom>
          <a:noFill/>
          <a:ln w="38100">
            <a:solidFill>
              <a:schemeClr val="accent4"/>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C9E5FBD0-E52B-83EF-3170-F53D7786AD87}"/>
              </a:ext>
            </a:extLst>
          </p:cNvPr>
          <p:cNvSpPr/>
          <p:nvPr/>
        </p:nvSpPr>
        <p:spPr>
          <a:xfrm>
            <a:off x="2566522" y="1734456"/>
            <a:ext cx="231456" cy="226113"/>
          </a:xfrm>
          <a:prstGeom prst="flowChartConnector">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a:t>1</a:t>
            </a:r>
          </a:p>
        </p:txBody>
      </p:sp>
      <p:sp>
        <p:nvSpPr>
          <p:cNvPr id="13" name="Rectangle 12">
            <a:extLst>
              <a:ext uri="{FF2B5EF4-FFF2-40B4-BE49-F238E27FC236}">
                <a16:creationId xmlns:a16="http://schemas.microsoft.com/office/drawing/2014/main" id="{0377915A-7407-2BC0-540A-2D7A9D245DD2}"/>
              </a:ext>
            </a:extLst>
          </p:cNvPr>
          <p:cNvSpPr/>
          <p:nvPr/>
        </p:nvSpPr>
        <p:spPr>
          <a:xfrm>
            <a:off x="2689626" y="1836707"/>
            <a:ext cx="2778431" cy="3359412"/>
          </a:xfrm>
          <a:prstGeom prst="rect">
            <a:avLst/>
          </a:prstGeom>
          <a:noFill/>
          <a:ln w="38100">
            <a:solidFill>
              <a:schemeClr val="accent4"/>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31BEAA82-7D02-90A0-F23F-3528FCC98192}"/>
              </a:ext>
            </a:extLst>
          </p:cNvPr>
          <p:cNvSpPr/>
          <p:nvPr/>
        </p:nvSpPr>
        <p:spPr>
          <a:xfrm>
            <a:off x="5236601" y="1734456"/>
            <a:ext cx="231456" cy="226113"/>
          </a:xfrm>
          <a:prstGeom prst="flowChartConnector">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a:t>2</a:t>
            </a:r>
          </a:p>
        </p:txBody>
      </p:sp>
      <p:sp>
        <p:nvSpPr>
          <p:cNvPr id="15" name="Rectangle 14">
            <a:extLst>
              <a:ext uri="{FF2B5EF4-FFF2-40B4-BE49-F238E27FC236}">
                <a16:creationId xmlns:a16="http://schemas.microsoft.com/office/drawing/2014/main" id="{233807CC-61B9-19E9-5893-644D01D9A4FF}"/>
              </a:ext>
            </a:extLst>
          </p:cNvPr>
          <p:cNvSpPr/>
          <p:nvPr/>
        </p:nvSpPr>
        <p:spPr>
          <a:xfrm>
            <a:off x="5500064" y="1840887"/>
            <a:ext cx="1500890" cy="3359412"/>
          </a:xfrm>
          <a:prstGeom prst="rect">
            <a:avLst/>
          </a:prstGeom>
          <a:noFill/>
          <a:ln w="38100">
            <a:solidFill>
              <a:schemeClr val="accent4"/>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C15EC07D-D096-80C1-DE80-1DF19E6955AE}"/>
              </a:ext>
            </a:extLst>
          </p:cNvPr>
          <p:cNvSpPr/>
          <p:nvPr/>
        </p:nvSpPr>
        <p:spPr>
          <a:xfrm>
            <a:off x="6134781" y="1734456"/>
            <a:ext cx="231456" cy="226113"/>
          </a:xfrm>
          <a:prstGeom prst="flowChartConnector">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a:t>3</a:t>
            </a:r>
          </a:p>
        </p:txBody>
      </p:sp>
      <p:sp>
        <p:nvSpPr>
          <p:cNvPr id="17" name="Rectangle 16">
            <a:extLst>
              <a:ext uri="{FF2B5EF4-FFF2-40B4-BE49-F238E27FC236}">
                <a16:creationId xmlns:a16="http://schemas.microsoft.com/office/drawing/2014/main" id="{46BDCCCD-C468-5161-81DD-90C194F6BAB0}"/>
              </a:ext>
            </a:extLst>
          </p:cNvPr>
          <p:cNvSpPr/>
          <p:nvPr/>
        </p:nvSpPr>
        <p:spPr>
          <a:xfrm>
            <a:off x="7004186" y="1835148"/>
            <a:ext cx="2754133" cy="3359412"/>
          </a:xfrm>
          <a:prstGeom prst="rect">
            <a:avLst/>
          </a:prstGeom>
          <a:noFill/>
          <a:ln w="38100">
            <a:solidFill>
              <a:schemeClr val="accent4"/>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04E782E2-0986-FB35-F4CF-4D733D601F95}"/>
              </a:ext>
            </a:extLst>
          </p:cNvPr>
          <p:cNvSpPr/>
          <p:nvPr/>
        </p:nvSpPr>
        <p:spPr>
          <a:xfrm>
            <a:off x="8265524" y="1734456"/>
            <a:ext cx="231456" cy="226113"/>
          </a:xfrm>
          <a:prstGeom prst="flowChartConnector">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a:t>4</a:t>
            </a:r>
          </a:p>
        </p:txBody>
      </p:sp>
      <p:sp>
        <p:nvSpPr>
          <p:cNvPr id="29" name="Rectangle 28">
            <a:extLst>
              <a:ext uri="{FF2B5EF4-FFF2-40B4-BE49-F238E27FC236}">
                <a16:creationId xmlns:a16="http://schemas.microsoft.com/office/drawing/2014/main" id="{C843B6F1-57A4-EE8A-60B4-3037D56F5144}"/>
              </a:ext>
            </a:extLst>
          </p:cNvPr>
          <p:cNvSpPr/>
          <p:nvPr/>
        </p:nvSpPr>
        <p:spPr>
          <a:xfrm>
            <a:off x="2364935" y="1761686"/>
            <a:ext cx="9075004" cy="1196737"/>
          </a:xfrm>
          <a:prstGeom prst="rect">
            <a:avLst/>
          </a:prstGeom>
          <a:noFill/>
          <a:ln w="38100">
            <a:solidFill>
              <a:schemeClr val="accent4"/>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D4ADD74A-A20C-8588-6BC0-53FAABC26924}"/>
              </a:ext>
            </a:extLst>
          </p:cNvPr>
          <p:cNvSpPr/>
          <p:nvPr/>
        </p:nvSpPr>
        <p:spPr>
          <a:xfrm>
            <a:off x="11240490" y="1734456"/>
            <a:ext cx="231456" cy="226113"/>
          </a:xfrm>
          <a:prstGeom prst="flowChartConnector">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a:t>5</a:t>
            </a:r>
          </a:p>
        </p:txBody>
      </p:sp>
      <p:cxnSp>
        <p:nvCxnSpPr>
          <p:cNvPr id="32" name="Straight Arrow Connector 31">
            <a:extLst>
              <a:ext uri="{FF2B5EF4-FFF2-40B4-BE49-F238E27FC236}">
                <a16:creationId xmlns:a16="http://schemas.microsoft.com/office/drawing/2014/main" id="{404413F3-171E-99DD-0800-98D9057BB7C8}"/>
              </a:ext>
            </a:extLst>
          </p:cNvPr>
          <p:cNvCxnSpPr>
            <a:cxnSpLocks/>
            <a:stCxn id="88" idx="0"/>
          </p:cNvCxnSpPr>
          <p:nvPr/>
        </p:nvCxnSpPr>
        <p:spPr>
          <a:xfrm flipH="1" flipV="1">
            <a:off x="10805862" y="2610071"/>
            <a:ext cx="1" cy="540030"/>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31CC89F3-EB2C-B655-7F42-FE691354439C}"/>
              </a:ext>
            </a:extLst>
          </p:cNvPr>
          <p:cNvSpPr/>
          <p:nvPr/>
        </p:nvSpPr>
        <p:spPr>
          <a:xfrm>
            <a:off x="4308742" y="2535778"/>
            <a:ext cx="1000461" cy="602428"/>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400"/>
              <a:t>Shipment Planning</a:t>
            </a:r>
          </a:p>
        </p:txBody>
      </p:sp>
      <p:sp>
        <p:nvSpPr>
          <p:cNvPr id="38" name="Rectangle 37">
            <a:extLst>
              <a:ext uri="{FF2B5EF4-FFF2-40B4-BE49-F238E27FC236}">
                <a16:creationId xmlns:a16="http://schemas.microsoft.com/office/drawing/2014/main" id="{11D1149B-6BB8-E5C3-36AD-14B387877A62}"/>
              </a:ext>
            </a:extLst>
          </p:cNvPr>
          <p:cNvSpPr/>
          <p:nvPr/>
        </p:nvSpPr>
        <p:spPr>
          <a:xfrm>
            <a:off x="5705745" y="2535778"/>
            <a:ext cx="1000461" cy="602428"/>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400"/>
              <a:t>Shipment Booking</a:t>
            </a:r>
          </a:p>
        </p:txBody>
      </p:sp>
      <p:sp>
        <p:nvSpPr>
          <p:cNvPr id="43" name="Rectangle 42">
            <a:extLst>
              <a:ext uri="{FF2B5EF4-FFF2-40B4-BE49-F238E27FC236}">
                <a16:creationId xmlns:a16="http://schemas.microsoft.com/office/drawing/2014/main" id="{CEC9A718-A993-FDB7-72C0-2A235CC11330}"/>
              </a:ext>
            </a:extLst>
          </p:cNvPr>
          <p:cNvSpPr/>
          <p:nvPr/>
        </p:nvSpPr>
        <p:spPr>
          <a:xfrm>
            <a:off x="7102748" y="2533089"/>
            <a:ext cx="1000461" cy="602428"/>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400"/>
              <a:t>Pack &amp; Ship</a:t>
            </a:r>
          </a:p>
        </p:txBody>
      </p:sp>
      <p:sp>
        <p:nvSpPr>
          <p:cNvPr id="61" name="Rectangle 60">
            <a:extLst>
              <a:ext uri="{FF2B5EF4-FFF2-40B4-BE49-F238E27FC236}">
                <a16:creationId xmlns:a16="http://schemas.microsoft.com/office/drawing/2014/main" id="{69290EC0-DD63-9CD7-BE84-7E3D85C38158}"/>
              </a:ext>
            </a:extLst>
          </p:cNvPr>
          <p:cNvSpPr/>
          <p:nvPr/>
        </p:nvSpPr>
        <p:spPr>
          <a:xfrm>
            <a:off x="8499747" y="2533089"/>
            <a:ext cx="1000461" cy="602428"/>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400"/>
              <a:t>Status Updates</a:t>
            </a:r>
          </a:p>
        </p:txBody>
      </p:sp>
    </p:spTree>
    <p:extLst>
      <p:ext uri="{BB962C8B-B14F-4D97-AF65-F5344CB8AC3E}">
        <p14:creationId xmlns:p14="http://schemas.microsoft.com/office/powerpoint/2010/main" val="280163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4"/>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5"/>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6"/>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7"/>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5"/>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29"/>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2" grpId="0" animBg="1"/>
      <p:bldP spid="113" grpId="0" animBg="1"/>
      <p:bldP spid="10" grpId="0" animBg="1"/>
      <p:bldP spid="10" grpId="1" animBg="1"/>
      <p:bldP spid="11" grpId="0" animBg="1"/>
      <p:bldP spid="11"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25" grpId="0" animBg="1"/>
      <p:bldP spid="25" grpId="1" animBg="1"/>
      <p:bldP spid="29" grpId="0" animBg="1"/>
      <p:bldP spid="29" grpId="1" animBg="1"/>
      <p:bldP spid="31" grpId="0" animBg="1"/>
      <p:bldP spid="3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FBA4B87-97CE-C427-F2E6-4E29EF3AAD3C}"/>
              </a:ext>
            </a:extLst>
          </p:cNvPr>
          <p:cNvSpPr>
            <a:spLocks noGrp="1"/>
          </p:cNvSpPr>
          <p:nvPr>
            <p:ph type="body" sz="quarter" idx="11"/>
          </p:nvPr>
        </p:nvSpPr>
        <p:spPr/>
        <p:txBody>
          <a:bodyPr/>
          <a:lstStyle/>
          <a:p>
            <a:r>
              <a:rPr lang="en-US" sz="3200">
                <a:latin typeface="Open Sans"/>
                <a:ea typeface="Open Sans"/>
              </a:rPr>
              <a:t>Partner Onboarding to One Network</a:t>
            </a:r>
          </a:p>
        </p:txBody>
      </p:sp>
      <p:sp>
        <p:nvSpPr>
          <p:cNvPr id="5" name="TextBox 4">
            <a:extLst>
              <a:ext uri="{FF2B5EF4-FFF2-40B4-BE49-F238E27FC236}">
                <a16:creationId xmlns:a16="http://schemas.microsoft.com/office/drawing/2014/main" id="{8F6EFACD-3FB3-538A-B211-980368F57CC3}"/>
              </a:ext>
            </a:extLst>
          </p:cNvPr>
          <p:cNvSpPr txBox="1"/>
          <p:nvPr/>
        </p:nvSpPr>
        <p:spPr>
          <a:xfrm>
            <a:off x="393970" y="1684566"/>
            <a:ext cx="6760324" cy="4496459"/>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20" rIns="45719" bIns="45720" rtlCol="0" anchor="t">
            <a:noAutofit/>
          </a:bodyPr>
          <a:lstStyle/>
          <a:p>
            <a:r>
              <a:rPr lang="en-US" sz="1800" b="1" kern="0">
                <a:ea typeface="Open Sans"/>
                <a:cs typeface="Open Sans"/>
              </a:rPr>
              <a:t>Dedicated Partner Resource: </a:t>
            </a:r>
            <a:r>
              <a:rPr lang="en-US" sz="1800" kern="0">
                <a:latin typeface="Calibri"/>
                <a:ea typeface="Calibri"/>
                <a:cs typeface="Calibri"/>
                <a:hlinkClick r:id="rId2"/>
              </a:rPr>
              <a:t>https://bayer.onenetwork.com/</a:t>
            </a:r>
            <a:endParaRPr lang="en-US" sz="1800" b="1" kern="0">
              <a:latin typeface="Calibri"/>
              <a:ea typeface="Calibri"/>
              <a:cs typeface="Calibri"/>
              <a:hlinkClick r:id="rId2"/>
            </a:endParaRPr>
          </a:p>
          <a:p>
            <a:pPr marL="285750" indent="-285750">
              <a:lnSpc>
                <a:spcPct val="200000"/>
              </a:lnSpc>
              <a:buFont typeface="Arial" panose="020B0604020202020204" pitchFamily="34" charset="0"/>
              <a:buChar char="•"/>
            </a:pPr>
            <a:r>
              <a:rPr lang="en-US" sz="1600" kern="0">
                <a:ea typeface="Open Sans"/>
                <a:cs typeface="Open Sans"/>
              </a:rPr>
              <a:t>How to Register Webinar</a:t>
            </a:r>
          </a:p>
          <a:p>
            <a:pPr marL="285750" indent="-285750">
              <a:lnSpc>
                <a:spcPct val="200000"/>
              </a:lnSpc>
              <a:buFont typeface="Arial" panose="020B0604020202020204" pitchFamily="34" charset="0"/>
              <a:buChar char="•"/>
            </a:pPr>
            <a:r>
              <a:rPr lang="en-US" sz="1600" kern="0">
                <a:ea typeface="Open Sans"/>
                <a:cs typeface="Open Sans"/>
              </a:rPr>
              <a:t>How to Integrate Webinar</a:t>
            </a:r>
          </a:p>
          <a:p>
            <a:pPr marL="285750" indent="-285750">
              <a:lnSpc>
                <a:spcPct val="200000"/>
              </a:lnSpc>
              <a:buFont typeface="Arial" panose="020B0604020202020204" pitchFamily="34" charset="0"/>
              <a:buChar char="•"/>
            </a:pPr>
            <a:r>
              <a:rPr lang="en-US" sz="1600" kern="0">
                <a:ea typeface="Open Sans"/>
                <a:cs typeface="Open Sans"/>
              </a:rPr>
              <a:t>Partner Training:</a:t>
            </a:r>
          </a:p>
          <a:p>
            <a:pPr marL="894715" lvl="1" indent="-285750">
              <a:lnSpc>
                <a:spcPct val="150000"/>
              </a:lnSpc>
              <a:buFont typeface="Courier New" panose="020B0604020202020204" pitchFamily="34" charset="0"/>
              <a:buChar char="o"/>
            </a:pPr>
            <a:r>
              <a:rPr lang="en-US" sz="1600" kern="0">
                <a:ea typeface="Open Sans"/>
                <a:cs typeface="Open Sans"/>
              </a:rPr>
              <a:t>Instructor-Led Training Sessions</a:t>
            </a:r>
            <a:endParaRPr lang="en-US" sz="1600">
              <a:ea typeface="Open Sans"/>
              <a:cs typeface="Open Sans"/>
            </a:endParaRPr>
          </a:p>
          <a:p>
            <a:pPr marL="894715" lvl="1" indent="-285750">
              <a:lnSpc>
                <a:spcPct val="150000"/>
              </a:lnSpc>
              <a:buFont typeface="Courier New" panose="020B0604020202020204" pitchFamily="34" charset="0"/>
              <a:buChar char="o"/>
            </a:pPr>
            <a:r>
              <a:rPr lang="en-US" sz="1600" kern="0">
                <a:ea typeface="Open Sans"/>
                <a:cs typeface="Open Sans"/>
              </a:rPr>
              <a:t>Quick Training Guides</a:t>
            </a:r>
          </a:p>
          <a:p>
            <a:pPr marL="894715" lvl="1" indent="-285750">
              <a:lnSpc>
                <a:spcPct val="150000"/>
              </a:lnSpc>
              <a:buFont typeface="Courier New" panose="020B0604020202020204" pitchFamily="34" charset="0"/>
              <a:buChar char="o"/>
            </a:pPr>
            <a:r>
              <a:rPr lang="en-US" sz="1600" kern="0">
                <a:ea typeface="Open Sans"/>
                <a:cs typeface="Open Sans"/>
              </a:rPr>
              <a:t>Quick Training Videos</a:t>
            </a:r>
          </a:p>
          <a:p>
            <a:pPr marL="285750" indent="-285750">
              <a:lnSpc>
                <a:spcPct val="200000"/>
              </a:lnSpc>
              <a:buFont typeface="Arial" panose="020B0604020202020204" pitchFamily="34" charset="0"/>
              <a:buChar char="•"/>
            </a:pPr>
            <a:r>
              <a:rPr lang="en-US" sz="1600" kern="0">
                <a:ea typeface="Open Sans"/>
                <a:cs typeface="Open Sans"/>
              </a:rPr>
              <a:t>Frequently Asked Questions (FAQ) Guide</a:t>
            </a:r>
          </a:p>
          <a:p>
            <a:pPr marL="285750" indent="-285750">
              <a:lnSpc>
                <a:spcPct val="200000"/>
              </a:lnSpc>
              <a:buFont typeface="Arial" panose="020B0604020202020204" pitchFamily="34" charset="0"/>
              <a:buChar char="•"/>
            </a:pPr>
            <a:r>
              <a:rPr lang="en-US" sz="1600" kern="0">
                <a:ea typeface="Open Sans"/>
                <a:cs typeface="Open Sans"/>
              </a:rPr>
              <a:t>Project Announcements</a:t>
            </a:r>
          </a:p>
          <a:p>
            <a:pPr marL="285750" indent="-285750">
              <a:lnSpc>
                <a:spcPct val="200000"/>
              </a:lnSpc>
              <a:buFont typeface="Arial" panose="020B0604020202020204" pitchFamily="34" charset="0"/>
              <a:buChar char="•"/>
            </a:pPr>
            <a:r>
              <a:rPr lang="en-US" sz="1600" kern="0">
                <a:ea typeface="Open Sans"/>
                <a:cs typeface="Open Sans"/>
              </a:rPr>
              <a:t>Access to Support</a:t>
            </a:r>
            <a:endParaRPr lang="en-US" sz="1600" kern="0">
              <a:ea typeface="Open Sans" panose="020B0606030504020204" pitchFamily="34" charset="0"/>
              <a:cs typeface="Open Sans" panose="020B0606030504020204" pitchFamily="34" charset="0"/>
            </a:endParaRPr>
          </a:p>
        </p:txBody>
      </p:sp>
      <p:pic>
        <p:nvPicPr>
          <p:cNvPr id="14" name="Picture 13" descr="A screenshot of a website&#10;&#10;Description automatically generated">
            <a:extLst>
              <a:ext uri="{FF2B5EF4-FFF2-40B4-BE49-F238E27FC236}">
                <a16:creationId xmlns:a16="http://schemas.microsoft.com/office/drawing/2014/main" id="{686AD8A5-1D8E-5CC1-90C4-A622B761D76C}"/>
              </a:ext>
            </a:extLst>
          </p:cNvPr>
          <p:cNvPicPr>
            <a:picLocks noChangeAspect="1"/>
          </p:cNvPicPr>
          <p:nvPr/>
        </p:nvPicPr>
        <p:blipFill>
          <a:blip r:embed="rId3"/>
          <a:stretch>
            <a:fillRect/>
          </a:stretch>
        </p:blipFill>
        <p:spPr>
          <a:xfrm>
            <a:off x="5470542" y="2114371"/>
            <a:ext cx="5362215" cy="40591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7128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FBA4B87-97CE-C427-F2E6-4E29EF3AAD3C}"/>
              </a:ext>
            </a:extLst>
          </p:cNvPr>
          <p:cNvSpPr>
            <a:spLocks noGrp="1"/>
          </p:cNvSpPr>
          <p:nvPr>
            <p:ph type="body" sz="quarter" idx="11"/>
          </p:nvPr>
        </p:nvSpPr>
        <p:spPr>
          <a:xfrm>
            <a:off x="1161805" y="161982"/>
            <a:ext cx="9242388" cy="1025911"/>
          </a:xfrm>
        </p:spPr>
        <p:txBody>
          <a:bodyPr/>
          <a:lstStyle/>
          <a:p>
            <a:r>
              <a:rPr lang="en-US" sz="3200">
                <a:latin typeface="Open Sans"/>
                <a:ea typeface="Open Sans"/>
              </a:rPr>
              <a:t>CURRENT ACTIONS</a:t>
            </a:r>
            <a:r>
              <a:rPr lang="en-US" sz="3200">
                <a:solidFill>
                  <a:schemeClr val="tx2"/>
                </a:solidFill>
                <a:latin typeface="Open Sans"/>
                <a:ea typeface="Open Sans"/>
              </a:rPr>
              <a:t> </a:t>
            </a:r>
            <a:endParaRPr lang="en-US" sz="3200">
              <a:solidFill>
                <a:schemeClr val="tx2"/>
              </a:solidFill>
              <a:latin typeface="Open Sans"/>
            </a:endParaRPr>
          </a:p>
        </p:txBody>
      </p:sp>
      <p:sp>
        <p:nvSpPr>
          <p:cNvPr id="15" name="TextBox 14">
            <a:extLst>
              <a:ext uri="{FF2B5EF4-FFF2-40B4-BE49-F238E27FC236}">
                <a16:creationId xmlns:a16="http://schemas.microsoft.com/office/drawing/2014/main" id="{1F7BCB79-682D-216B-E063-16CE18D59036}"/>
              </a:ext>
            </a:extLst>
          </p:cNvPr>
          <p:cNvSpPr txBox="1"/>
          <p:nvPr/>
        </p:nvSpPr>
        <p:spPr>
          <a:xfrm>
            <a:off x="304895" y="1411872"/>
            <a:ext cx="6152295" cy="4955203"/>
          </a:xfrm>
          <a:prstGeom prst="rect">
            <a:avLst/>
          </a:prstGeom>
          <a:noFill/>
        </p:spPr>
        <p:txBody>
          <a:bodyPr wrap="square" lIns="91440" tIns="45720" rIns="91440" bIns="45720" anchor="t">
            <a:spAutoFit/>
          </a:bodyPr>
          <a:lstStyle/>
          <a:p>
            <a:pPr>
              <a:defRPr/>
            </a:pPr>
            <a:r>
              <a:rPr kumimoji="0" lang="en-US" sz="2000" b="1" i="0" u="sng" strike="noStrike" kern="1200" cap="none" spc="0" normalizeH="0" baseline="0" noProof="0">
                <a:ln>
                  <a:noFill/>
                </a:ln>
                <a:solidFill>
                  <a:srgbClr val="000000"/>
                </a:solidFill>
                <a:effectLst/>
                <a:uLnTx/>
                <a:uFillTx/>
                <a:latin typeface="Open Sans"/>
                <a:ea typeface="Times New Roman" panose="02020603050405020304" pitchFamily="18" charset="0"/>
                <a:cs typeface="Calibri"/>
              </a:rPr>
              <a:t>WHA</a:t>
            </a:r>
            <a:r>
              <a:rPr lang="en-US" sz="2000" b="1" u="sng">
                <a:solidFill>
                  <a:srgbClr val="000000"/>
                </a:solidFill>
                <a:latin typeface="Open Sans"/>
                <a:ea typeface="Times New Roman" panose="02020603050405020304" pitchFamily="18" charset="0"/>
                <a:cs typeface="Calibri"/>
              </a:rPr>
              <a:t>T’S NEXT</a:t>
            </a:r>
            <a:r>
              <a:rPr kumimoji="0" lang="en-US" sz="2000" b="1" i="0" u="sng" strike="noStrike" kern="1200" cap="none" spc="0" normalizeH="0" baseline="0" noProof="0">
                <a:ln>
                  <a:noFill/>
                </a:ln>
                <a:solidFill>
                  <a:srgbClr val="000000"/>
                </a:solidFill>
                <a:effectLst/>
                <a:uLnTx/>
                <a:uFillTx/>
                <a:latin typeface="Open Sans"/>
                <a:ea typeface="Times New Roman" panose="02020603050405020304" pitchFamily="18" charset="0"/>
                <a:cs typeface="Calibri"/>
              </a:rPr>
              <a:t>?</a:t>
            </a:r>
            <a:endParaRPr lang="en-US"/>
          </a:p>
          <a:p>
            <a:pPr marL="457200" marR="0" lvl="1" algn="l" defTabSz="1219170" rtl="0" eaLnBrk="1" fontAlgn="auto" latinLnBrk="0" hangingPunct="1">
              <a:lnSpc>
                <a:spcPct val="100000"/>
              </a:lnSpc>
              <a:spcBef>
                <a:spcPts val="0"/>
              </a:spcBef>
              <a:spcAft>
                <a:spcPts val="0"/>
              </a:spcAft>
              <a:buClrTx/>
              <a:buSzTx/>
              <a:tabLst/>
              <a:defRPr/>
            </a:pPr>
            <a:endParaRPr lang="en-US" sz="2000" i="0" u="none" strike="noStrike" kern="1200" cap="none" spc="0" normalizeH="0" baseline="0" noProof="0">
              <a:ln>
                <a:noFill/>
              </a:ln>
              <a:solidFill>
                <a:srgbClr val="000000"/>
              </a:solidFill>
              <a:effectLst/>
              <a:uLnTx/>
              <a:uFillTx/>
              <a:latin typeface="Open Sans"/>
              <a:ea typeface="Times New Roman" panose="02020603050405020304" pitchFamily="18" charset="0"/>
              <a:cs typeface="Calibri"/>
            </a:endParaRPr>
          </a:p>
          <a:p>
            <a:pPr marL="742950" lvl="1" indent="-285750">
              <a:buAutoNum type="arabicPeriod"/>
              <a:defRPr/>
            </a:pPr>
            <a:r>
              <a:rPr lang="en-US" sz="1600">
                <a:solidFill>
                  <a:srgbClr val="000000"/>
                </a:solidFill>
                <a:latin typeface="Open Sans"/>
                <a:ea typeface="Open Sans"/>
                <a:cs typeface="Calibri"/>
              </a:rPr>
              <a:t>Complete Intake Form by Submitting to the Form on the Partner Onboarding Portal (POP) Site</a:t>
            </a:r>
            <a:br>
              <a:rPr lang="en-US" sz="1600">
                <a:latin typeface="Open Sans"/>
                <a:ea typeface="Open Sans"/>
                <a:cs typeface="Calibri"/>
              </a:rPr>
            </a:br>
            <a:br>
              <a:rPr lang="en-US" sz="1600">
                <a:latin typeface="Open Sans"/>
                <a:ea typeface="Open Sans"/>
                <a:cs typeface="Calibri"/>
              </a:rPr>
            </a:br>
            <a:r>
              <a:rPr lang="en-US" sz="1600" b="1">
                <a:latin typeface="Calibri"/>
                <a:ea typeface="Calibri"/>
                <a:cs typeface="Calibri"/>
              </a:rPr>
              <a:t>RMS Supplier:</a:t>
            </a:r>
            <a:r>
              <a:rPr lang="en-US" sz="1600">
                <a:latin typeface="Calibri"/>
                <a:ea typeface="Calibri"/>
                <a:cs typeface="Calibri"/>
              </a:rPr>
              <a:t> </a:t>
            </a:r>
            <a:r>
              <a:rPr lang="en-US" sz="1600">
                <a:latin typeface="Calibri"/>
                <a:ea typeface="Calibri"/>
                <a:cs typeface="Calibri"/>
                <a:hlinkClick r:id="rId2"/>
              </a:rPr>
              <a:t>https://bayer.onenetwork.com/supplier-integration/</a:t>
            </a:r>
            <a:br>
              <a:rPr lang="en-US" sz="1600">
                <a:latin typeface="Calibri"/>
                <a:ea typeface="Calibri"/>
                <a:cs typeface="Calibri"/>
              </a:rPr>
            </a:br>
            <a:r>
              <a:rPr lang="en-US" sz="1600">
                <a:latin typeface="Calibri"/>
                <a:ea typeface="Calibri"/>
                <a:cs typeface="Calibri"/>
              </a:rPr>
              <a:t> </a:t>
            </a:r>
            <a:r>
              <a:rPr lang="en-US" sz="1600" b="1">
                <a:latin typeface="Calibri"/>
                <a:ea typeface="Calibri"/>
                <a:cs typeface="Calibri"/>
              </a:rPr>
              <a:t>LSP Partner:</a:t>
            </a:r>
            <a:r>
              <a:rPr lang="en-US" sz="1600">
                <a:latin typeface="Calibri"/>
                <a:ea typeface="Calibri"/>
                <a:cs typeface="Calibri"/>
              </a:rPr>
              <a:t> </a:t>
            </a:r>
            <a:r>
              <a:rPr lang="en-US" sz="1600">
                <a:latin typeface="Calibri"/>
                <a:ea typeface="Calibri"/>
                <a:cs typeface="Calibri"/>
                <a:hlinkClick r:id="rId3"/>
              </a:rPr>
              <a:t>https://bayer.onenetwork.com/carrier-integration/</a:t>
            </a:r>
            <a:endParaRPr lang="en-US" sz="1600">
              <a:latin typeface="Calibri"/>
              <a:ea typeface="Calibri"/>
              <a:cs typeface="Calibri"/>
            </a:endParaRPr>
          </a:p>
          <a:p>
            <a:pPr marL="742950" lvl="1" indent="-285750">
              <a:buAutoNum type="arabicPeriod"/>
              <a:defRPr/>
            </a:pPr>
            <a:endParaRPr lang="en-US" sz="1600">
              <a:solidFill>
                <a:srgbClr val="000000"/>
              </a:solidFill>
              <a:latin typeface="Open Sans"/>
              <a:ea typeface="Segoe UI"/>
              <a:cs typeface="Calibri"/>
            </a:endParaRPr>
          </a:p>
          <a:p>
            <a:pPr marL="742950" lvl="1" indent="-285750">
              <a:buAutoNum type="arabicPeriod"/>
              <a:defRPr/>
            </a:pPr>
            <a:r>
              <a:rPr lang="en-US" sz="1600">
                <a:solidFill>
                  <a:srgbClr val="000000"/>
                </a:solidFill>
                <a:latin typeface="Open Sans"/>
                <a:ea typeface="Segoe UI"/>
                <a:cs typeface="Calibri"/>
              </a:rPr>
              <a:t>For Integrating Partners – Review the ONE Network Integration Agreement </a:t>
            </a:r>
          </a:p>
          <a:p>
            <a:pPr marL="742950" lvl="1" indent="-285750">
              <a:buAutoNum type="arabicPeriod"/>
              <a:defRPr/>
            </a:pPr>
            <a:endParaRPr lang="en-US" sz="1600">
              <a:latin typeface="Open Sans"/>
              <a:ea typeface="Segoe UI"/>
              <a:cs typeface="Calibri"/>
            </a:endParaRPr>
          </a:p>
          <a:p>
            <a:pPr marL="742950" lvl="1" indent="-285750">
              <a:buAutoNum type="arabicPeriod"/>
              <a:defRPr/>
            </a:pPr>
            <a:r>
              <a:rPr lang="en-US" sz="1600">
                <a:latin typeface="Open Sans"/>
                <a:ea typeface="Segoe UI"/>
                <a:cs typeface="Calibri"/>
              </a:rPr>
              <a:t>Partner onboarding Webinar/Registration</a:t>
            </a:r>
          </a:p>
          <a:p>
            <a:pPr marL="742950" lvl="1" indent="-285750">
              <a:buAutoNum type="arabicPeriod"/>
              <a:defRPr/>
            </a:pPr>
            <a:endParaRPr lang="en-US" sz="1600">
              <a:latin typeface="Open Sans"/>
              <a:ea typeface="Segoe UI"/>
              <a:cs typeface="Calibri"/>
            </a:endParaRPr>
          </a:p>
          <a:p>
            <a:pPr marL="742950" lvl="1" indent="-285750">
              <a:buAutoNum type="arabicPeriod"/>
              <a:defRPr/>
            </a:pPr>
            <a:r>
              <a:rPr lang="en-US" sz="1600">
                <a:latin typeface="Open Sans"/>
                <a:ea typeface="Segoe UI"/>
                <a:cs typeface="Calibri"/>
              </a:rPr>
              <a:t>Partner Training</a:t>
            </a:r>
            <a:br>
              <a:rPr lang="en-US" sz="1600">
                <a:latin typeface="Open Sans"/>
                <a:ea typeface="Segoe UI"/>
                <a:cs typeface="Calibri"/>
              </a:rPr>
            </a:br>
            <a:endParaRPr lang="en-US" sz="1600">
              <a:solidFill>
                <a:srgbClr val="000000"/>
              </a:solidFill>
              <a:latin typeface="Open Sans"/>
              <a:ea typeface="Segoe UI"/>
              <a:cs typeface="Calibri"/>
            </a:endParaRPr>
          </a:p>
          <a:p>
            <a:pPr marL="742950" lvl="1" indent="-285750">
              <a:buAutoNum type="arabicPeriod"/>
              <a:defRPr/>
            </a:pPr>
            <a:r>
              <a:rPr lang="en-US" sz="1600">
                <a:solidFill>
                  <a:srgbClr val="000000"/>
                </a:solidFill>
                <a:latin typeface="Open Sans"/>
                <a:ea typeface="Segoe UI"/>
                <a:cs typeface="Calibri"/>
              </a:rPr>
              <a:t>Q&amp;A for Business Process Changes </a:t>
            </a:r>
          </a:p>
          <a:p>
            <a:pPr marL="742950" lvl="1" indent="-285750">
              <a:buAutoNum type="arabicPeriod"/>
              <a:defRPr/>
            </a:pPr>
            <a:endParaRPr lang="en-US" sz="2000">
              <a:solidFill>
                <a:srgbClr val="000000"/>
              </a:solidFill>
              <a:latin typeface="Calibri"/>
              <a:ea typeface="Segoe UI"/>
              <a:cs typeface="Calibri"/>
            </a:endParaRPr>
          </a:p>
        </p:txBody>
      </p:sp>
      <p:pic>
        <p:nvPicPr>
          <p:cNvPr id="2" name="Picture 1" descr="A screenshot of a form&#10;&#10;Description automatically generated">
            <a:extLst>
              <a:ext uri="{FF2B5EF4-FFF2-40B4-BE49-F238E27FC236}">
                <a16:creationId xmlns:a16="http://schemas.microsoft.com/office/drawing/2014/main" id="{448AA61F-E68E-202F-9DB9-2C483B4868DA}"/>
              </a:ext>
            </a:extLst>
          </p:cNvPr>
          <p:cNvPicPr>
            <a:picLocks noChangeAspect="1"/>
          </p:cNvPicPr>
          <p:nvPr/>
        </p:nvPicPr>
        <p:blipFill>
          <a:blip r:embed="rId4"/>
          <a:stretch>
            <a:fillRect/>
          </a:stretch>
        </p:blipFill>
        <p:spPr>
          <a:xfrm>
            <a:off x="6452624" y="1711740"/>
            <a:ext cx="4664925" cy="44505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788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FBA4B87-97CE-C427-F2E6-4E29EF3AAD3C}"/>
              </a:ext>
            </a:extLst>
          </p:cNvPr>
          <p:cNvSpPr>
            <a:spLocks noGrp="1"/>
          </p:cNvSpPr>
          <p:nvPr>
            <p:ph type="body" sz="quarter" idx="11"/>
          </p:nvPr>
        </p:nvSpPr>
        <p:spPr/>
        <p:txBody>
          <a:bodyPr/>
          <a:lstStyle/>
          <a:p>
            <a:r>
              <a:rPr lang="en-US" sz="3200">
                <a:latin typeface="Open Sans"/>
                <a:ea typeface="Open Sans"/>
              </a:rPr>
              <a:t>High-level Timeline</a:t>
            </a:r>
            <a:r>
              <a:rPr lang="en-US" sz="3200">
                <a:solidFill>
                  <a:srgbClr val="FFFFFF"/>
                </a:solidFill>
                <a:latin typeface="Open Sans"/>
                <a:ea typeface="Open Sans"/>
              </a:rPr>
              <a:t> and Milestone</a:t>
            </a:r>
            <a:r>
              <a:rPr lang="en-US" sz="3200">
                <a:solidFill>
                  <a:srgbClr val="031434"/>
                </a:solidFill>
                <a:latin typeface="Open Sans"/>
                <a:ea typeface="Open Sans"/>
              </a:rPr>
              <a:t> </a:t>
            </a:r>
            <a:endParaRPr lang="en-US" sz="3200">
              <a:solidFill>
                <a:srgbClr val="FF0000"/>
              </a:solidFill>
              <a:latin typeface="Open Sans"/>
            </a:endParaRPr>
          </a:p>
        </p:txBody>
      </p:sp>
      <p:graphicFrame>
        <p:nvGraphicFramePr>
          <p:cNvPr id="3" name="Diagram 2">
            <a:extLst>
              <a:ext uri="{FF2B5EF4-FFF2-40B4-BE49-F238E27FC236}">
                <a16:creationId xmlns:a16="http://schemas.microsoft.com/office/drawing/2014/main" id="{A0C264A5-87A4-39BA-F813-F8DBD0595773}"/>
              </a:ext>
            </a:extLst>
          </p:cNvPr>
          <p:cNvGraphicFramePr/>
          <p:nvPr>
            <p:extLst>
              <p:ext uri="{D42A27DB-BD31-4B8C-83A1-F6EECF244321}">
                <p14:modId xmlns:p14="http://schemas.microsoft.com/office/powerpoint/2010/main" val="3310929993"/>
              </p:ext>
            </p:extLst>
          </p:nvPr>
        </p:nvGraphicFramePr>
        <p:xfrm>
          <a:off x="-78805" y="1923235"/>
          <a:ext cx="12345493" cy="41737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6" name="Arrow: Down 35">
            <a:extLst>
              <a:ext uri="{FF2B5EF4-FFF2-40B4-BE49-F238E27FC236}">
                <a16:creationId xmlns:a16="http://schemas.microsoft.com/office/drawing/2014/main" id="{4F3FA2A9-9386-4CA6-8C37-40B2EE3659D8}"/>
              </a:ext>
            </a:extLst>
          </p:cNvPr>
          <p:cNvSpPr/>
          <p:nvPr/>
        </p:nvSpPr>
        <p:spPr>
          <a:xfrm>
            <a:off x="9133785" y="2061833"/>
            <a:ext cx="239213" cy="1610923"/>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8" name="TextBox 37">
            <a:extLst>
              <a:ext uri="{FF2B5EF4-FFF2-40B4-BE49-F238E27FC236}">
                <a16:creationId xmlns:a16="http://schemas.microsoft.com/office/drawing/2014/main" id="{9B4FEC95-A79C-9E20-2BCB-542D6E45C3DF}"/>
              </a:ext>
            </a:extLst>
          </p:cNvPr>
          <p:cNvSpPr txBox="1"/>
          <p:nvPr/>
        </p:nvSpPr>
        <p:spPr>
          <a:xfrm>
            <a:off x="8823428" y="1654291"/>
            <a:ext cx="1001988" cy="338542"/>
          </a:xfrm>
          <a:prstGeom prst="rect">
            <a:avLst/>
          </a:prstGeom>
          <a:noFill/>
          <a:ln w="12700">
            <a:miter lim="400000"/>
          </a:ln>
          <a:extLst>
            <a:ext uri="{C572A759-6A51-4108-AA02-DFA0A04FC94B}">
              <ma14:wrappingTextBoxFlag xmlns:ma14="http://schemas.microsoft.com/office/mac/drawingml/2011/main" xmlns="" val="1"/>
            </a:ext>
          </a:extLst>
        </p:spPr>
        <p:txBody>
          <a:bodyPr rot="0" spcFirstLastPara="0" vertOverflow="overflow" horzOverflow="overflow" vert="horz" wrap="square" lIns="45713" tIns="45714" rIns="45713" bIns="45714" numCol="1" spcCol="0" rtlCol="0" fromWordArt="0" anchor="t" anchorCtr="0" forceAA="0" compatLnSpc="1">
            <a:prstTxWarp prst="textNoShape">
              <a:avLst/>
            </a:prstTxWarp>
            <a:spAutoFit/>
          </a:bodyPr>
          <a:lstStyle/>
          <a:p>
            <a:r>
              <a:rPr lang="en-US" sz="1600" b="1">
                <a:solidFill>
                  <a:srgbClr val="0070C0"/>
                </a:solidFill>
                <a:latin typeface="Open Sans"/>
                <a:ea typeface="Open Sans"/>
                <a:cs typeface="Open Sans"/>
              </a:rPr>
              <a:t>GO-Live</a:t>
            </a:r>
          </a:p>
        </p:txBody>
      </p:sp>
    </p:spTree>
    <p:extLst>
      <p:ext uri="{BB962C8B-B14F-4D97-AF65-F5344CB8AC3E}">
        <p14:creationId xmlns:p14="http://schemas.microsoft.com/office/powerpoint/2010/main" val="3118094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245AEFFC-310E-725E-C6BB-54C2096FD0BD}"/>
              </a:ext>
            </a:extLst>
          </p:cNvPr>
          <p:cNvSpPr txBox="1">
            <a:spLocks/>
          </p:cNvSpPr>
          <p:nvPr/>
        </p:nvSpPr>
        <p:spPr>
          <a:xfrm>
            <a:off x="1928368" y="153104"/>
            <a:ext cx="8335246" cy="1025911"/>
          </a:xfrm>
          <a:prstGeom prst="rect">
            <a:avLst/>
          </a:prstGeom>
        </p:spPr>
        <p:txBody>
          <a:bodyPr vert="horz" lIns="91440" tIns="45720" rIns="91440" bIns="45720" rtlCol="0" anchor="ctr">
            <a:noAutofit/>
          </a:bodyPr>
          <a:lstStyle>
            <a:lvl1pPr marL="0" indent="0" algn="ctr" defTabSz="1219170" rtl="0" eaLnBrk="1" latinLnBrk="0" hangingPunct="1">
              <a:spcBef>
                <a:spcPts val="1200"/>
              </a:spcBef>
              <a:buClr>
                <a:srgbClr val="2DA2BF"/>
              </a:buClr>
              <a:buFont typeface="Arial" panose="020B0604020202020204" pitchFamily="34" charset="0"/>
              <a:buNone/>
              <a:tabLst/>
              <a:defRPr sz="2800" b="1" i="0" kern="1200" spc="0">
                <a:solidFill>
                  <a:schemeClr val="bg1"/>
                </a:solidFill>
                <a:latin typeface="Arial Black" panose="020B0604020202020204" pitchFamily="34" charset="0"/>
                <a:ea typeface="Open Sans" panose="020B0606030504020204" pitchFamily="34" charset="0"/>
                <a:cs typeface="Arial Black" panose="020B0604020202020204" pitchFamily="34" charset="0"/>
              </a:defRPr>
            </a:lvl1pPr>
            <a:lvl2pPr marL="687388" indent="-365125" algn="l" defTabSz="1219170" rtl="0" eaLnBrk="1" latinLnBrk="0" hangingPunct="1">
              <a:spcBef>
                <a:spcPts val="1200"/>
              </a:spcBef>
              <a:buClr>
                <a:srgbClr val="2DA2BF"/>
              </a:buClr>
              <a:buFont typeface="Calibri Light" panose="020F0302020204030204" pitchFamily="34" charset="0"/>
              <a:buChar char="◦"/>
              <a:tabLst/>
              <a:defRPr sz="2400" b="0" i="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ts val="1200"/>
              </a:spcBef>
              <a:buClr>
                <a:srgbClr val="2DA2BF"/>
              </a:buClr>
              <a:buSzPct val="80000"/>
              <a:buFont typeface="Wingdings" panose="05000000000000000000" pitchFamily="2" charset="2"/>
              <a:buChar char="§"/>
              <a:tabLst/>
              <a:defRPr sz="2400" b="0" i="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ts val="1200"/>
              </a:spcBef>
              <a:buClr>
                <a:srgbClr val="2DA2BF"/>
              </a:buClr>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ts val="1200"/>
              </a:spcBef>
              <a:buClr>
                <a:srgbClr val="2DA2BF"/>
              </a:buClr>
              <a:buSzPct val="80000"/>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3200">
                <a:latin typeface="Open Sans"/>
                <a:ea typeface="Open Sans"/>
              </a:rPr>
              <a:t>CONTACTS US</a:t>
            </a:r>
            <a:endParaRPr lang="en-US" sz="3200">
              <a:latin typeface="Open Sans"/>
            </a:endParaRPr>
          </a:p>
        </p:txBody>
      </p:sp>
      <p:sp>
        <p:nvSpPr>
          <p:cNvPr id="6" name="TextBox 5">
            <a:extLst>
              <a:ext uri="{FF2B5EF4-FFF2-40B4-BE49-F238E27FC236}">
                <a16:creationId xmlns:a16="http://schemas.microsoft.com/office/drawing/2014/main" id="{2BF0ABF6-C04A-85B8-E4A7-8EC337656637}"/>
              </a:ext>
            </a:extLst>
          </p:cNvPr>
          <p:cNvSpPr txBox="1"/>
          <p:nvPr/>
        </p:nvSpPr>
        <p:spPr>
          <a:xfrm>
            <a:off x="660400" y="2217530"/>
            <a:ext cx="10738677" cy="1908215"/>
          </a:xfrm>
          <a:prstGeom prst="rect">
            <a:avLst/>
          </a:prstGeom>
          <a:noFill/>
          <a:ln w="12700">
            <a:miter lim="400000"/>
          </a:ln>
          <a:extLst>
            <a:ext uri="{C572A759-6A51-4108-AA02-DFA0A04FC94B}">
              <ma14:wrappingTextBoxFlag xmlns:ma14="http://schemas.microsoft.com/office/mac/drawingml/2011/main" xmlns="" val="1"/>
            </a:ext>
          </a:extLst>
        </p:spPr>
        <p:txBody>
          <a:bodyPr rot="0" spcFirstLastPara="0" vertOverflow="overflow" horzOverflow="overflow" vert="horz" wrap="square" lIns="45719" tIns="45720" rIns="45719" bIns="45720" numCol="1" spcCol="0" rtlCol="0" fromWordArt="0" anchor="t" anchorCtr="0" forceAA="0" compatLnSpc="1">
            <a:prstTxWarp prst="textNoShape">
              <a:avLst/>
            </a:prstTxWarp>
            <a:spAutoFit/>
          </a:bodyPr>
          <a:lstStyle/>
          <a:p>
            <a:endParaRPr lang="en-US" sz="1800" u="sng">
              <a:latin typeface="Arial"/>
              <a:ea typeface="Open Sans"/>
              <a:cs typeface="Arial"/>
            </a:endParaRPr>
          </a:p>
          <a:p>
            <a:pPr marL="342900" indent="-342900">
              <a:buFont typeface="Arial"/>
              <a:buChar char="•"/>
            </a:pPr>
            <a:r>
              <a:rPr lang="en-US" sz="2000">
                <a:latin typeface="Open Sans"/>
                <a:ea typeface="Open Sans"/>
                <a:cs typeface="Open Sans"/>
              </a:rPr>
              <a:t>Partner_Onboarding@onenetwork.com</a:t>
            </a:r>
          </a:p>
          <a:p>
            <a:pPr marL="342900" indent="-342900">
              <a:buFont typeface="Arial"/>
              <a:buChar char="•"/>
            </a:pPr>
            <a:endParaRPr lang="en-US" sz="2000">
              <a:latin typeface="Open Sans"/>
              <a:ea typeface="Open Sans"/>
              <a:cs typeface="Open Sans"/>
            </a:endParaRPr>
          </a:p>
          <a:p>
            <a:pPr marL="285750" indent="-285750">
              <a:buFont typeface="Arial"/>
              <a:buChar char="•"/>
            </a:pPr>
            <a:r>
              <a:rPr lang="en-US" sz="2000">
                <a:latin typeface="Open Sans"/>
                <a:ea typeface="Open Sans"/>
                <a:cs typeface="Open Sans"/>
              </a:rPr>
              <a:t>Oliver.nagy@bayer.com</a:t>
            </a:r>
            <a:endParaRPr lang="en-US" sz="2000" u="sng">
              <a:latin typeface="Open Sans"/>
              <a:ea typeface="Open Sans"/>
              <a:cs typeface="Open Sans"/>
            </a:endParaRPr>
          </a:p>
          <a:p>
            <a:pPr marL="342900" indent="-342900">
              <a:buFont typeface="Arial"/>
              <a:buChar char="•"/>
            </a:pPr>
            <a:endParaRPr lang="en-US" sz="2000">
              <a:ea typeface="Open Sans"/>
              <a:cs typeface="Open Sans"/>
            </a:endParaRPr>
          </a:p>
          <a:p>
            <a:pPr marL="285750" indent="-285750">
              <a:buFont typeface="Arial"/>
              <a:buChar char="•"/>
            </a:pPr>
            <a:r>
              <a:rPr lang="en-US" sz="2000">
                <a:latin typeface="Open Sans"/>
                <a:ea typeface="Open Sans"/>
                <a:cs typeface="Open Sans"/>
              </a:rPr>
              <a:t>German.gies@bayer.com</a:t>
            </a:r>
          </a:p>
        </p:txBody>
      </p:sp>
      <p:sp>
        <p:nvSpPr>
          <p:cNvPr id="8" name="TextBox 7">
            <a:extLst>
              <a:ext uri="{FF2B5EF4-FFF2-40B4-BE49-F238E27FC236}">
                <a16:creationId xmlns:a16="http://schemas.microsoft.com/office/drawing/2014/main" id="{A959E77F-CF64-3333-84F1-2FB02F203F6E}"/>
              </a:ext>
            </a:extLst>
          </p:cNvPr>
          <p:cNvSpPr txBox="1"/>
          <p:nvPr/>
        </p:nvSpPr>
        <p:spPr>
          <a:xfrm>
            <a:off x="662758" y="1725933"/>
            <a:ext cx="7386995" cy="492443"/>
          </a:xfrm>
          <a:prstGeom prst="rect">
            <a:avLst/>
          </a:prstGeom>
          <a:noFill/>
          <a:ln w="12700">
            <a:miter lim="400000"/>
          </a:ln>
          <a:extLst>
            <a:ext uri="{C572A759-6A51-4108-AA02-DFA0A04FC94B}">
              <ma14:wrappingTextBoxFlag xmlns:ma14="http://schemas.microsoft.com/office/mac/drawingml/2011/main" xmlns="" val="1"/>
            </a:ext>
          </a:extLst>
        </p:spPr>
        <p:txBody>
          <a:bodyPr rot="0" spcFirstLastPara="0" vertOverflow="overflow" horzOverflow="overflow" vert="horz" wrap="square" lIns="45719" tIns="45720" rIns="45719" bIns="45720" numCol="1" spcCol="0" rtlCol="0" fromWordArt="0" anchor="t" anchorCtr="0" forceAA="0" compatLnSpc="1">
            <a:prstTxWarp prst="textNoShape">
              <a:avLst/>
            </a:prstTxWarp>
            <a:spAutoFit/>
          </a:bodyPr>
          <a:lstStyle/>
          <a:p>
            <a:r>
              <a:rPr lang="en-US" sz="2600" b="1" kern="0">
                <a:latin typeface="Open Sans"/>
                <a:ea typeface="Open Sans"/>
                <a:cs typeface="Open Sans"/>
              </a:rPr>
              <a:t>For Any queries, please contact us :</a:t>
            </a:r>
            <a:endParaRPr lang="en-US" sz="2600" b="1" kern="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11647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FBA4B87-97CE-C427-F2E6-4E29EF3AAD3C}"/>
              </a:ext>
            </a:extLst>
          </p:cNvPr>
          <p:cNvSpPr>
            <a:spLocks noGrp="1"/>
          </p:cNvSpPr>
          <p:nvPr>
            <p:ph type="body" sz="quarter" idx="11"/>
          </p:nvPr>
        </p:nvSpPr>
        <p:spPr>
          <a:xfrm>
            <a:off x="1592571" y="2916968"/>
            <a:ext cx="8335246" cy="1025911"/>
          </a:xfrm>
        </p:spPr>
        <p:txBody>
          <a:bodyPr/>
          <a:lstStyle/>
          <a:p>
            <a:r>
              <a:rPr lang="en-US" sz="4400">
                <a:solidFill>
                  <a:schemeClr val="tx2">
                    <a:lumMod val="75000"/>
                    <a:lumOff val="25000"/>
                  </a:schemeClr>
                </a:solidFill>
                <a:latin typeface="Open Sans"/>
                <a:ea typeface="Open Sans"/>
              </a:rPr>
              <a:t>Questions &amp; Answers</a:t>
            </a:r>
          </a:p>
        </p:txBody>
      </p:sp>
    </p:spTree>
    <p:extLst>
      <p:ext uri="{BB962C8B-B14F-4D97-AF65-F5344CB8AC3E}">
        <p14:creationId xmlns:p14="http://schemas.microsoft.com/office/powerpoint/2010/main" val="1434896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29E297-E798-08B1-A1CC-65371311D18E}"/>
              </a:ext>
            </a:extLst>
          </p:cNvPr>
          <p:cNvSpPr>
            <a:spLocks noGrp="1"/>
          </p:cNvSpPr>
          <p:nvPr>
            <p:ph type="body" sz="quarter" idx="11"/>
          </p:nvPr>
        </p:nvSpPr>
        <p:spPr/>
        <p:txBody>
          <a:bodyPr/>
          <a:lstStyle/>
          <a:p>
            <a:r>
              <a:rPr lang="en-US" sz="3600">
                <a:latin typeface="Open Sans"/>
                <a:ea typeface="Open Sans"/>
              </a:rPr>
              <a:t>Meet Your Speakers</a:t>
            </a:r>
            <a:endParaRPr lang="en-US" sz="3600">
              <a:latin typeface="Open Sans"/>
            </a:endParaRPr>
          </a:p>
        </p:txBody>
      </p:sp>
      <p:sp>
        <p:nvSpPr>
          <p:cNvPr id="9" name="TextBox 8">
            <a:extLst>
              <a:ext uri="{FF2B5EF4-FFF2-40B4-BE49-F238E27FC236}">
                <a16:creationId xmlns:a16="http://schemas.microsoft.com/office/drawing/2014/main" id="{07CE4040-D44C-B20B-3297-1B5F090F8C99}"/>
              </a:ext>
            </a:extLst>
          </p:cNvPr>
          <p:cNvSpPr txBox="1"/>
          <p:nvPr/>
        </p:nvSpPr>
        <p:spPr>
          <a:xfrm>
            <a:off x="448638" y="4054680"/>
            <a:ext cx="1581609" cy="336544"/>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20" rIns="45719" bIns="45720" rtlCol="0" anchor="t">
            <a:noAutofit/>
          </a:bodyPr>
          <a:lstStyle/>
          <a:p>
            <a:pPr algn="ctr">
              <a:defRPr/>
            </a:pPr>
            <a:r>
              <a:rPr lang="en-US" sz="1400" b="1" kern="0">
                <a:solidFill>
                  <a:srgbClr val="000000"/>
                </a:solidFill>
                <a:latin typeface="Open Sans"/>
                <a:ea typeface="Open Sans"/>
                <a:cs typeface="Open Sans"/>
              </a:rPr>
              <a:t>Global Logistics Lead</a:t>
            </a:r>
          </a:p>
        </p:txBody>
      </p:sp>
      <p:sp>
        <p:nvSpPr>
          <p:cNvPr id="11" name="TextBox 10">
            <a:extLst>
              <a:ext uri="{FF2B5EF4-FFF2-40B4-BE49-F238E27FC236}">
                <a16:creationId xmlns:a16="http://schemas.microsoft.com/office/drawing/2014/main" id="{9B8733AF-1ACA-0817-500E-BF850E95ECC4}"/>
              </a:ext>
            </a:extLst>
          </p:cNvPr>
          <p:cNvSpPr txBox="1"/>
          <p:nvPr/>
        </p:nvSpPr>
        <p:spPr>
          <a:xfrm>
            <a:off x="2369070" y="4060728"/>
            <a:ext cx="1496990" cy="324449"/>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20" rIns="45719" bIns="45720" rtlCol="0" anchor="t">
            <a:noAutofit/>
          </a:bodyPr>
          <a:lstStyle/>
          <a:p>
            <a:pPr algn="ctr">
              <a:defRPr/>
            </a:pPr>
            <a:r>
              <a:rPr lang="en-US" sz="1400" b="1" kern="0">
                <a:solidFill>
                  <a:srgbClr val="000000"/>
                </a:solidFill>
                <a:latin typeface="Open Sans"/>
                <a:ea typeface="Open Sans"/>
                <a:cs typeface="Open Sans"/>
              </a:rPr>
              <a:t>Global Logistics Project Lead</a:t>
            </a:r>
          </a:p>
        </p:txBody>
      </p:sp>
      <p:sp>
        <p:nvSpPr>
          <p:cNvPr id="23" name="Text Placeholder 10">
            <a:extLst>
              <a:ext uri="{FF2B5EF4-FFF2-40B4-BE49-F238E27FC236}">
                <a16:creationId xmlns:a16="http://schemas.microsoft.com/office/drawing/2014/main" id="{920ABBEB-F283-196D-8086-99FAA1F4F9B3}"/>
              </a:ext>
            </a:extLst>
          </p:cNvPr>
          <p:cNvSpPr txBox="1">
            <a:spLocks/>
          </p:cNvSpPr>
          <p:nvPr/>
        </p:nvSpPr>
        <p:spPr>
          <a:xfrm>
            <a:off x="720781" y="3818005"/>
            <a:ext cx="1036811" cy="213098"/>
          </a:xfrm>
          <a:prstGeom prst="rect">
            <a:avLst/>
          </a:prstGeom>
        </p:spPr>
        <p:txBody>
          <a:bodyPr lIns="45720" tIns="45720" rIns="91440" bIns="45720" anchor="b"/>
          <a:lstStyle>
            <a:lvl1pPr marL="347663" indent="-347663" algn="l" defTabSz="1219170" rtl="0" eaLnBrk="1" latinLnBrk="0" hangingPunct="1">
              <a:spcBef>
                <a:spcPct val="20000"/>
              </a:spcBef>
              <a:buClr>
                <a:srgbClr val="2DA2BF"/>
              </a:buClr>
              <a:buFont typeface="Arial" panose="020B0604020202020204" pitchFamily="34" charset="0"/>
              <a:buChar char="•"/>
              <a:tabLst/>
              <a:defRPr sz="2800" b="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ct val="20000"/>
              </a:spcBef>
              <a:buClr>
                <a:srgbClr val="2DA2BF"/>
              </a:buClr>
              <a:buFont typeface="Calibri Light" panose="020F0302020204030204" pitchFamily="34" charset="0"/>
              <a:buChar char="◦"/>
              <a:tabLst/>
              <a:defRPr sz="240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ct val="20000"/>
              </a:spcBef>
              <a:buClr>
                <a:srgbClr val="2DA2BF"/>
              </a:buClr>
              <a:buSzPct val="80000"/>
              <a:buFont typeface="Wingdings" panose="05000000000000000000" pitchFamily="2" charset="2"/>
              <a:buChar char="§"/>
              <a:tabLst/>
              <a:defRPr sz="240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ct val="20000"/>
              </a:spcBef>
              <a:buClr>
                <a:srgbClr val="2DA2BF"/>
              </a:buClr>
              <a:buFont typeface="Arial" panose="020B0604020202020204" pitchFamily="34" charset="0"/>
              <a:buChar char="-"/>
              <a:tabLst/>
              <a:defRPr sz="200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ct val="20000"/>
              </a:spcBef>
              <a:buClr>
                <a:srgbClr val="2DA2BF"/>
              </a:buClr>
              <a:buSzPct val="80000"/>
              <a:buFont typeface="Arial" panose="020B0604020202020204" pitchFamily="34" charset="0"/>
              <a:buChar char="˃"/>
              <a:tabLst/>
              <a:defRPr sz="200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buNone/>
              <a:defRPr/>
            </a:pPr>
            <a:r>
              <a:rPr lang="en-US" sz="2000" b="1">
                <a:solidFill>
                  <a:schemeClr val="tx1"/>
                </a:solidFill>
                <a:latin typeface="Segoe UI"/>
                <a:ea typeface="Open Sans"/>
                <a:cs typeface="Segoe UI"/>
              </a:rPr>
              <a:t>Johnny Ivanyi</a:t>
            </a:r>
          </a:p>
        </p:txBody>
      </p:sp>
      <p:sp>
        <p:nvSpPr>
          <p:cNvPr id="29" name="Text Placeholder 12">
            <a:extLst>
              <a:ext uri="{FF2B5EF4-FFF2-40B4-BE49-F238E27FC236}">
                <a16:creationId xmlns:a16="http://schemas.microsoft.com/office/drawing/2014/main" id="{4E17A846-0BA2-FE67-6117-4A9F9C2AC2DA}"/>
              </a:ext>
            </a:extLst>
          </p:cNvPr>
          <p:cNvSpPr txBox="1">
            <a:spLocks/>
          </p:cNvSpPr>
          <p:nvPr/>
        </p:nvSpPr>
        <p:spPr>
          <a:xfrm>
            <a:off x="2562594" y="3811957"/>
            <a:ext cx="1097287" cy="213098"/>
          </a:xfrm>
          <a:prstGeom prst="rect">
            <a:avLst/>
          </a:prstGeom>
        </p:spPr>
        <p:txBody>
          <a:bodyPr lIns="45720" tIns="45720" rIns="91440" bIns="45720" anchor="b"/>
          <a:lstStyle>
            <a:lvl1pPr marL="347663" indent="-347663" algn="l" defTabSz="1219170" rtl="0" eaLnBrk="1" latinLnBrk="0" hangingPunct="1">
              <a:spcBef>
                <a:spcPct val="20000"/>
              </a:spcBef>
              <a:buClr>
                <a:srgbClr val="2DA2BF"/>
              </a:buClr>
              <a:buFont typeface="Arial" panose="020B0604020202020204" pitchFamily="34" charset="0"/>
              <a:buChar char="•"/>
              <a:tabLst/>
              <a:defRPr sz="2800" b="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ct val="20000"/>
              </a:spcBef>
              <a:buClr>
                <a:srgbClr val="2DA2BF"/>
              </a:buClr>
              <a:buFont typeface="Calibri Light" panose="020F0302020204030204" pitchFamily="34" charset="0"/>
              <a:buChar char="◦"/>
              <a:tabLst/>
              <a:defRPr sz="240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ct val="20000"/>
              </a:spcBef>
              <a:buClr>
                <a:srgbClr val="2DA2BF"/>
              </a:buClr>
              <a:buSzPct val="80000"/>
              <a:buFont typeface="Wingdings" panose="05000000000000000000" pitchFamily="2" charset="2"/>
              <a:buChar char="§"/>
              <a:tabLst/>
              <a:defRPr sz="240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ct val="20000"/>
              </a:spcBef>
              <a:buClr>
                <a:srgbClr val="2DA2BF"/>
              </a:buClr>
              <a:buFont typeface="Arial" panose="020B0604020202020204" pitchFamily="34" charset="0"/>
              <a:buChar char="-"/>
              <a:tabLst/>
              <a:defRPr sz="200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ct val="20000"/>
              </a:spcBef>
              <a:buClr>
                <a:srgbClr val="2DA2BF"/>
              </a:buClr>
              <a:buSzPct val="80000"/>
              <a:buFont typeface="Arial" panose="020B0604020202020204" pitchFamily="34" charset="0"/>
              <a:buChar char="˃"/>
              <a:tabLst/>
              <a:defRPr sz="200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buNone/>
              <a:defRPr/>
            </a:pPr>
            <a:r>
              <a:rPr lang="en-US" sz="2000" b="1">
                <a:solidFill>
                  <a:schemeClr val="tx1"/>
                </a:solidFill>
                <a:latin typeface="Segoe UI"/>
                <a:ea typeface="Open Sans"/>
                <a:cs typeface="Segoe UI"/>
              </a:rPr>
              <a:t>German Gies</a:t>
            </a:r>
          </a:p>
        </p:txBody>
      </p:sp>
      <p:pic>
        <p:nvPicPr>
          <p:cNvPr id="48" name="Picture 2">
            <a:extLst>
              <a:ext uri="{FF2B5EF4-FFF2-40B4-BE49-F238E27FC236}">
                <a16:creationId xmlns:a16="http://schemas.microsoft.com/office/drawing/2014/main" id="{C214F85E-9E03-BBF1-C7A1-9B77DDE3A3F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86876" y="4704118"/>
            <a:ext cx="502810" cy="521262"/>
          </a:xfrm>
          <a:prstGeom prst="rect">
            <a:avLst/>
          </a:prstGeom>
        </p:spPr>
      </p:pic>
      <p:pic>
        <p:nvPicPr>
          <p:cNvPr id="52" name="Picture 14">
            <a:extLst>
              <a:ext uri="{FF2B5EF4-FFF2-40B4-BE49-F238E27FC236}">
                <a16:creationId xmlns:a16="http://schemas.microsoft.com/office/drawing/2014/main" id="{BA4BA1F2-EA5A-2C6C-6D6C-0BB978DEA1C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852880" y="4704118"/>
            <a:ext cx="524152" cy="521262"/>
          </a:xfrm>
          <a:prstGeom prst="rect">
            <a:avLst/>
          </a:prstGeom>
        </p:spPr>
      </p:pic>
      <p:sp>
        <p:nvSpPr>
          <p:cNvPr id="3" name="TextBox 2">
            <a:extLst>
              <a:ext uri="{FF2B5EF4-FFF2-40B4-BE49-F238E27FC236}">
                <a16:creationId xmlns:a16="http://schemas.microsoft.com/office/drawing/2014/main" id="{F3DA6107-33E1-9438-D065-7B23A77E442B}"/>
              </a:ext>
            </a:extLst>
          </p:cNvPr>
          <p:cNvSpPr txBox="1"/>
          <p:nvPr/>
        </p:nvSpPr>
        <p:spPr>
          <a:xfrm>
            <a:off x="3973298" y="4060728"/>
            <a:ext cx="2286861" cy="324449"/>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20" rIns="45719" bIns="45720" rtlCol="0" anchor="t">
            <a:noAutofit/>
          </a:bodyPr>
          <a:lstStyle/>
          <a:p>
            <a:pPr algn="ctr">
              <a:defRPr/>
            </a:pPr>
            <a:r>
              <a:rPr lang="en-US" sz="1400" b="1" kern="0">
                <a:solidFill>
                  <a:srgbClr val="000000"/>
                </a:solidFill>
                <a:latin typeface="Open Sans"/>
                <a:ea typeface="Open Sans"/>
                <a:cs typeface="Open Sans"/>
              </a:rPr>
              <a:t>Global Logistics Project Implementation Lead</a:t>
            </a:r>
          </a:p>
        </p:txBody>
      </p:sp>
      <p:sp>
        <p:nvSpPr>
          <p:cNvPr id="5" name="Text Placeholder 12">
            <a:extLst>
              <a:ext uri="{FF2B5EF4-FFF2-40B4-BE49-F238E27FC236}">
                <a16:creationId xmlns:a16="http://schemas.microsoft.com/office/drawing/2014/main" id="{9EC53D68-A263-06FE-93B4-B648803621B0}"/>
              </a:ext>
            </a:extLst>
          </p:cNvPr>
          <p:cNvSpPr txBox="1">
            <a:spLocks/>
          </p:cNvSpPr>
          <p:nvPr/>
        </p:nvSpPr>
        <p:spPr>
          <a:xfrm>
            <a:off x="4596203" y="3818005"/>
            <a:ext cx="1036811" cy="213098"/>
          </a:xfrm>
          <a:prstGeom prst="rect">
            <a:avLst/>
          </a:prstGeom>
        </p:spPr>
        <p:txBody>
          <a:bodyPr lIns="45720" tIns="45720" rIns="91440" bIns="45720" anchor="b"/>
          <a:lstStyle>
            <a:lvl1pPr marL="347663" indent="-347663" algn="l" defTabSz="1219170" rtl="0" eaLnBrk="1" latinLnBrk="0" hangingPunct="1">
              <a:spcBef>
                <a:spcPct val="20000"/>
              </a:spcBef>
              <a:buClr>
                <a:srgbClr val="2DA2BF"/>
              </a:buClr>
              <a:buFont typeface="Arial" panose="020B0604020202020204" pitchFamily="34" charset="0"/>
              <a:buChar char="•"/>
              <a:tabLst/>
              <a:defRPr sz="2800" b="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ct val="20000"/>
              </a:spcBef>
              <a:buClr>
                <a:srgbClr val="2DA2BF"/>
              </a:buClr>
              <a:buFont typeface="Calibri Light" panose="020F0302020204030204" pitchFamily="34" charset="0"/>
              <a:buChar char="◦"/>
              <a:tabLst/>
              <a:defRPr sz="240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ct val="20000"/>
              </a:spcBef>
              <a:buClr>
                <a:srgbClr val="2DA2BF"/>
              </a:buClr>
              <a:buSzPct val="80000"/>
              <a:buFont typeface="Wingdings" panose="05000000000000000000" pitchFamily="2" charset="2"/>
              <a:buChar char="§"/>
              <a:tabLst/>
              <a:defRPr sz="240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ct val="20000"/>
              </a:spcBef>
              <a:buClr>
                <a:srgbClr val="2DA2BF"/>
              </a:buClr>
              <a:buFont typeface="Arial" panose="020B0604020202020204" pitchFamily="34" charset="0"/>
              <a:buChar char="-"/>
              <a:tabLst/>
              <a:defRPr sz="200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ct val="20000"/>
              </a:spcBef>
              <a:buClr>
                <a:srgbClr val="2DA2BF"/>
              </a:buClr>
              <a:buSzPct val="80000"/>
              <a:buFont typeface="Arial" panose="020B0604020202020204" pitchFamily="34" charset="0"/>
              <a:buChar char="˃"/>
              <a:tabLst/>
              <a:defRPr sz="200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buNone/>
              <a:defRPr/>
            </a:pPr>
            <a:r>
              <a:rPr lang="en-US" sz="2000" b="1">
                <a:solidFill>
                  <a:schemeClr val="tx1"/>
                </a:solidFill>
                <a:latin typeface="Segoe UI"/>
                <a:ea typeface="Open Sans"/>
                <a:cs typeface="Segoe UI"/>
              </a:rPr>
              <a:t>Oliver Nagy</a:t>
            </a:r>
          </a:p>
        </p:txBody>
      </p:sp>
      <p:pic>
        <p:nvPicPr>
          <p:cNvPr id="8" name="Picture 14">
            <a:extLst>
              <a:ext uri="{FF2B5EF4-FFF2-40B4-BE49-F238E27FC236}">
                <a16:creationId xmlns:a16="http://schemas.microsoft.com/office/drawing/2014/main" id="{1781B0B7-43CD-DBB4-66E6-BB6A6CA4A97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856250" y="4704118"/>
            <a:ext cx="524152" cy="521262"/>
          </a:xfrm>
          <a:prstGeom prst="rect">
            <a:avLst/>
          </a:prstGeom>
        </p:spPr>
      </p:pic>
      <p:sp>
        <p:nvSpPr>
          <p:cNvPr id="20" name="Text Placeholder 14">
            <a:extLst>
              <a:ext uri="{FF2B5EF4-FFF2-40B4-BE49-F238E27FC236}">
                <a16:creationId xmlns:a16="http://schemas.microsoft.com/office/drawing/2014/main" id="{EF3CC311-68AE-AC78-C191-00D4A319D760}"/>
              </a:ext>
            </a:extLst>
          </p:cNvPr>
          <p:cNvSpPr txBox="1">
            <a:spLocks/>
          </p:cNvSpPr>
          <p:nvPr/>
        </p:nvSpPr>
        <p:spPr>
          <a:xfrm>
            <a:off x="8445523" y="3818005"/>
            <a:ext cx="1531451" cy="197493"/>
          </a:xfrm>
          <a:prstGeom prst="rect">
            <a:avLst/>
          </a:prstGeom>
        </p:spPr>
        <p:txBody>
          <a:bodyPr lIns="45720" tIns="45720" rIns="91440" bIns="45720" anchor="b"/>
          <a:lstStyle>
            <a:lvl1pPr marL="347663" indent="-347663" algn="l" defTabSz="1219170" rtl="0" eaLnBrk="1" latinLnBrk="0" hangingPunct="1">
              <a:spcBef>
                <a:spcPct val="20000"/>
              </a:spcBef>
              <a:buClr>
                <a:srgbClr val="2DA2BF"/>
              </a:buClr>
              <a:buFont typeface="Arial" panose="020B0604020202020204" pitchFamily="34" charset="0"/>
              <a:buChar char="•"/>
              <a:tabLst/>
              <a:defRPr sz="2800" b="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ct val="20000"/>
              </a:spcBef>
              <a:buClr>
                <a:srgbClr val="2DA2BF"/>
              </a:buClr>
              <a:buFont typeface="Calibri Light" panose="020F0302020204030204" pitchFamily="34" charset="0"/>
              <a:buChar char="◦"/>
              <a:tabLst/>
              <a:defRPr sz="240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ct val="20000"/>
              </a:spcBef>
              <a:buClr>
                <a:srgbClr val="2DA2BF"/>
              </a:buClr>
              <a:buSzPct val="80000"/>
              <a:buFont typeface="Wingdings" panose="05000000000000000000" pitchFamily="2" charset="2"/>
              <a:buChar char="§"/>
              <a:tabLst/>
              <a:defRPr sz="240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ct val="20000"/>
              </a:spcBef>
              <a:buClr>
                <a:srgbClr val="2DA2BF"/>
              </a:buClr>
              <a:buFont typeface="Arial" panose="020B0604020202020204" pitchFamily="34" charset="0"/>
              <a:buChar char="-"/>
              <a:tabLst/>
              <a:defRPr sz="200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ct val="20000"/>
              </a:spcBef>
              <a:buClr>
                <a:srgbClr val="2DA2BF"/>
              </a:buClr>
              <a:buSzPct val="80000"/>
              <a:buFont typeface="Arial" panose="020B0604020202020204" pitchFamily="34" charset="0"/>
              <a:buChar char="˃"/>
              <a:tabLst/>
              <a:defRPr sz="200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347345" indent="-347345" algn="ctr">
              <a:buNone/>
              <a:defRPr/>
            </a:pPr>
            <a:r>
              <a:rPr lang="en-US" sz="2000" b="1">
                <a:solidFill>
                  <a:schemeClr val="tx1"/>
                </a:solidFill>
                <a:latin typeface="Segoe UI"/>
                <a:ea typeface="Open Sans"/>
                <a:cs typeface="Segoe UI"/>
              </a:rPr>
              <a:t>Alexandra </a:t>
            </a:r>
            <a:endParaRPr lang="en-US" sz="2000">
              <a:solidFill>
                <a:schemeClr val="tx1"/>
              </a:solidFill>
              <a:ea typeface="Open Sans"/>
            </a:endParaRPr>
          </a:p>
          <a:p>
            <a:pPr marL="347345" indent="-347345" algn="ctr">
              <a:buNone/>
              <a:defRPr/>
            </a:pPr>
            <a:r>
              <a:rPr lang="en-US" sz="2000" b="1">
                <a:solidFill>
                  <a:schemeClr val="tx1"/>
                </a:solidFill>
                <a:latin typeface="Segoe UI"/>
                <a:ea typeface="Open Sans"/>
                <a:cs typeface="Segoe UI"/>
              </a:rPr>
              <a:t>Howell</a:t>
            </a:r>
            <a:endParaRPr lang="en-US" sz="2000">
              <a:solidFill>
                <a:schemeClr val="tx1"/>
              </a:solidFill>
              <a:ea typeface="Open Sans"/>
            </a:endParaRPr>
          </a:p>
        </p:txBody>
      </p:sp>
      <p:sp>
        <p:nvSpPr>
          <p:cNvPr id="31" name="Text Placeholder 12">
            <a:extLst>
              <a:ext uri="{FF2B5EF4-FFF2-40B4-BE49-F238E27FC236}">
                <a16:creationId xmlns:a16="http://schemas.microsoft.com/office/drawing/2014/main" id="{2A2E292A-770E-6EEE-F097-5898A1C6FC1E}"/>
              </a:ext>
            </a:extLst>
          </p:cNvPr>
          <p:cNvSpPr txBox="1">
            <a:spLocks/>
          </p:cNvSpPr>
          <p:nvPr/>
        </p:nvSpPr>
        <p:spPr>
          <a:xfrm>
            <a:off x="6731726" y="3811957"/>
            <a:ext cx="1097814" cy="215203"/>
          </a:xfrm>
          <a:prstGeom prst="rect">
            <a:avLst/>
          </a:prstGeom>
        </p:spPr>
        <p:txBody>
          <a:bodyPr lIns="45720" tIns="45720" rIns="91440" bIns="45720" anchor="b"/>
          <a:lstStyle>
            <a:lvl1pPr marL="347663" indent="-347663" algn="l" defTabSz="1219170" rtl="0" eaLnBrk="1" latinLnBrk="0" hangingPunct="1">
              <a:spcBef>
                <a:spcPct val="20000"/>
              </a:spcBef>
              <a:buClr>
                <a:srgbClr val="2DA2BF"/>
              </a:buClr>
              <a:buFont typeface="Arial" panose="020B0604020202020204" pitchFamily="34" charset="0"/>
              <a:buChar char="•"/>
              <a:tabLst/>
              <a:defRPr sz="2800" b="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ct val="20000"/>
              </a:spcBef>
              <a:buClr>
                <a:srgbClr val="2DA2BF"/>
              </a:buClr>
              <a:buFont typeface="Calibri Light" panose="020F0302020204030204" pitchFamily="34" charset="0"/>
              <a:buChar char="◦"/>
              <a:tabLst/>
              <a:defRPr sz="240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ct val="20000"/>
              </a:spcBef>
              <a:buClr>
                <a:srgbClr val="2DA2BF"/>
              </a:buClr>
              <a:buSzPct val="80000"/>
              <a:buFont typeface="Wingdings" panose="05000000000000000000" pitchFamily="2" charset="2"/>
              <a:buChar char="§"/>
              <a:tabLst/>
              <a:defRPr sz="240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ct val="20000"/>
              </a:spcBef>
              <a:buClr>
                <a:srgbClr val="2DA2BF"/>
              </a:buClr>
              <a:buFont typeface="Arial" panose="020B0604020202020204" pitchFamily="34" charset="0"/>
              <a:buChar char="-"/>
              <a:tabLst/>
              <a:defRPr sz="200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ct val="20000"/>
              </a:spcBef>
              <a:buClr>
                <a:srgbClr val="2DA2BF"/>
              </a:buClr>
              <a:buSzPct val="80000"/>
              <a:buFont typeface="Arial" panose="020B0604020202020204" pitchFamily="34" charset="0"/>
              <a:buChar char="˃"/>
              <a:tabLst/>
              <a:defRPr sz="200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buNone/>
              <a:defRPr/>
            </a:pPr>
            <a:r>
              <a:rPr lang="en-US" sz="2000" b="1">
                <a:solidFill>
                  <a:schemeClr val="tx1"/>
                </a:solidFill>
                <a:latin typeface="Segoe UI"/>
                <a:ea typeface="Open Sans"/>
                <a:cs typeface="Segoe UI"/>
              </a:rPr>
              <a:t>Dan </a:t>
            </a:r>
            <a:endParaRPr lang="en-US" sz="2000">
              <a:solidFill>
                <a:schemeClr val="tx1"/>
              </a:solidFill>
            </a:endParaRPr>
          </a:p>
          <a:p>
            <a:pPr marL="0" indent="0" algn="ctr">
              <a:buNone/>
              <a:defRPr/>
            </a:pPr>
            <a:r>
              <a:rPr lang="en-US" sz="2000" b="1">
                <a:solidFill>
                  <a:schemeClr val="tx1"/>
                </a:solidFill>
                <a:latin typeface="Segoe UI"/>
                <a:ea typeface="Open Sans"/>
                <a:cs typeface="Segoe UI"/>
              </a:rPr>
              <a:t>Lemons</a:t>
            </a:r>
          </a:p>
        </p:txBody>
      </p:sp>
      <p:pic>
        <p:nvPicPr>
          <p:cNvPr id="33" name="Picture 4">
            <a:extLst>
              <a:ext uri="{FF2B5EF4-FFF2-40B4-BE49-F238E27FC236}">
                <a16:creationId xmlns:a16="http://schemas.microsoft.com/office/drawing/2014/main" id="{CCCEEF42-824C-91BC-C8FA-A3CE14B23C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252772" y="1730337"/>
            <a:ext cx="1701255" cy="15081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5" name="Picture 34">
            <a:extLst>
              <a:ext uri="{FF2B5EF4-FFF2-40B4-BE49-F238E27FC236}">
                <a16:creationId xmlns:a16="http://schemas.microsoft.com/office/drawing/2014/main" id="{28C7CD9C-4A8F-0BB2-A3EA-F5634170334B}"/>
              </a:ext>
            </a:extLst>
          </p:cNvPr>
          <p:cNvPicPr>
            <a:picLocks noChangeAspect="1"/>
          </p:cNvPicPr>
          <p:nvPr/>
        </p:nvPicPr>
        <p:blipFill>
          <a:blip r:embed="rId6"/>
          <a:stretch>
            <a:fillRect/>
          </a:stretch>
        </p:blipFill>
        <p:spPr>
          <a:xfrm>
            <a:off x="8445999" y="1756167"/>
            <a:ext cx="1390395" cy="14491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6" name="TextBox 35">
            <a:extLst>
              <a:ext uri="{FF2B5EF4-FFF2-40B4-BE49-F238E27FC236}">
                <a16:creationId xmlns:a16="http://schemas.microsoft.com/office/drawing/2014/main" id="{FF7EFBA6-7FEE-4E7C-4E1B-F79810FEA08C}"/>
              </a:ext>
            </a:extLst>
          </p:cNvPr>
          <p:cNvSpPr txBox="1"/>
          <p:nvPr/>
        </p:nvSpPr>
        <p:spPr>
          <a:xfrm>
            <a:off x="6290250" y="4066776"/>
            <a:ext cx="1974487" cy="324449"/>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20" rIns="45719" bIns="45720" rtlCol="0" anchor="t">
            <a:noAutofit/>
          </a:bodyPr>
          <a:lstStyle/>
          <a:p>
            <a:pPr algn="ctr">
              <a:defRPr/>
            </a:pPr>
            <a:r>
              <a:rPr lang="en-US" sz="1400" b="1" kern="0">
                <a:solidFill>
                  <a:srgbClr val="000000"/>
                </a:solidFill>
                <a:ea typeface="+mn-lt"/>
                <a:cs typeface="+mn-lt"/>
              </a:rPr>
              <a:t>VP, Partner Network Services</a:t>
            </a:r>
            <a:endParaRPr lang="en-US" sz="1400">
              <a:ea typeface="Open Sans"/>
              <a:cs typeface="Open Sans"/>
            </a:endParaRPr>
          </a:p>
        </p:txBody>
      </p:sp>
      <p:sp>
        <p:nvSpPr>
          <p:cNvPr id="37" name="TextBox 36">
            <a:extLst>
              <a:ext uri="{FF2B5EF4-FFF2-40B4-BE49-F238E27FC236}">
                <a16:creationId xmlns:a16="http://schemas.microsoft.com/office/drawing/2014/main" id="{3A78E755-226B-64CB-C001-C2A7DEA2CD4B}"/>
              </a:ext>
            </a:extLst>
          </p:cNvPr>
          <p:cNvSpPr txBox="1"/>
          <p:nvPr/>
        </p:nvSpPr>
        <p:spPr>
          <a:xfrm>
            <a:off x="8264094" y="4066776"/>
            <a:ext cx="1894555" cy="312354"/>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20" rIns="45719" bIns="45720" rtlCol="0" anchor="t">
            <a:noAutofit/>
          </a:bodyPr>
          <a:lstStyle/>
          <a:p>
            <a:pPr algn="ctr">
              <a:defRPr/>
            </a:pPr>
            <a:r>
              <a:rPr lang="en-US" sz="1400" b="1" kern="0">
                <a:solidFill>
                  <a:srgbClr val="000000"/>
                </a:solidFill>
                <a:ea typeface="+mn-lt"/>
                <a:cs typeface="+mn-lt"/>
              </a:rPr>
              <a:t>Partner Onboarding Lead</a:t>
            </a:r>
            <a:endParaRPr lang="en-US" sz="1400">
              <a:ea typeface="+mn-lt"/>
              <a:cs typeface="+mn-lt"/>
            </a:endParaRPr>
          </a:p>
        </p:txBody>
      </p:sp>
      <p:pic>
        <p:nvPicPr>
          <p:cNvPr id="38" name="Picture 37" descr="A red square with white text&#10;&#10;Description automatically generated">
            <a:extLst>
              <a:ext uri="{FF2B5EF4-FFF2-40B4-BE49-F238E27FC236}">
                <a16:creationId xmlns:a16="http://schemas.microsoft.com/office/drawing/2014/main" id="{F8EE571C-8599-588A-3ABB-73143F46726C}"/>
              </a:ext>
            </a:extLst>
          </p:cNvPr>
          <p:cNvPicPr>
            <a:picLocks noChangeAspect="1"/>
          </p:cNvPicPr>
          <p:nvPr/>
        </p:nvPicPr>
        <p:blipFill>
          <a:blip r:embed="rId7"/>
          <a:stretch>
            <a:fillRect/>
          </a:stretch>
        </p:blipFill>
        <p:spPr>
          <a:xfrm>
            <a:off x="8941427" y="4698070"/>
            <a:ext cx="551063" cy="532013"/>
          </a:xfrm>
          <a:prstGeom prst="rect">
            <a:avLst/>
          </a:prstGeom>
        </p:spPr>
      </p:pic>
      <p:pic>
        <p:nvPicPr>
          <p:cNvPr id="39" name="Picture 38" descr="A red square with white text&#10;&#10;Description automatically generated">
            <a:extLst>
              <a:ext uri="{FF2B5EF4-FFF2-40B4-BE49-F238E27FC236}">
                <a16:creationId xmlns:a16="http://schemas.microsoft.com/office/drawing/2014/main" id="{7389973B-012B-A2FD-8E4C-13A282967B8C}"/>
              </a:ext>
            </a:extLst>
          </p:cNvPr>
          <p:cNvPicPr>
            <a:picLocks noChangeAspect="1"/>
          </p:cNvPicPr>
          <p:nvPr/>
        </p:nvPicPr>
        <p:blipFill>
          <a:blip r:embed="rId7"/>
          <a:stretch>
            <a:fillRect/>
          </a:stretch>
        </p:blipFill>
        <p:spPr>
          <a:xfrm>
            <a:off x="7003869" y="4698070"/>
            <a:ext cx="551063" cy="532013"/>
          </a:xfrm>
          <a:prstGeom prst="rect">
            <a:avLst/>
          </a:prstGeom>
        </p:spPr>
      </p:pic>
      <p:pic>
        <p:nvPicPr>
          <p:cNvPr id="13" name="Picture 12">
            <a:extLst>
              <a:ext uri="{FF2B5EF4-FFF2-40B4-BE49-F238E27FC236}">
                <a16:creationId xmlns:a16="http://schemas.microsoft.com/office/drawing/2014/main" id="{3C4DD23C-7239-D5D5-AE16-9D77AB671FEF}"/>
              </a:ext>
            </a:extLst>
          </p:cNvPr>
          <p:cNvPicPr>
            <a:picLocks noChangeAspect="1"/>
          </p:cNvPicPr>
          <p:nvPr/>
        </p:nvPicPr>
        <p:blipFill>
          <a:blip r:embed="rId8"/>
          <a:stretch>
            <a:fillRect/>
          </a:stretch>
        </p:blipFill>
        <p:spPr>
          <a:xfrm>
            <a:off x="484924" y="1762624"/>
            <a:ext cx="1512563" cy="14225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E69098DF-9CDE-7326-7E61-F70F19AAEC39}"/>
              </a:ext>
            </a:extLst>
          </p:cNvPr>
          <p:cNvPicPr>
            <a:picLocks noChangeAspect="1"/>
          </p:cNvPicPr>
          <p:nvPr/>
        </p:nvPicPr>
        <p:blipFill>
          <a:blip r:embed="rId9"/>
          <a:stretch>
            <a:fillRect/>
          </a:stretch>
        </p:blipFill>
        <p:spPr>
          <a:xfrm>
            <a:off x="4420822" y="1756166"/>
            <a:ext cx="1398851" cy="14273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B4574D46-489B-0FD9-51E0-9E7C8C591B9A}"/>
              </a:ext>
            </a:extLst>
          </p:cNvPr>
          <p:cNvPicPr>
            <a:picLocks noChangeAspect="1"/>
          </p:cNvPicPr>
          <p:nvPr/>
        </p:nvPicPr>
        <p:blipFill>
          <a:blip r:embed="rId10"/>
          <a:stretch>
            <a:fillRect/>
          </a:stretch>
        </p:blipFill>
        <p:spPr>
          <a:xfrm>
            <a:off x="2356975" y="1756166"/>
            <a:ext cx="1512563" cy="14273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 Placeholder 14">
            <a:extLst>
              <a:ext uri="{FF2B5EF4-FFF2-40B4-BE49-F238E27FC236}">
                <a16:creationId xmlns:a16="http://schemas.microsoft.com/office/drawing/2014/main" id="{3FA4D4D7-997F-BE63-6699-1F9A65742FC8}"/>
              </a:ext>
            </a:extLst>
          </p:cNvPr>
          <p:cNvSpPr txBox="1">
            <a:spLocks/>
          </p:cNvSpPr>
          <p:nvPr/>
        </p:nvSpPr>
        <p:spPr>
          <a:xfrm>
            <a:off x="9987853" y="3824052"/>
            <a:ext cx="2112022" cy="197493"/>
          </a:xfrm>
          <a:prstGeom prst="rect">
            <a:avLst/>
          </a:prstGeom>
        </p:spPr>
        <p:txBody>
          <a:bodyPr lIns="45720" tIns="45720" rIns="91440" bIns="45720" anchor="b"/>
          <a:lstStyle>
            <a:lvl1pPr marL="347663" indent="-347663" algn="l" defTabSz="1219170" rtl="0" eaLnBrk="1" latinLnBrk="0" hangingPunct="1">
              <a:spcBef>
                <a:spcPct val="20000"/>
              </a:spcBef>
              <a:buClr>
                <a:srgbClr val="2DA2BF"/>
              </a:buClr>
              <a:buFont typeface="Arial" panose="020B0604020202020204" pitchFamily="34" charset="0"/>
              <a:buChar char="•"/>
              <a:tabLst/>
              <a:defRPr sz="2800" b="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ct val="20000"/>
              </a:spcBef>
              <a:buClr>
                <a:srgbClr val="2DA2BF"/>
              </a:buClr>
              <a:buFont typeface="Calibri Light" panose="020F0302020204030204" pitchFamily="34" charset="0"/>
              <a:buChar char="◦"/>
              <a:tabLst/>
              <a:defRPr sz="240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ct val="20000"/>
              </a:spcBef>
              <a:buClr>
                <a:srgbClr val="2DA2BF"/>
              </a:buClr>
              <a:buSzPct val="80000"/>
              <a:buFont typeface="Wingdings" panose="05000000000000000000" pitchFamily="2" charset="2"/>
              <a:buChar char="§"/>
              <a:tabLst/>
              <a:defRPr sz="240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ct val="20000"/>
              </a:spcBef>
              <a:buClr>
                <a:srgbClr val="2DA2BF"/>
              </a:buClr>
              <a:buFont typeface="Arial" panose="020B0604020202020204" pitchFamily="34" charset="0"/>
              <a:buChar char="-"/>
              <a:tabLst/>
              <a:defRPr sz="200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ct val="20000"/>
              </a:spcBef>
              <a:buClr>
                <a:srgbClr val="2DA2BF"/>
              </a:buClr>
              <a:buSzPct val="80000"/>
              <a:buFont typeface="Arial" panose="020B0604020202020204" pitchFamily="34" charset="0"/>
              <a:buChar char="˃"/>
              <a:tabLst/>
              <a:defRPr sz="200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347345" indent="-347345" algn="ctr">
              <a:buNone/>
              <a:defRPr/>
            </a:pPr>
            <a:r>
              <a:rPr lang="en-US" sz="2000" b="1">
                <a:solidFill>
                  <a:schemeClr val="tx1"/>
                </a:solidFill>
                <a:latin typeface="Segoe UI"/>
                <a:ea typeface="Open Sans"/>
                <a:cs typeface="Segoe UI"/>
              </a:rPr>
              <a:t> Erik Van der Merwe</a:t>
            </a:r>
          </a:p>
        </p:txBody>
      </p:sp>
      <p:sp>
        <p:nvSpPr>
          <p:cNvPr id="7" name="TextBox 6">
            <a:extLst>
              <a:ext uri="{FF2B5EF4-FFF2-40B4-BE49-F238E27FC236}">
                <a16:creationId xmlns:a16="http://schemas.microsoft.com/office/drawing/2014/main" id="{2592571E-C527-D800-DE04-1503460587DD}"/>
              </a:ext>
            </a:extLst>
          </p:cNvPr>
          <p:cNvSpPr txBox="1"/>
          <p:nvPr/>
        </p:nvSpPr>
        <p:spPr>
          <a:xfrm>
            <a:off x="10126948" y="4060728"/>
            <a:ext cx="1821984" cy="324449"/>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20" rIns="45719" bIns="45720" rtlCol="0" anchor="t">
            <a:noAutofit/>
          </a:bodyPr>
          <a:lstStyle/>
          <a:p>
            <a:pPr algn="ctr">
              <a:defRPr/>
            </a:pPr>
            <a:r>
              <a:rPr lang="en-US" sz="1400" b="1" kern="0">
                <a:solidFill>
                  <a:srgbClr val="000000"/>
                </a:solidFill>
                <a:ea typeface="+mn-lt"/>
                <a:cs typeface="+mn-lt"/>
              </a:rPr>
              <a:t>Lead Solution Architect</a:t>
            </a:r>
            <a:endParaRPr lang="en-US" sz="1400">
              <a:ea typeface="Open Sans"/>
              <a:cs typeface="Open Sans"/>
            </a:endParaRPr>
          </a:p>
        </p:txBody>
      </p:sp>
      <p:pic>
        <p:nvPicPr>
          <p:cNvPr id="10" name="Picture 9" descr="A red square with white text&#10;&#10;Description automatically generated">
            <a:extLst>
              <a:ext uri="{FF2B5EF4-FFF2-40B4-BE49-F238E27FC236}">
                <a16:creationId xmlns:a16="http://schemas.microsoft.com/office/drawing/2014/main" id="{1FC87D89-CFA0-0025-225E-674118A5AB6A}"/>
              </a:ext>
            </a:extLst>
          </p:cNvPr>
          <p:cNvPicPr>
            <a:picLocks noChangeAspect="1"/>
          </p:cNvPicPr>
          <p:nvPr/>
        </p:nvPicPr>
        <p:blipFill>
          <a:blip r:embed="rId7"/>
          <a:stretch>
            <a:fillRect/>
          </a:stretch>
        </p:blipFill>
        <p:spPr>
          <a:xfrm>
            <a:off x="10761948" y="4698070"/>
            <a:ext cx="551063" cy="531999"/>
          </a:xfrm>
          <a:prstGeom prst="rect">
            <a:avLst/>
          </a:prstGeom>
        </p:spPr>
      </p:pic>
      <p:pic>
        <p:nvPicPr>
          <p:cNvPr id="16" name="Picture 15" descr="A person with a beard and mustache wearing a tie&#10;&#10;Description automatically generated">
            <a:extLst>
              <a:ext uri="{FF2B5EF4-FFF2-40B4-BE49-F238E27FC236}">
                <a16:creationId xmlns:a16="http://schemas.microsoft.com/office/drawing/2014/main" id="{CB4E0F4B-5787-C6AD-7D3D-81664273F9FF}"/>
              </a:ext>
            </a:extLst>
          </p:cNvPr>
          <p:cNvPicPr>
            <a:picLocks noChangeAspect="1"/>
          </p:cNvPicPr>
          <p:nvPr/>
        </p:nvPicPr>
        <p:blipFill rotWithShape="1">
          <a:blip r:embed="rId11"/>
          <a:srcRect r="418" b="29245"/>
          <a:stretch/>
        </p:blipFill>
        <p:spPr>
          <a:xfrm>
            <a:off x="10132340" y="1730336"/>
            <a:ext cx="1639595" cy="14778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68719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FBA4B87-97CE-C427-F2E6-4E29EF3AAD3C}"/>
              </a:ext>
            </a:extLst>
          </p:cNvPr>
          <p:cNvSpPr>
            <a:spLocks noGrp="1"/>
          </p:cNvSpPr>
          <p:nvPr>
            <p:ph type="body" sz="quarter" idx="11"/>
          </p:nvPr>
        </p:nvSpPr>
        <p:spPr>
          <a:xfrm>
            <a:off x="1489249" y="2787816"/>
            <a:ext cx="8335246" cy="1025911"/>
          </a:xfrm>
        </p:spPr>
        <p:txBody>
          <a:bodyPr/>
          <a:lstStyle/>
          <a:p>
            <a:r>
              <a:rPr lang="en-US" sz="4400">
                <a:solidFill>
                  <a:schemeClr val="tx2">
                    <a:lumMod val="75000"/>
                    <a:lumOff val="25000"/>
                  </a:schemeClr>
                </a:solidFill>
                <a:latin typeface="Open Sans"/>
                <a:ea typeface="Open Sans"/>
              </a:rPr>
              <a:t>Thank You</a:t>
            </a:r>
            <a:r>
              <a:rPr lang="en-US" sz="4800">
                <a:solidFill>
                  <a:schemeClr val="tx2">
                    <a:lumMod val="75000"/>
                    <a:lumOff val="25000"/>
                  </a:schemeClr>
                </a:solidFill>
                <a:latin typeface="Arial Black"/>
                <a:ea typeface="Open Sans"/>
              </a:rPr>
              <a:t> </a:t>
            </a:r>
          </a:p>
        </p:txBody>
      </p:sp>
    </p:spTree>
    <p:extLst>
      <p:ext uri="{BB962C8B-B14F-4D97-AF65-F5344CB8AC3E}">
        <p14:creationId xmlns:p14="http://schemas.microsoft.com/office/powerpoint/2010/main" val="4003192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29E297-E798-08B1-A1CC-65371311D18E}"/>
              </a:ext>
            </a:extLst>
          </p:cNvPr>
          <p:cNvSpPr>
            <a:spLocks noGrp="1"/>
          </p:cNvSpPr>
          <p:nvPr>
            <p:ph type="body" sz="quarter" idx="11"/>
          </p:nvPr>
        </p:nvSpPr>
        <p:spPr/>
        <p:txBody>
          <a:bodyPr/>
          <a:lstStyle/>
          <a:p>
            <a:r>
              <a:rPr lang="en-US" sz="3200">
                <a:latin typeface="Arial Black"/>
                <a:ea typeface="Open Sans"/>
              </a:rPr>
              <a:t>AGENDA</a:t>
            </a:r>
            <a:endParaRPr lang="en-US"/>
          </a:p>
        </p:txBody>
      </p:sp>
      <p:sp>
        <p:nvSpPr>
          <p:cNvPr id="4" name="Content Placeholder 4">
            <a:extLst>
              <a:ext uri="{FF2B5EF4-FFF2-40B4-BE49-F238E27FC236}">
                <a16:creationId xmlns:a16="http://schemas.microsoft.com/office/drawing/2014/main" id="{0316E24A-36E5-F9DC-64A3-504BD87305DA}"/>
              </a:ext>
            </a:extLst>
          </p:cNvPr>
          <p:cNvSpPr txBox="1">
            <a:spLocks/>
          </p:cNvSpPr>
          <p:nvPr/>
        </p:nvSpPr>
        <p:spPr>
          <a:xfrm>
            <a:off x="465573" y="1452780"/>
            <a:ext cx="8271733" cy="4917473"/>
          </a:xfrm>
          <a:prstGeom prst="rect">
            <a:avLst/>
          </a:prstGeom>
        </p:spPr>
        <p:txBody>
          <a:bodyPr lIns="91440" tIns="45720" rIns="91440" bIns="45720" anchor="ctr"/>
          <a:lstStyle>
            <a:lvl1pPr marL="347663" indent="-347663" algn="l" defTabSz="1219170" rtl="0" eaLnBrk="1" latinLnBrk="0" hangingPunct="1">
              <a:spcBef>
                <a:spcPts val="1200"/>
              </a:spcBef>
              <a:buClr>
                <a:srgbClr val="2DA2BF"/>
              </a:buClr>
              <a:buFont typeface="Arial" panose="020B0604020202020204" pitchFamily="34" charset="0"/>
              <a:buChar char="•"/>
              <a:tabLst/>
              <a:defRPr sz="2800" b="0" i="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ts val="1200"/>
              </a:spcBef>
              <a:buClr>
                <a:srgbClr val="2DA2BF"/>
              </a:buClr>
              <a:buFont typeface="Calibri Light" panose="020F0302020204030204" pitchFamily="34" charset="0"/>
              <a:buChar char="◦"/>
              <a:tabLst/>
              <a:defRPr sz="2400" b="0" i="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ts val="1200"/>
              </a:spcBef>
              <a:buClr>
                <a:srgbClr val="2DA2BF"/>
              </a:buClr>
              <a:buSzPct val="80000"/>
              <a:buFont typeface="Wingdings" panose="05000000000000000000" pitchFamily="2" charset="2"/>
              <a:buChar char="§"/>
              <a:tabLst/>
              <a:defRPr sz="2400" b="0" i="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ts val="1200"/>
              </a:spcBef>
              <a:buClr>
                <a:srgbClr val="2DA2BF"/>
              </a:buClr>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ts val="1200"/>
              </a:spcBef>
              <a:buClr>
                <a:srgbClr val="2DA2BF"/>
              </a:buClr>
              <a:buSzPct val="80000"/>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347345" indent="-347345">
              <a:lnSpc>
                <a:spcPct val="200000"/>
              </a:lnSpc>
              <a:spcBef>
                <a:spcPts val="0"/>
              </a:spcBef>
              <a:buFont typeface="Wingdings" panose="020B0604020202020204" pitchFamily="34" charset="0"/>
              <a:buChar char="Ø"/>
            </a:pPr>
            <a:r>
              <a:rPr lang="en-US" sz="1800" b="1">
                <a:latin typeface="Open Sans"/>
                <a:ea typeface="Open Sans"/>
                <a:cs typeface="Open Sans"/>
              </a:rPr>
              <a:t>EXECUTIVE SUMMARY </a:t>
            </a:r>
            <a:endParaRPr lang="en-US" sz="1800"/>
          </a:p>
          <a:p>
            <a:pPr marL="347345" indent="-347345">
              <a:lnSpc>
                <a:spcPct val="200000"/>
              </a:lnSpc>
              <a:spcBef>
                <a:spcPts val="0"/>
              </a:spcBef>
              <a:buFont typeface="Wingdings" panose="020B0604020202020204" pitchFamily="34" charset="0"/>
              <a:buChar char="Ø"/>
            </a:pPr>
            <a:r>
              <a:rPr lang="en-US" sz="1800" b="1">
                <a:latin typeface="Open Sans"/>
                <a:ea typeface="Open Sans"/>
                <a:cs typeface="Open Sans"/>
              </a:rPr>
              <a:t>PARTNER COMMUNICATION AND CONNECTIONS</a:t>
            </a:r>
          </a:p>
          <a:p>
            <a:pPr marL="347345" indent="-347345">
              <a:lnSpc>
                <a:spcPct val="200000"/>
              </a:lnSpc>
              <a:spcBef>
                <a:spcPts val="0"/>
              </a:spcBef>
              <a:buFont typeface="Wingdings" panose="020B0604020202020204" pitchFamily="34" charset="0"/>
              <a:buChar char="Ø"/>
            </a:pPr>
            <a:r>
              <a:rPr lang="en-US" sz="1800" b="1">
                <a:latin typeface="Open Sans"/>
                <a:ea typeface="Open Sans"/>
                <a:cs typeface="Open Sans"/>
              </a:rPr>
              <a:t>DIGITAL SUPPLY CHAIN – ONE NETWORK </a:t>
            </a:r>
            <a:endParaRPr lang="en-US" sz="1800"/>
          </a:p>
          <a:p>
            <a:pPr marL="347345" indent="-347345">
              <a:lnSpc>
                <a:spcPct val="200000"/>
              </a:lnSpc>
              <a:spcBef>
                <a:spcPts val="0"/>
              </a:spcBef>
              <a:buFont typeface="Wingdings" panose="020B0604020202020204" pitchFamily="34" charset="0"/>
              <a:buChar char="Ø"/>
            </a:pPr>
            <a:r>
              <a:rPr lang="en-US" sz="1800" b="1">
                <a:latin typeface="Open Sans"/>
                <a:ea typeface="Open Sans"/>
                <a:cs typeface="Open Sans"/>
              </a:rPr>
              <a:t>PARTNER BENEFITS &amp; PARTNER DASHBOARD</a:t>
            </a:r>
          </a:p>
          <a:p>
            <a:pPr marL="347345" indent="-347345">
              <a:lnSpc>
                <a:spcPct val="200000"/>
              </a:lnSpc>
              <a:spcBef>
                <a:spcPts val="0"/>
              </a:spcBef>
              <a:buFont typeface="Wingdings" panose="020B0604020202020204" pitchFamily="34" charset="0"/>
              <a:buChar char="Ø"/>
            </a:pPr>
            <a:r>
              <a:rPr lang="en-US" sz="1800" b="1">
                <a:latin typeface="Open Sans"/>
                <a:ea typeface="Open Sans"/>
                <a:cs typeface="Open Sans"/>
              </a:rPr>
              <a:t>TO BE PROCESS AND FEATURES</a:t>
            </a:r>
          </a:p>
          <a:p>
            <a:pPr marL="347345" indent="-347345">
              <a:lnSpc>
                <a:spcPct val="200000"/>
              </a:lnSpc>
              <a:spcBef>
                <a:spcPts val="0"/>
              </a:spcBef>
              <a:buFont typeface="Wingdings" panose="020B0604020202020204" pitchFamily="34" charset="0"/>
              <a:buChar char="Ø"/>
            </a:pPr>
            <a:r>
              <a:rPr lang="en-US" sz="1800" b="1">
                <a:latin typeface="Open Sans"/>
                <a:ea typeface="Open Sans"/>
                <a:cs typeface="Open Sans"/>
              </a:rPr>
              <a:t>PARTNER ONBOARDING TO ONE NETWORK</a:t>
            </a:r>
          </a:p>
          <a:p>
            <a:pPr marL="347345" indent="-347345">
              <a:lnSpc>
                <a:spcPct val="200000"/>
              </a:lnSpc>
              <a:spcBef>
                <a:spcPts val="0"/>
              </a:spcBef>
              <a:buFont typeface="Wingdings" panose="020B0604020202020204" pitchFamily="34" charset="0"/>
              <a:buChar char="Ø"/>
            </a:pPr>
            <a:r>
              <a:rPr lang="en-US" sz="1800" b="1">
                <a:latin typeface="Open Sans"/>
                <a:ea typeface="Open Sans"/>
                <a:cs typeface="Open Sans"/>
              </a:rPr>
              <a:t>CURRENT ACTIONS</a:t>
            </a:r>
          </a:p>
          <a:p>
            <a:pPr marL="347345" indent="-347345">
              <a:lnSpc>
                <a:spcPct val="200000"/>
              </a:lnSpc>
              <a:spcBef>
                <a:spcPts val="0"/>
              </a:spcBef>
              <a:buFont typeface="Wingdings" panose="020B0604020202020204" pitchFamily="34" charset="0"/>
              <a:buChar char="Ø"/>
            </a:pPr>
            <a:r>
              <a:rPr lang="en-US" sz="1800" b="1">
                <a:latin typeface="Open Sans"/>
                <a:ea typeface="Open Sans"/>
                <a:cs typeface="Open Sans"/>
              </a:rPr>
              <a:t>HIGH LEVEL TIMELINE &amp; MILESTONES </a:t>
            </a:r>
          </a:p>
          <a:p>
            <a:pPr marL="347345" indent="-347345">
              <a:lnSpc>
                <a:spcPct val="200000"/>
              </a:lnSpc>
              <a:spcBef>
                <a:spcPts val="0"/>
              </a:spcBef>
              <a:buFont typeface="Wingdings" panose="020B0604020202020204" pitchFamily="34" charset="0"/>
              <a:buChar char="Ø"/>
            </a:pPr>
            <a:r>
              <a:rPr lang="en-US" sz="1800" b="1">
                <a:latin typeface="Open Sans"/>
                <a:ea typeface="Open Sans"/>
                <a:cs typeface="Open Sans"/>
              </a:rPr>
              <a:t>CONTACTS US</a:t>
            </a:r>
          </a:p>
        </p:txBody>
      </p:sp>
    </p:spTree>
    <p:extLst>
      <p:ext uri="{BB962C8B-B14F-4D97-AF65-F5344CB8AC3E}">
        <p14:creationId xmlns:p14="http://schemas.microsoft.com/office/powerpoint/2010/main" val="480133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58591-C7EC-E0A3-4361-C306F8227DD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D4A0A65-4449-A208-9F84-68CA373C2CC5}"/>
              </a:ext>
            </a:extLst>
          </p:cNvPr>
          <p:cNvSpPr>
            <a:spLocks noGrp="1"/>
          </p:cNvSpPr>
          <p:nvPr>
            <p:ph type="body" sz="quarter" idx="11"/>
          </p:nvPr>
        </p:nvSpPr>
        <p:spPr/>
        <p:txBody>
          <a:bodyPr/>
          <a:lstStyle/>
          <a:p>
            <a:r>
              <a:rPr lang="en-US" sz="3200">
                <a:latin typeface="Open Sans"/>
                <a:ea typeface="Open Sans"/>
              </a:rPr>
              <a:t>EXECUTIVE SUMMARY - Scope &amp; Goals</a:t>
            </a:r>
            <a:endParaRPr lang="en-US" sz="3200">
              <a:latin typeface="Open Sans"/>
            </a:endParaRPr>
          </a:p>
        </p:txBody>
      </p:sp>
      <p:graphicFrame>
        <p:nvGraphicFramePr>
          <p:cNvPr id="17" name="Table 16">
            <a:extLst>
              <a:ext uri="{FF2B5EF4-FFF2-40B4-BE49-F238E27FC236}">
                <a16:creationId xmlns:a16="http://schemas.microsoft.com/office/drawing/2014/main" id="{39C2D995-BEAD-B4F2-BAA5-251C62A1C594}"/>
              </a:ext>
            </a:extLst>
          </p:cNvPr>
          <p:cNvGraphicFramePr>
            <a:graphicFrameLocks noGrp="1"/>
          </p:cNvGraphicFramePr>
          <p:nvPr>
            <p:extLst>
              <p:ext uri="{D42A27DB-BD31-4B8C-83A1-F6EECF244321}">
                <p14:modId xmlns:p14="http://schemas.microsoft.com/office/powerpoint/2010/main" val="18553465"/>
              </p:ext>
            </p:extLst>
          </p:nvPr>
        </p:nvGraphicFramePr>
        <p:xfrm>
          <a:off x="6969608" y="2800551"/>
          <a:ext cx="4925931" cy="3483084"/>
        </p:xfrm>
        <a:graphic>
          <a:graphicData uri="http://schemas.openxmlformats.org/drawingml/2006/table">
            <a:tbl>
              <a:tblPr/>
              <a:tblGrid>
                <a:gridCol w="4925931">
                  <a:extLst>
                    <a:ext uri="{9D8B030D-6E8A-4147-A177-3AD203B41FA5}">
                      <a16:colId xmlns:a16="http://schemas.microsoft.com/office/drawing/2014/main" val="3395566877"/>
                    </a:ext>
                  </a:extLst>
                </a:gridCol>
              </a:tblGrid>
              <a:tr h="517936">
                <a:tc>
                  <a:txBody>
                    <a:bodyPr/>
                    <a:lstStyle/>
                    <a:p>
                      <a:pPr algn="l" fontAlgn="base"/>
                      <a:r>
                        <a:rPr lang="en-US" sz="2000" b="1" i="0" kern="1200">
                          <a:solidFill>
                            <a:srgbClr val="FFFFFF"/>
                          </a:solidFill>
                          <a:effectLst/>
                          <a:latin typeface="Open Sans"/>
                          <a:ea typeface="+mn-ea"/>
                          <a:cs typeface="+mn-cs"/>
                        </a:rPr>
                        <a:t>Bayer’s Goal</a:t>
                      </a:r>
                    </a:p>
                  </a:txBody>
                  <a:tcPr marL="91428" marR="91428" marT="45714" marB="45714">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002060"/>
                    </a:solidFill>
                  </a:tcPr>
                </a:tc>
                <a:extLst>
                  <a:ext uri="{0D108BD9-81ED-4DB2-BD59-A6C34878D82A}">
                    <a16:rowId xmlns:a16="http://schemas.microsoft.com/office/drawing/2014/main" val="1782195481"/>
                  </a:ext>
                </a:extLst>
              </a:tr>
              <a:tr h="2965148">
                <a:tc>
                  <a:txBody>
                    <a:bodyPr/>
                    <a:lstStyle/>
                    <a:p>
                      <a:pPr marL="0" indent="0" fontAlgn="base">
                        <a:spcBef>
                          <a:spcPts val="600"/>
                        </a:spcBef>
                        <a:buFontTx/>
                        <a:buNone/>
                      </a:pPr>
                      <a:r>
                        <a:rPr lang="en-US" sz="1400" kern="1200">
                          <a:solidFill>
                            <a:schemeClr val="tx1"/>
                          </a:solidFill>
                          <a:latin typeface="+mn-lt"/>
                          <a:ea typeface="+mn-ea"/>
                          <a:cs typeface="+mn-cs"/>
                        </a:rPr>
                        <a:t>Enable partners to make </a:t>
                      </a:r>
                      <a:r>
                        <a:rPr lang="en-US" sz="1400" b="1" i="1" kern="1200">
                          <a:solidFill>
                            <a:schemeClr val="tx1"/>
                          </a:solidFill>
                          <a:latin typeface="+mn-lt"/>
                          <a:ea typeface="+mn-ea"/>
                          <a:cs typeface="+mn-cs"/>
                        </a:rPr>
                        <a:t>better decisions… faster</a:t>
                      </a:r>
                      <a:r>
                        <a:rPr lang="en-US" sz="1400" kern="1200">
                          <a:solidFill>
                            <a:schemeClr val="tx1"/>
                          </a:solidFill>
                          <a:latin typeface="+mn-lt"/>
                          <a:ea typeface="+mn-ea"/>
                          <a:cs typeface="+mn-cs"/>
                        </a:rPr>
                        <a:t> with better: </a:t>
                      </a:r>
                    </a:p>
                    <a:p>
                      <a:pPr marL="285750" lvl="0" indent="-285750" fontAlgn="base">
                        <a:spcBef>
                          <a:spcPts val="600"/>
                        </a:spcBef>
                        <a:buFont typeface="Arial" panose="020B0604020202020204" pitchFamily="34" charset="0"/>
                        <a:buChar char="•"/>
                      </a:pPr>
                      <a:r>
                        <a:rPr lang="en-US" sz="1400" b="0" kern="1200">
                          <a:solidFill>
                            <a:schemeClr val="tx1"/>
                          </a:solidFill>
                          <a:latin typeface="+mn-lt"/>
                          <a:ea typeface="+mn-ea"/>
                          <a:cs typeface="+mn-cs"/>
                        </a:rPr>
                        <a:t>Visibility</a:t>
                      </a:r>
                    </a:p>
                    <a:p>
                      <a:pPr marL="285750" lvl="0" indent="-285750" fontAlgn="base">
                        <a:spcBef>
                          <a:spcPts val="0"/>
                        </a:spcBef>
                        <a:buFont typeface="Arial" panose="020B0604020202020204" pitchFamily="34" charset="0"/>
                        <a:buChar char="•"/>
                      </a:pPr>
                      <a:r>
                        <a:rPr lang="en-US" sz="1400" b="0" kern="1200">
                          <a:solidFill>
                            <a:schemeClr val="tx1"/>
                          </a:solidFill>
                          <a:latin typeface="+mn-lt"/>
                          <a:ea typeface="+mn-ea"/>
                          <a:cs typeface="+mn-cs"/>
                        </a:rPr>
                        <a:t>Actionability</a:t>
                      </a:r>
                    </a:p>
                    <a:p>
                      <a:pPr marL="285750" marR="0" lvl="0" indent="-285750" algn="l" defTabSz="121917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400" b="0" kern="1200">
                          <a:solidFill>
                            <a:schemeClr val="tx1"/>
                          </a:solidFill>
                          <a:latin typeface="+mn-lt"/>
                          <a:ea typeface="+mn-ea"/>
                          <a:cs typeface="+mn-cs"/>
                        </a:rPr>
                        <a:t>Alerts</a:t>
                      </a:r>
                    </a:p>
                    <a:p>
                      <a:pPr marL="285750" lvl="0" indent="-285750" fontAlgn="base">
                        <a:spcBef>
                          <a:spcPts val="0"/>
                        </a:spcBef>
                        <a:buFont typeface="Arial" panose="020B0604020202020204" pitchFamily="34" charset="0"/>
                        <a:buChar char="•"/>
                      </a:pPr>
                      <a:r>
                        <a:rPr lang="en-US" sz="1400" b="0" kern="1200">
                          <a:solidFill>
                            <a:schemeClr val="tx1"/>
                          </a:solidFill>
                          <a:latin typeface="+mn-lt"/>
                          <a:ea typeface="+mn-ea"/>
                          <a:cs typeface="+mn-cs"/>
                        </a:rPr>
                        <a:t>Analytical insights </a:t>
                      </a:r>
                    </a:p>
                    <a:p>
                      <a:pPr marL="0" lvl="0" indent="0" fontAlgn="base">
                        <a:spcBef>
                          <a:spcPts val="1200"/>
                        </a:spcBef>
                        <a:buFont typeface="Arial" panose="020B0604020202020204" pitchFamily="34" charset="0"/>
                        <a:buNone/>
                      </a:pPr>
                      <a:r>
                        <a:rPr lang="en-US" sz="1400" b="0" kern="1200">
                          <a:solidFill>
                            <a:schemeClr val="tx1"/>
                          </a:solidFill>
                          <a:latin typeface="+mn-lt"/>
                          <a:ea typeface="+mn-ea"/>
                          <a:cs typeface="+mn-cs"/>
                        </a:rPr>
                        <a:t>… will </a:t>
                      </a:r>
                      <a:r>
                        <a:rPr lang="en-US" sz="1400" b="1" kern="1200">
                          <a:solidFill>
                            <a:schemeClr val="tx1"/>
                          </a:solidFill>
                          <a:latin typeface="+mn-lt"/>
                          <a:ea typeface="+mn-ea"/>
                          <a:cs typeface="+mn-cs"/>
                        </a:rPr>
                        <a:t>create value for all partners</a:t>
                      </a:r>
                      <a:r>
                        <a:rPr lang="en-US" sz="1400" b="0" kern="1200">
                          <a:solidFill>
                            <a:schemeClr val="tx1"/>
                          </a:solidFill>
                          <a:latin typeface="+mn-lt"/>
                          <a:ea typeface="+mn-ea"/>
                          <a:cs typeface="+mn-cs"/>
                        </a:rPr>
                        <a:t>.   </a:t>
                      </a:r>
                    </a:p>
                    <a:p>
                      <a:pPr marL="0" indent="0" fontAlgn="base">
                        <a:buFontTx/>
                        <a:buNone/>
                      </a:pPr>
                      <a:endParaRPr lang="en-US" sz="1400" kern="1200">
                        <a:solidFill>
                          <a:schemeClr val="tx1"/>
                        </a:solidFill>
                        <a:latin typeface="+mn-lt"/>
                        <a:ea typeface="+mn-ea"/>
                        <a:cs typeface="+mn-cs"/>
                      </a:endParaRPr>
                    </a:p>
                    <a:p>
                      <a:pPr marL="0" indent="0" fontAlgn="base">
                        <a:buFontTx/>
                        <a:buNone/>
                      </a:pPr>
                      <a:r>
                        <a:rPr lang="en-US" sz="1400" b="1" kern="1200">
                          <a:solidFill>
                            <a:schemeClr val="tx1"/>
                          </a:solidFill>
                          <a:latin typeface="+mn-lt"/>
                          <a:ea typeface="+mn-ea"/>
                          <a:cs typeface="+mn-cs"/>
                        </a:rPr>
                        <a:t>Our approach:</a:t>
                      </a:r>
                      <a:endParaRPr lang="en-US" sz="1400" kern="1200">
                        <a:solidFill>
                          <a:schemeClr val="tx1"/>
                        </a:solidFill>
                        <a:latin typeface="+mn-lt"/>
                        <a:ea typeface="+mn-ea"/>
                        <a:cs typeface="+mn-cs"/>
                      </a:endParaRPr>
                    </a:p>
                    <a:p>
                      <a:pPr marL="285750" indent="-285750" fontAlgn="base">
                        <a:spcBef>
                          <a:spcPts val="600"/>
                        </a:spcBef>
                        <a:buFont typeface="Arial" panose="020B0604020202020204" pitchFamily="34" charset="0"/>
                        <a:buChar char="•"/>
                      </a:pPr>
                      <a:r>
                        <a:rPr lang="en-US" sz="1400" kern="1200">
                          <a:solidFill>
                            <a:schemeClr val="tx1"/>
                          </a:solidFill>
                          <a:latin typeface="+mn-lt"/>
                          <a:ea typeface="+mn-ea"/>
                          <a:cs typeface="+mn-cs"/>
                        </a:rPr>
                        <a:t>Connecting all partners and their systems through a Digital Supply Chain </a:t>
                      </a:r>
                      <a:r>
                        <a:rPr lang="en-US" sz="1400" kern="1200" err="1">
                          <a:solidFill>
                            <a:schemeClr val="tx1"/>
                          </a:solidFill>
                          <a:latin typeface="+mn-lt"/>
                          <a:ea typeface="+mn-ea"/>
                          <a:cs typeface="+mn-cs"/>
                        </a:rPr>
                        <a:t>Network</a:t>
                      </a:r>
                      <a:r>
                        <a:rPr lang="en-US" sz="1400" kern="1200" baseline="30000" err="1">
                          <a:solidFill>
                            <a:schemeClr val="tx1"/>
                          </a:solidFill>
                          <a:latin typeface="+mn-lt"/>
                          <a:ea typeface="+mn-ea"/>
                          <a:cs typeface="+mn-cs"/>
                        </a:rPr>
                        <a:t>TM</a:t>
                      </a:r>
                    </a:p>
                  </a:txBody>
                  <a:tcPr marL="91428" marR="91428" marT="45714" marB="45714">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268847508"/>
                  </a:ext>
                </a:extLst>
              </a:tr>
            </a:tbl>
          </a:graphicData>
        </a:graphic>
      </p:graphicFrame>
      <p:graphicFrame>
        <p:nvGraphicFramePr>
          <p:cNvPr id="55" name="Table 54">
            <a:extLst>
              <a:ext uri="{FF2B5EF4-FFF2-40B4-BE49-F238E27FC236}">
                <a16:creationId xmlns:a16="http://schemas.microsoft.com/office/drawing/2014/main" id="{BAD24F01-D7F4-BF36-D16C-1074A0E6487F}"/>
              </a:ext>
            </a:extLst>
          </p:cNvPr>
          <p:cNvGraphicFramePr>
            <a:graphicFrameLocks noGrp="1"/>
          </p:cNvGraphicFramePr>
          <p:nvPr>
            <p:extLst>
              <p:ext uri="{D42A27DB-BD31-4B8C-83A1-F6EECF244321}">
                <p14:modId xmlns:p14="http://schemas.microsoft.com/office/powerpoint/2010/main" val="1507162716"/>
              </p:ext>
            </p:extLst>
          </p:nvPr>
        </p:nvGraphicFramePr>
        <p:xfrm>
          <a:off x="297050" y="2802610"/>
          <a:ext cx="6387329" cy="3474193"/>
        </p:xfrm>
        <a:graphic>
          <a:graphicData uri="http://schemas.openxmlformats.org/drawingml/2006/table">
            <a:tbl>
              <a:tblPr/>
              <a:tblGrid>
                <a:gridCol w="6387329">
                  <a:extLst>
                    <a:ext uri="{9D8B030D-6E8A-4147-A177-3AD203B41FA5}">
                      <a16:colId xmlns:a16="http://schemas.microsoft.com/office/drawing/2014/main" val="574289950"/>
                    </a:ext>
                  </a:extLst>
                </a:gridCol>
              </a:tblGrid>
              <a:tr h="540429">
                <a:tc>
                  <a:txBody>
                    <a:bodyPr/>
                    <a:lstStyle/>
                    <a:p>
                      <a:pPr algn="l" fontAlgn="base"/>
                      <a:r>
                        <a:rPr lang="en-US" sz="2000" b="1" i="0">
                          <a:solidFill>
                            <a:srgbClr val="FFFFFF"/>
                          </a:solidFill>
                          <a:effectLst/>
                          <a:latin typeface="Open Sans"/>
                        </a:rPr>
                        <a:t>Why have you been invited?</a:t>
                      </a:r>
                    </a:p>
                  </a:txBody>
                  <a:tcPr marL="91428" marR="91428" marT="45714" marB="45714">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002060"/>
                    </a:solidFill>
                  </a:tcPr>
                </a:tc>
                <a:extLst>
                  <a:ext uri="{0D108BD9-81ED-4DB2-BD59-A6C34878D82A}">
                    <a16:rowId xmlns:a16="http://schemas.microsoft.com/office/drawing/2014/main" val="3283716586"/>
                  </a:ext>
                </a:extLst>
              </a:tr>
              <a:tr h="2933764">
                <a:tc>
                  <a:txBody>
                    <a:bodyPr/>
                    <a:lstStyle/>
                    <a:p>
                      <a:pPr marL="0" indent="0" algn="l">
                        <a:spcAft>
                          <a:spcPts val="300"/>
                        </a:spcAft>
                        <a:buFontTx/>
                        <a:buNone/>
                      </a:pPr>
                      <a:r>
                        <a:rPr lang="en-IN" sz="1400" kern="1200">
                          <a:solidFill>
                            <a:schemeClr val="tx1"/>
                          </a:solidFill>
                          <a:latin typeface="+mn-lt"/>
                          <a:ea typeface="+mn-ea"/>
                          <a:cs typeface="+mn-cs"/>
                        </a:rPr>
                        <a:t>As a valued partner with </a:t>
                      </a:r>
                      <a:r>
                        <a:rPr lang="en-IN" sz="1400" b="0" kern="1200">
                          <a:solidFill>
                            <a:schemeClr val="tx1"/>
                          </a:solidFill>
                          <a:latin typeface="+mn-lt"/>
                          <a:ea typeface="+mn-ea"/>
                          <a:cs typeface="+mn-cs"/>
                        </a:rPr>
                        <a:t>Bayer Crop Protection,  your organization is:</a:t>
                      </a:r>
                      <a:endParaRPr lang="en-IN" sz="1400" kern="1200">
                        <a:solidFill>
                          <a:schemeClr val="tx1"/>
                        </a:solidFill>
                        <a:latin typeface="+mn-lt"/>
                        <a:ea typeface="+mn-ea"/>
                        <a:cs typeface="+mn-cs"/>
                      </a:endParaRPr>
                    </a:p>
                    <a:p>
                      <a:pPr marL="0" lvl="0" indent="0" algn="l">
                        <a:spcAft>
                          <a:spcPts val="300"/>
                        </a:spcAft>
                        <a:buNone/>
                      </a:pPr>
                      <a:r>
                        <a:rPr lang="en-IN" sz="1400" b="1" kern="1200">
                          <a:solidFill>
                            <a:schemeClr val="tx1"/>
                          </a:solidFill>
                          <a:latin typeface="+mn-lt"/>
                          <a:ea typeface="+mn-ea"/>
                          <a:cs typeface="+mn-cs"/>
                        </a:rPr>
                        <a:t>Raw Material Supplier:</a:t>
                      </a:r>
                      <a:r>
                        <a:rPr lang="en-IN" sz="1400" kern="1200">
                          <a:solidFill>
                            <a:schemeClr val="tx1"/>
                          </a:solidFill>
                          <a:latin typeface="+mn-lt"/>
                          <a:ea typeface="+mn-ea"/>
                          <a:cs typeface="+mn-cs"/>
                        </a:rPr>
                        <a:t> </a:t>
                      </a:r>
                    </a:p>
                    <a:p>
                      <a:pPr marL="342280" lvl="0" indent="-342900" algn="l">
                        <a:spcBef>
                          <a:spcPts val="600"/>
                        </a:spcBef>
                        <a:spcAft>
                          <a:spcPts val="300"/>
                        </a:spcAft>
                        <a:buFont typeface="Arial" panose="020B0604020202020204" pitchFamily="34" charset="0"/>
                        <a:buChar char="•"/>
                      </a:pPr>
                      <a:r>
                        <a:rPr lang="en-IN" sz="1400" kern="1200">
                          <a:solidFill>
                            <a:schemeClr val="tx1"/>
                          </a:solidFill>
                          <a:latin typeface="+mn-lt"/>
                          <a:ea typeface="+mn-ea"/>
                          <a:cs typeface="+mn-cs"/>
                        </a:rPr>
                        <a:t>Supplying Raw Materials</a:t>
                      </a:r>
                    </a:p>
                    <a:p>
                      <a:pPr marL="342280" lvl="0" indent="-342900" algn="l">
                        <a:spcAft>
                          <a:spcPts val="300"/>
                        </a:spcAft>
                        <a:buFont typeface="Arial" panose="020B0604020202020204" pitchFamily="34" charset="0"/>
                        <a:buChar char="•"/>
                      </a:pPr>
                      <a:r>
                        <a:rPr lang="en-IN" sz="1400" kern="1200">
                          <a:solidFill>
                            <a:schemeClr val="tx1"/>
                          </a:solidFill>
                          <a:latin typeface="+mn-lt"/>
                          <a:ea typeface="+mn-ea"/>
                          <a:cs typeface="+mn-cs"/>
                        </a:rPr>
                        <a:t>Supplying Active Ingredients</a:t>
                      </a:r>
                    </a:p>
                    <a:p>
                      <a:pPr marL="342280" lvl="0" indent="-342900" algn="l">
                        <a:spcAft>
                          <a:spcPts val="300"/>
                        </a:spcAft>
                        <a:buFont typeface="Arial" panose="020B0604020202020204" pitchFamily="34" charset="0"/>
                        <a:buChar char="•"/>
                      </a:pPr>
                      <a:r>
                        <a:rPr lang="en-IN" sz="1400" kern="1200">
                          <a:solidFill>
                            <a:schemeClr val="tx1"/>
                          </a:solidFill>
                          <a:latin typeface="+mn-lt"/>
                          <a:ea typeface="+mn-ea"/>
                          <a:cs typeface="+mn-cs"/>
                        </a:rPr>
                        <a:t>Supplying Formulated Materials </a:t>
                      </a:r>
                    </a:p>
                    <a:p>
                      <a:pPr marL="0" lvl="0" indent="0" algn="l">
                        <a:spcAft>
                          <a:spcPts val="300"/>
                        </a:spcAft>
                        <a:buFont typeface="Arial" panose="020B0604020202020204" pitchFamily="34" charset="0"/>
                        <a:buNone/>
                      </a:pPr>
                      <a:r>
                        <a:rPr lang="en-IN" sz="1400" b="1" kern="1200">
                          <a:solidFill>
                            <a:schemeClr val="tx1"/>
                          </a:solidFill>
                          <a:latin typeface="+mn-lt"/>
                          <a:ea typeface="+mn-ea"/>
                          <a:cs typeface="+mn-cs"/>
                        </a:rPr>
                        <a:t>Or</a:t>
                      </a:r>
                    </a:p>
                    <a:p>
                      <a:pPr marL="0" indent="0" algn="l">
                        <a:spcBef>
                          <a:spcPts val="700"/>
                        </a:spcBef>
                        <a:spcAft>
                          <a:spcPts val="300"/>
                        </a:spcAft>
                        <a:buNone/>
                      </a:pPr>
                      <a:r>
                        <a:rPr lang="en-IN" sz="1400" b="1" kern="1200">
                          <a:solidFill>
                            <a:schemeClr val="tx1"/>
                          </a:solidFill>
                          <a:latin typeface="+mn-lt"/>
                          <a:ea typeface="+mn-ea"/>
                          <a:cs typeface="+mn-cs"/>
                        </a:rPr>
                        <a:t>Logistics Service Provider:</a:t>
                      </a:r>
                      <a:endParaRPr lang="en-IN" sz="1400" b="0" kern="1200">
                        <a:solidFill>
                          <a:schemeClr val="tx1"/>
                        </a:solidFill>
                        <a:latin typeface="+mn-lt"/>
                        <a:ea typeface="+mn-ea"/>
                        <a:cs typeface="+mn-cs"/>
                      </a:endParaRPr>
                    </a:p>
                    <a:p>
                      <a:pPr marL="342280" lvl="0" indent="-342900" algn="l">
                        <a:spcBef>
                          <a:spcPts val="600"/>
                        </a:spcBef>
                        <a:spcAft>
                          <a:spcPts val="300"/>
                        </a:spcAft>
                        <a:buFont typeface="Arial" panose="020B0604020202020204" pitchFamily="34" charset="0"/>
                        <a:buChar char="•"/>
                      </a:pPr>
                      <a:r>
                        <a:rPr lang="en-IN" sz="1400" b="0" kern="1200">
                          <a:solidFill>
                            <a:schemeClr val="tx1"/>
                          </a:solidFill>
                          <a:latin typeface="+mn-lt"/>
                          <a:ea typeface="+mn-ea"/>
                          <a:cs typeface="+mn-cs"/>
                        </a:rPr>
                        <a:t>U</a:t>
                      </a:r>
                      <a:r>
                        <a:rPr lang="en-IN" sz="1400" kern="1200">
                          <a:solidFill>
                            <a:schemeClr val="tx1"/>
                          </a:solidFill>
                          <a:latin typeface="+mn-lt"/>
                          <a:ea typeface="+mn-ea"/>
                          <a:cs typeface="+mn-cs"/>
                        </a:rPr>
                        <a:t>pstream Material Movement - 1</a:t>
                      </a:r>
                      <a:r>
                        <a:rPr lang="en-IN" sz="1400" kern="1200" baseline="30000">
                          <a:solidFill>
                            <a:schemeClr val="tx1"/>
                          </a:solidFill>
                          <a:latin typeface="+mn-lt"/>
                          <a:ea typeface="+mn-ea"/>
                          <a:cs typeface="+mn-cs"/>
                        </a:rPr>
                        <a:t>st</a:t>
                      </a:r>
                      <a:r>
                        <a:rPr lang="en-IN" sz="1400" kern="1200">
                          <a:solidFill>
                            <a:schemeClr val="tx1"/>
                          </a:solidFill>
                          <a:latin typeface="+mn-lt"/>
                          <a:ea typeface="+mn-ea"/>
                          <a:cs typeface="+mn-cs"/>
                        </a:rPr>
                        <a:t>, 2</a:t>
                      </a:r>
                      <a:r>
                        <a:rPr lang="en-IN" sz="1400" kern="1200" baseline="30000">
                          <a:solidFill>
                            <a:schemeClr val="tx1"/>
                          </a:solidFill>
                          <a:latin typeface="+mn-lt"/>
                          <a:ea typeface="+mn-ea"/>
                          <a:cs typeface="+mn-cs"/>
                        </a:rPr>
                        <a:t>nd</a:t>
                      </a:r>
                      <a:r>
                        <a:rPr lang="en-IN" sz="1400" kern="1200">
                          <a:solidFill>
                            <a:schemeClr val="tx1"/>
                          </a:solidFill>
                          <a:latin typeface="+mn-lt"/>
                          <a:ea typeface="+mn-ea"/>
                          <a:cs typeface="+mn-cs"/>
                        </a:rPr>
                        <a:t>, 3</a:t>
                      </a:r>
                      <a:r>
                        <a:rPr lang="en-IN" sz="1400" kern="1200" baseline="30000">
                          <a:solidFill>
                            <a:schemeClr val="tx1"/>
                          </a:solidFill>
                          <a:latin typeface="+mn-lt"/>
                          <a:ea typeface="+mn-ea"/>
                          <a:cs typeface="+mn-cs"/>
                        </a:rPr>
                        <a:t>rd</a:t>
                      </a:r>
                      <a:r>
                        <a:rPr lang="en-IN" sz="1400" kern="1200">
                          <a:solidFill>
                            <a:schemeClr val="tx1"/>
                          </a:solidFill>
                          <a:latin typeface="+mn-lt"/>
                          <a:ea typeface="+mn-ea"/>
                          <a:cs typeface="+mn-cs"/>
                        </a:rPr>
                        <a:t> Leg of Transportation</a:t>
                      </a:r>
                    </a:p>
                    <a:p>
                      <a:pPr marL="342280" lvl="0" indent="-342900" algn="l">
                        <a:spcAft>
                          <a:spcPts val="300"/>
                        </a:spcAft>
                        <a:buFont typeface="Arial" panose="020B0604020202020204" pitchFamily="34" charset="0"/>
                        <a:buChar char="•"/>
                      </a:pPr>
                      <a:r>
                        <a:rPr lang="en-IN" sz="1400" kern="1200">
                          <a:solidFill>
                            <a:schemeClr val="tx1"/>
                          </a:solidFill>
                          <a:latin typeface="+mn-lt"/>
                          <a:ea typeface="+mn-ea"/>
                          <a:cs typeface="+mn-cs"/>
                        </a:rPr>
                        <a:t>Domestic Intercompany Business</a:t>
                      </a:r>
                    </a:p>
                    <a:p>
                      <a:pPr marL="342280" lvl="0" indent="-342900" algn="l">
                        <a:spcAft>
                          <a:spcPts val="300"/>
                        </a:spcAft>
                        <a:buFont typeface="Arial" panose="020B0604020202020204" pitchFamily="34" charset="0"/>
                        <a:buChar char="•"/>
                      </a:pPr>
                      <a:r>
                        <a:rPr lang="en-IN" sz="1400" kern="1200">
                          <a:solidFill>
                            <a:schemeClr val="tx1"/>
                          </a:solidFill>
                          <a:latin typeface="+mn-lt"/>
                          <a:ea typeface="+mn-ea"/>
                          <a:cs typeface="+mn-cs"/>
                        </a:rPr>
                        <a:t>North American Glyphosate Distribution</a:t>
                      </a:r>
                    </a:p>
                  </a:txBody>
                  <a:tcPr marL="91428" marR="91428" marT="45714" marB="45714">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2455236978"/>
                  </a:ext>
                </a:extLst>
              </a:tr>
            </a:tbl>
          </a:graphicData>
        </a:graphic>
      </p:graphicFrame>
      <p:graphicFrame>
        <p:nvGraphicFramePr>
          <p:cNvPr id="3" name="Table 2">
            <a:extLst>
              <a:ext uri="{FF2B5EF4-FFF2-40B4-BE49-F238E27FC236}">
                <a16:creationId xmlns:a16="http://schemas.microsoft.com/office/drawing/2014/main" id="{CA9C21C4-2AEC-CC4C-240D-B02DAA76F564}"/>
              </a:ext>
            </a:extLst>
          </p:cNvPr>
          <p:cNvGraphicFramePr>
            <a:graphicFrameLocks noGrp="1"/>
          </p:cNvGraphicFramePr>
          <p:nvPr>
            <p:extLst>
              <p:ext uri="{D42A27DB-BD31-4B8C-83A1-F6EECF244321}">
                <p14:modId xmlns:p14="http://schemas.microsoft.com/office/powerpoint/2010/main" val="1226178652"/>
              </p:ext>
            </p:extLst>
          </p:nvPr>
        </p:nvGraphicFramePr>
        <p:xfrm>
          <a:off x="296453" y="1372746"/>
          <a:ext cx="11593892" cy="1329751"/>
        </p:xfrm>
        <a:graphic>
          <a:graphicData uri="http://schemas.openxmlformats.org/drawingml/2006/table">
            <a:tbl>
              <a:tblPr/>
              <a:tblGrid>
                <a:gridCol w="11593892">
                  <a:extLst>
                    <a:ext uri="{9D8B030D-6E8A-4147-A177-3AD203B41FA5}">
                      <a16:colId xmlns:a16="http://schemas.microsoft.com/office/drawing/2014/main" val="3395566877"/>
                    </a:ext>
                  </a:extLst>
                </a:gridCol>
              </a:tblGrid>
              <a:tr h="482476">
                <a:tc>
                  <a:txBody>
                    <a:bodyPr/>
                    <a:lstStyle/>
                    <a:p>
                      <a:pPr algn="l" fontAlgn="base"/>
                      <a:r>
                        <a:rPr lang="en-US" sz="2000" b="1" i="0" kern="1200">
                          <a:solidFill>
                            <a:srgbClr val="FFFFFF"/>
                          </a:solidFill>
                          <a:effectLst/>
                          <a:latin typeface="Open Sans"/>
                          <a:ea typeface="+mn-ea"/>
                          <a:cs typeface="+mn-cs"/>
                        </a:rPr>
                        <a:t>SmartCenter and One Network</a:t>
                      </a:r>
                    </a:p>
                  </a:txBody>
                  <a:tcPr marL="91428" marR="91428" marT="45714" marB="45714">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002060"/>
                    </a:solidFill>
                  </a:tcPr>
                </a:tc>
                <a:extLst>
                  <a:ext uri="{0D108BD9-81ED-4DB2-BD59-A6C34878D82A}">
                    <a16:rowId xmlns:a16="http://schemas.microsoft.com/office/drawing/2014/main" val="1782195481"/>
                  </a:ext>
                </a:extLst>
              </a:tr>
              <a:tr h="847275">
                <a:tc>
                  <a:txBody>
                    <a:bodyPr/>
                    <a:lstStyle/>
                    <a:p>
                      <a:pPr marL="0" indent="0" fontAlgn="base">
                        <a:spcBef>
                          <a:spcPts val="600"/>
                        </a:spcBef>
                        <a:buFontTx/>
                        <a:buNone/>
                      </a:pPr>
                      <a:r>
                        <a:rPr lang="en-US" sz="1400" b="0" kern="1200" err="1">
                          <a:solidFill>
                            <a:schemeClr val="tx1"/>
                          </a:solidFill>
                          <a:latin typeface="Open Sans"/>
                          <a:ea typeface="+mn-ea"/>
                          <a:cs typeface="+mn-cs"/>
                        </a:rPr>
                        <a:t>SmartCenter</a:t>
                      </a:r>
                      <a:r>
                        <a:rPr lang="en-US" sz="1400" b="0" kern="1200">
                          <a:solidFill>
                            <a:schemeClr val="tx1"/>
                          </a:solidFill>
                          <a:latin typeface="Open Sans"/>
                          <a:ea typeface="+mn-ea"/>
                          <a:cs typeface="+mn-cs"/>
                        </a:rPr>
                        <a:t> is a </a:t>
                      </a:r>
                      <a:r>
                        <a:rPr lang="en-US" sz="1400" b="1" kern="1200">
                          <a:solidFill>
                            <a:schemeClr val="tx1"/>
                          </a:solidFill>
                          <a:latin typeface="Open Sans"/>
                          <a:ea typeface="+mn-ea"/>
                          <a:cs typeface="+mn-cs"/>
                        </a:rPr>
                        <a:t>Global Bayer Supply Chain Platform </a:t>
                      </a:r>
                      <a:r>
                        <a:rPr lang="en-US" sz="1400" b="0" kern="1200">
                          <a:solidFill>
                            <a:schemeClr val="tx1"/>
                          </a:solidFill>
                          <a:latin typeface="Open Sans"/>
                          <a:ea typeface="+mn-ea"/>
                          <a:cs typeface="+mn-cs"/>
                        </a:rPr>
                        <a:t>that consolidates disparate data sources into our Crop Science Data Warehouse. One Network integrates our SAP ERP, </a:t>
                      </a:r>
                      <a:r>
                        <a:rPr lang="en-US" sz="1400" b="0" kern="1200" err="1">
                          <a:solidFill>
                            <a:schemeClr val="tx1"/>
                          </a:solidFill>
                          <a:latin typeface="Open Sans"/>
                          <a:ea typeface="+mn-ea"/>
                          <a:cs typeface="+mn-cs"/>
                        </a:rPr>
                        <a:t>FourKites</a:t>
                      </a:r>
                      <a:r>
                        <a:rPr lang="en-US" sz="1400" b="0" kern="1200">
                          <a:solidFill>
                            <a:schemeClr val="tx1"/>
                          </a:solidFill>
                          <a:latin typeface="Open Sans"/>
                          <a:ea typeface="+mn-ea"/>
                          <a:cs typeface="+mn-cs"/>
                        </a:rPr>
                        <a:t>, and transportation systems with our data warehouse and our upstream logistics activities to provide End-to-End visibility, actionability, data analytics, KPIs, and alerts to all partners. </a:t>
                      </a:r>
                    </a:p>
                  </a:txBody>
                  <a:tcPr marL="91428" marR="91428" marT="45714" marB="45714">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268847508"/>
                  </a:ext>
                </a:extLst>
              </a:tr>
            </a:tbl>
          </a:graphicData>
        </a:graphic>
      </p:graphicFrame>
    </p:spTree>
    <p:extLst>
      <p:ext uri="{BB962C8B-B14F-4D97-AF65-F5344CB8AC3E}">
        <p14:creationId xmlns:p14="http://schemas.microsoft.com/office/powerpoint/2010/main" val="1287383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3D61D74-7667-418B-79BA-8B3D88D7D0F6}"/>
              </a:ext>
            </a:extLst>
          </p:cNvPr>
          <p:cNvSpPr/>
          <p:nvPr/>
        </p:nvSpPr>
        <p:spPr>
          <a:xfrm>
            <a:off x="132371" y="1737010"/>
            <a:ext cx="12004411" cy="4019930"/>
          </a:xfrm>
          <a:prstGeom prst="roundRect">
            <a:avLst/>
          </a:prstGeom>
          <a:solidFill>
            <a:schemeClr val="bg2">
              <a:lumMod val="9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7C082A7E-E310-17E3-E129-649341E980C1}"/>
              </a:ext>
            </a:extLst>
          </p:cNvPr>
          <p:cNvSpPr>
            <a:spLocks noGrp="1"/>
          </p:cNvSpPr>
          <p:nvPr>
            <p:ph type="body" sz="quarter" idx="11"/>
          </p:nvPr>
        </p:nvSpPr>
        <p:spPr/>
        <p:txBody>
          <a:bodyPr/>
          <a:lstStyle/>
          <a:p>
            <a:r>
              <a:rPr lang="en-US" sz="3200">
                <a:solidFill>
                  <a:srgbClr val="FFFFFF"/>
                </a:solidFill>
                <a:latin typeface="Open Sans"/>
                <a:ea typeface="Open Sans"/>
                <a:cs typeface="Arial"/>
              </a:rPr>
              <a:t>RMS - Different Maturities in terms of communication &amp; connections</a:t>
            </a:r>
          </a:p>
        </p:txBody>
      </p:sp>
      <p:sp>
        <p:nvSpPr>
          <p:cNvPr id="3" name="Text Placeholder 2">
            <a:extLst>
              <a:ext uri="{FF2B5EF4-FFF2-40B4-BE49-F238E27FC236}">
                <a16:creationId xmlns:a16="http://schemas.microsoft.com/office/drawing/2014/main" id="{95EACCFC-1AB4-E705-39CF-082950901B82}"/>
              </a:ext>
            </a:extLst>
          </p:cNvPr>
          <p:cNvSpPr>
            <a:spLocks noGrp="1"/>
          </p:cNvSpPr>
          <p:nvPr>
            <p:ph type="body" sz="quarter" idx="12"/>
          </p:nvPr>
        </p:nvSpPr>
        <p:spPr>
          <a:xfrm>
            <a:off x="237274" y="1998511"/>
            <a:ext cx="11796525" cy="3887582"/>
          </a:xfrm>
        </p:spPr>
        <p:txBody>
          <a:bodyPr vert="horz" lIns="91440" tIns="45720" rIns="91440" bIns="45720" rtlCol="0" anchor="t">
            <a:normAutofit/>
          </a:bodyPr>
          <a:lstStyle/>
          <a:p>
            <a:pPr algn="ctr"/>
            <a:r>
              <a:rPr lang="en-US" sz="2400" b="1">
                <a:solidFill>
                  <a:schemeClr val="tx1"/>
                </a:solidFill>
                <a:latin typeface="Open Sans"/>
                <a:ea typeface="Open Sans"/>
                <a:cs typeface="Arial"/>
              </a:rPr>
              <a:t>Raw Material Supplier</a:t>
            </a:r>
            <a:endParaRPr lang="en-US" sz="2400" b="1">
              <a:solidFill>
                <a:schemeClr val="tx1"/>
              </a:solidFill>
              <a:latin typeface="Open Sans"/>
            </a:endParaRPr>
          </a:p>
          <a:p>
            <a:pPr marL="285750" indent="-285750">
              <a:buFont typeface="Wingdings" panose="020B0604020202020204" pitchFamily="34" charset="0"/>
              <a:buChar char="q"/>
            </a:pPr>
            <a:r>
              <a:rPr lang="en-US" b="1">
                <a:solidFill>
                  <a:schemeClr val="tx1"/>
                </a:solidFill>
                <a:latin typeface="Open Sans"/>
                <a:ea typeface="Open Sans"/>
                <a:cs typeface="Arial"/>
              </a:rPr>
              <a:t>Currently</a:t>
            </a:r>
            <a:r>
              <a:rPr lang="en-US">
                <a:solidFill>
                  <a:schemeClr val="tx1"/>
                </a:solidFill>
                <a:latin typeface="Open Sans"/>
                <a:ea typeface="Open Sans"/>
                <a:cs typeface="Arial"/>
              </a:rPr>
              <a:t>, some Bayer suppliers are sending copies of the shipping documents to a common mailbox</a:t>
            </a:r>
            <a:endParaRPr lang="en-US">
              <a:solidFill>
                <a:schemeClr val="tx1"/>
              </a:solidFill>
              <a:latin typeface="Open Sans" panose="020B0606030504020204" pitchFamily="34" charset="0"/>
            </a:endParaRPr>
          </a:p>
          <a:p>
            <a:pPr marL="972820" lvl="1" indent="-285750">
              <a:buFont typeface="Wingdings" panose="020B0604020202020204" pitchFamily="34" charset="0"/>
              <a:buChar char="v"/>
            </a:pPr>
            <a:r>
              <a:rPr lang="en-US" sz="1600" b="1">
                <a:solidFill>
                  <a:schemeClr val="tx1"/>
                </a:solidFill>
                <a:latin typeface="Open Sans"/>
                <a:ea typeface="Open Sans"/>
                <a:cs typeface="Arial"/>
              </a:rPr>
              <a:t>Additional request</a:t>
            </a:r>
            <a:r>
              <a:rPr lang="en-US" sz="1600">
                <a:solidFill>
                  <a:schemeClr val="tx1"/>
                </a:solidFill>
                <a:latin typeface="Open Sans"/>
                <a:ea typeface="Open Sans"/>
                <a:cs typeface="Arial"/>
              </a:rPr>
              <a:t>: being onboarded onto One Network and increase visibility by sharing 1st leg details</a:t>
            </a:r>
            <a:endParaRPr lang="en-US" strike="sngStrike">
              <a:solidFill>
                <a:schemeClr val="tx1"/>
              </a:solidFill>
              <a:latin typeface="Open Sans"/>
              <a:ea typeface="Open Sans"/>
              <a:cs typeface="Arial"/>
            </a:endParaRPr>
          </a:p>
          <a:p>
            <a:pPr marL="285750" indent="-285750">
              <a:buFont typeface="Wingdings" panose="020B0604020202020204" pitchFamily="34" charset="0"/>
              <a:buChar char="q"/>
            </a:pPr>
            <a:r>
              <a:rPr lang="en-US" b="1">
                <a:solidFill>
                  <a:schemeClr val="tx1"/>
                </a:solidFill>
                <a:latin typeface="Open Sans"/>
                <a:ea typeface="Open Sans"/>
                <a:cs typeface="Arial"/>
              </a:rPr>
              <a:t>Currently</a:t>
            </a:r>
            <a:r>
              <a:rPr lang="en-US">
                <a:solidFill>
                  <a:schemeClr val="tx1"/>
                </a:solidFill>
                <a:latin typeface="Open Sans"/>
                <a:ea typeface="Open Sans"/>
                <a:cs typeface="Arial"/>
              </a:rPr>
              <a:t>, some Bayer Suppliers don’t share any information on 1st, 2</a:t>
            </a:r>
            <a:r>
              <a:rPr lang="en-US" baseline="30000">
                <a:solidFill>
                  <a:schemeClr val="tx1"/>
                </a:solidFill>
                <a:latin typeface="Open Sans"/>
                <a:ea typeface="Open Sans"/>
                <a:cs typeface="Arial"/>
              </a:rPr>
              <a:t>nd</a:t>
            </a:r>
            <a:r>
              <a:rPr lang="en-US">
                <a:solidFill>
                  <a:schemeClr val="tx1"/>
                </a:solidFill>
                <a:latin typeface="Open Sans"/>
                <a:ea typeface="Open Sans"/>
                <a:cs typeface="Arial"/>
              </a:rPr>
              <a:t> leg or domestic transports</a:t>
            </a:r>
          </a:p>
          <a:p>
            <a:pPr marL="972820" lvl="1" indent="-285750">
              <a:buFont typeface="Wingdings" panose="020B0604020202020204" pitchFamily="34" charset="0"/>
              <a:buChar char="v"/>
            </a:pPr>
            <a:r>
              <a:rPr lang="en-US" sz="1600" b="1">
                <a:solidFill>
                  <a:schemeClr val="tx1"/>
                </a:solidFill>
                <a:latin typeface="Open Sans"/>
                <a:ea typeface="Open Sans"/>
                <a:cs typeface="Arial"/>
              </a:rPr>
              <a:t>New request</a:t>
            </a:r>
            <a:r>
              <a:rPr lang="en-US" sz="1600">
                <a:solidFill>
                  <a:schemeClr val="tx1"/>
                </a:solidFill>
                <a:latin typeface="Open Sans"/>
                <a:ea typeface="Open Sans"/>
                <a:cs typeface="Arial"/>
              </a:rPr>
              <a:t>: to be onboarded onto One Network to increase Upstream visibility</a:t>
            </a:r>
          </a:p>
          <a:p>
            <a:pPr marL="285750" indent="-285750">
              <a:buFont typeface="Wingdings" panose="020B0604020202020204" pitchFamily="34" charset="0"/>
              <a:buChar char="q"/>
            </a:pPr>
            <a:r>
              <a:rPr lang="en-US">
                <a:solidFill>
                  <a:schemeClr val="tx1"/>
                </a:solidFill>
                <a:latin typeface="Open Sans"/>
                <a:ea typeface="Open Sans"/>
                <a:cs typeface="Arial"/>
              </a:rPr>
              <a:t>Suppliers may be on Ariba (Different Process) – no overlap with Ariba project</a:t>
            </a:r>
          </a:p>
          <a:p>
            <a:endParaRPr lang="en-US">
              <a:solidFill>
                <a:schemeClr val="tx1"/>
              </a:solidFill>
              <a:latin typeface="Open Sans"/>
              <a:ea typeface="Open Sans"/>
              <a:cs typeface="Arial"/>
            </a:endParaRPr>
          </a:p>
          <a:p>
            <a:pPr algn="ctr"/>
            <a:r>
              <a:rPr lang="en-US">
                <a:solidFill>
                  <a:schemeClr val="tx1"/>
                </a:solidFill>
                <a:latin typeface="Open Sans"/>
                <a:ea typeface="Open Sans"/>
                <a:cs typeface="Arial"/>
              </a:rPr>
              <a:t>For our raw material suppliers, onboarding onto the One Network platform will allow the network to increase visibility on 1st &amp; 2nd leg, as well as reducing manual workload and be part of the One Network community</a:t>
            </a:r>
          </a:p>
          <a:p>
            <a:endParaRPr lang="en-US">
              <a:solidFill>
                <a:schemeClr val="tx1"/>
              </a:solidFill>
              <a:latin typeface="Arial"/>
              <a:ea typeface="Open Sans"/>
              <a:cs typeface="Arial"/>
            </a:endParaRPr>
          </a:p>
        </p:txBody>
      </p:sp>
    </p:spTree>
    <p:extLst>
      <p:ext uri="{BB962C8B-B14F-4D97-AF65-F5344CB8AC3E}">
        <p14:creationId xmlns:p14="http://schemas.microsoft.com/office/powerpoint/2010/main" val="954045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D6DA829-B88B-9940-7A69-8B2210CED0EA}"/>
              </a:ext>
            </a:extLst>
          </p:cNvPr>
          <p:cNvSpPr/>
          <p:nvPr/>
        </p:nvSpPr>
        <p:spPr>
          <a:xfrm>
            <a:off x="69910" y="1667736"/>
            <a:ext cx="12092758" cy="4102717"/>
          </a:xfrm>
          <a:prstGeom prst="roundRect">
            <a:avLst/>
          </a:prstGeom>
          <a:solidFill>
            <a:schemeClr val="bg2">
              <a:lumMod val="9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7C082A7E-E310-17E3-E129-649341E980C1}"/>
              </a:ext>
            </a:extLst>
          </p:cNvPr>
          <p:cNvSpPr>
            <a:spLocks noGrp="1"/>
          </p:cNvSpPr>
          <p:nvPr>
            <p:ph type="body" sz="quarter" idx="11"/>
          </p:nvPr>
        </p:nvSpPr>
        <p:spPr/>
        <p:txBody>
          <a:bodyPr/>
          <a:lstStyle/>
          <a:p>
            <a:r>
              <a:rPr lang="en-US" sz="3200">
                <a:solidFill>
                  <a:srgbClr val="FFFFFF"/>
                </a:solidFill>
                <a:latin typeface="Open Sans"/>
                <a:ea typeface="Open Sans"/>
                <a:cs typeface="Arial"/>
              </a:rPr>
              <a:t>LSP - Different Maturities in terms of communication &amp; connections</a:t>
            </a:r>
          </a:p>
        </p:txBody>
      </p:sp>
      <p:sp>
        <p:nvSpPr>
          <p:cNvPr id="6" name="Text Placeholder 2">
            <a:extLst>
              <a:ext uri="{FF2B5EF4-FFF2-40B4-BE49-F238E27FC236}">
                <a16:creationId xmlns:a16="http://schemas.microsoft.com/office/drawing/2014/main" id="{67198E3D-3C9A-5220-0DC7-94E7ACF46720}"/>
              </a:ext>
            </a:extLst>
          </p:cNvPr>
          <p:cNvSpPr txBox="1">
            <a:spLocks/>
          </p:cNvSpPr>
          <p:nvPr/>
        </p:nvSpPr>
        <p:spPr>
          <a:xfrm>
            <a:off x="235665" y="1762300"/>
            <a:ext cx="11873829" cy="4061428"/>
          </a:xfrm>
          <a:prstGeom prst="rect">
            <a:avLst/>
          </a:prstGeom>
        </p:spPr>
        <p:txBody>
          <a:bodyPr vert="horz" lIns="91440" tIns="45720" rIns="91440" bIns="45720" rtlCol="0" anchor="t">
            <a:normAutofit fontScale="92500" lnSpcReduction="20000"/>
          </a:bodyPr>
          <a:lstStyle>
            <a:lvl1pPr marL="0" indent="0" algn="l" defTabSz="1219170" rtl="0" eaLnBrk="1" latinLnBrk="0" hangingPunct="1">
              <a:spcBef>
                <a:spcPts val="1200"/>
              </a:spcBef>
              <a:buClr>
                <a:srgbClr val="2DA2BF"/>
              </a:buClr>
              <a:buFont typeface="Arial" panose="020B0604020202020204" pitchFamily="34" charset="0"/>
              <a:buNone/>
              <a:tabLst/>
              <a:defRPr sz="1600" b="0" i="0" kern="1200" spc="0">
                <a:solidFill>
                  <a:srgbClr val="00BCFF"/>
                </a:solidFill>
                <a:latin typeface="Arial" panose="020B0604020202020204" pitchFamily="34" charset="0"/>
                <a:ea typeface="Open Sans" panose="020B0606030504020204" pitchFamily="34" charset="0"/>
                <a:cs typeface="Arial" panose="020B0604020202020204" pitchFamily="34" charset="0"/>
              </a:defRPr>
            </a:lvl1pPr>
            <a:lvl2pPr marL="687388" indent="-365125" algn="l" defTabSz="1219170" rtl="0" eaLnBrk="1" latinLnBrk="0" hangingPunct="1">
              <a:spcBef>
                <a:spcPts val="1200"/>
              </a:spcBef>
              <a:buClr>
                <a:srgbClr val="2DA2BF"/>
              </a:buClr>
              <a:buFont typeface="Calibri Light" panose="020F0302020204030204" pitchFamily="34" charset="0"/>
              <a:buChar char="◦"/>
              <a:tabLst/>
              <a:defRPr sz="2400" b="0" i="0" kern="1200" spc="0">
                <a:solidFill>
                  <a:schemeClr val="tx2"/>
                </a:solidFill>
                <a:latin typeface="Arial" panose="020B0604020202020204" pitchFamily="34" charset="0"/>
                <a:ea typeface="+mn-ea"/>
                <a:cs typeface="Arial" panose="020B0604020202020204" pitchFamily="34" charset="0"/>
              </a:defRPr>
            </a:lvl2pPr>
            <a:lvl3pPr marL="1085850" indent="-306388" algn="l" defTabSz="1219170" rtl="0" eaLnBrk="1" latinLnBrk="0" hangingPunct="1">
              <a:spcBef>
                <a:spcPts val="1200"/>
              </a:spcBef>
              <a:buClr>
                <a:srgbClr val="2DA2BF"/>
              </a:buClr>
              <a:buSzPct val="80000"/>
              <a:buFont typeface="Wingdings" panose="05000000000000000000" pitchFamily="2" charset="2"/>
              <a:buChar char="§"/>
              <a:tabLst/>
              <a:defRPr sz="2400" b="0" i="0" kern="1200" spc="0">
                <a:solidFill>
                  <a:schemeClr val="tx2"/>
                </a:solidFill>
                <a:latin typeface="Arial" panose="020B0604020202020204" pitchFamily="34" charset="0"/>
                <a:ea typeface="+mn-ea"/>
                <a:cs typeface="Arial" panose="020B0604020202020204" pitchFamily="34" charset="0"/>
              </a:defRPr>
            </a:lvl3pPr>
            <a:lvl4pPr marL="1435100" indent="-298450" algn="l" defTabSz="1219170" rtl="0" eaLnBrk="1" latinLnBrk="0" hangingPunct="1">
              <a:spcBef>
                <a:spcPts val="1200"/>
              </a:spcBef>
              <a:buClr>
                <a:srgbClr val="2DA2BF"/>
              </a:buClr>
              <a:buFont typeface="Arial" panose="020B0604020202020204" pitchFamily="34" charset="0"/>
              <a:buChar char="-"/>
              <a:tabLst/>
              <a:defRPr sz="2000" b="0" i="0" kern="1200" spc="0">
                <a:solidFill>
                  <a:schemeClr val="tx2"/>
                </a:solidFill>
                <a:latin typeface="Arial" panose="020B0604020202020204" pitchFamily="34" charset="0"/>
                <a:ea typeface="+mn-ea"/>
                <a:cs typeface="Arial" panose="020B0604020202020204" pitchFamily="34" charset="0"/>
              </a:defRPr>
            </a:lvl4pPr>
            <a:lvl5pPr marL="1833563" indent="-306388" algn="l" defTabSz="1219170" rtl="0" eaLnBrk="1" latinLnBrk="0" hangingPunct="1">
              <a:spcBef>
                <a:spcPts val="1200"/>
              </a:spcBef>
              <a:buClr>
                <a:srgbClr val="2DA2BF"/>
              </a:buClr>
              <a:buSzPct val="80000"/>
              <a:buFont typeface="Arial" panose="020B0604020202020204" pitchFamily="34" charset="0"/>
              <a:buChar char="˃"/>
              <a:tabLst/>
              <a:defRPr sz="2000" b="0" i="0" kern="1200" spc="0">
                <a:solidFill>
                  <a:schemeClr val="tx2"/>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r>
              <a:rPr lang="en-US" sz="2400" b="1">
                <a:solidFill>
                  <a:schemeClr val="tx1"/>
                </a:solidFill>
                <a:latin typeface="Open Sans"/>
                <a:ea typeface="Open Sans"/>
                <a:cs typeface="Arial"/>
              </a:rPr>
              <a:t>Logistic Service Provider</a:t>
            </a:r>
            <a:endParaRPr lang="en-US">
              <a:solidFill>
                <a:schemeClr val="tx1"/>
              </a:solidFill>
            </a:endParaRPr>
          </a:p>
          <a:p>
            <a:pPr marL="285750" indent="-285750">
              <a:buFont typeface="Wingdings" panose="020B0604020202020204" pitchFamily="34" charset="0"/>
              <a:buChar char="q"/>
            </a:pPr>
            <a:r>
              <a:rPr lang="en-US" sz="1700" b="1">
                <a:solidFill>
                  <a:schemeClr val="tx1"/>
                </a:solidFill>
                <a:latin typeface="Open Sans"/>
                <a:ea typeface="Open Sans"/>
                <a:cs typeface="Arial"/>
              </a:rPr>
              <a:t>Currently</a:t>
            </a:r>
            <a:r>
              <a:rPr lang="en-US" sz="1700">
                <a:solidFill>
                  <a:schemeClr val="tx1"/>
                </a:solidFill>
                <a:latin typeface="Open Sans"/>
                <a:ea typeface="Open Sans"/>
                <a:cs typeface="Arial"/>
              </a:rPr>
              <a:t> sharing details via EDI-API onto Bayer's TMS</a:t>
            </a:r>
            <a:endParaRPr lang="en-US">
              <a:solidFill>
                <a:schemeClr val="tx1"/>
              </a:solidFill>
            </a:endParaRPr>
          </a:p>
          <a:p>
            <a:pPr marL="972820" lvl="1" indent="-285750">
              <a:buFont typeface="Wingdings" panose="020B0604020202020204" pitchFamily="34" charset="0"/>
              <a:buChar char="v"/>
            </a:pPr>
            <a:r>
              <a:rPr lang="en-US" sz="1700">
                <a:solidFill>
                  <a:schemeClr val="tx1"/>
                </a:solidFill>
                <a:latin typeface="Open Sans"/>
                <a:ea typeface="Open Sans"/>
                <a:cs typeface="Arial"/>
              </a:rPr>
              <a:t>One Network </a:t>
            </a:r>
            <a:r>
              <a:rPr lang="en-US" sz="1700" b="1">
                <a:solidFill>
                  <a:schemeClr val="tx1"/>
                </a:solidFill>
                <a:latin typeface="Open Sans"/>
                <a:ea typeface="Open Sans"/>
                <a:cs typeface="Arial"/>
              </a:rPr>
              <a:t>won’t replace </a:t>
            </a:r>
            <a:r>
              <a:rPr lang="en-US" sz="1700">
                <a:solidFill>
                  <a:schemeClr val="tx1"/>
                </a:solidFill>
                <a:latin typeface="Open Sans"/>
                <a:ea typeface="Open Sans"/>
                <a:cs typeface="Arial"/>
              </a:rPr>
              <a:t>this process</a:t>
            </a:r>
            <a:endParaRPr lang="en-US">
              <a:solidFill>
                <a:schemeClr val="tx1"/>
              </a:solidFill>
            </a:endParaRPr>
          </a:p>
          <a:p>
            <a:pPr marL="972820" lvl="1" indent="-285750">
              <a:buFont typeface="Wingdings" panose="020B0604020202020204" pitchFamily="34" charset="0"/>
              <a:buChar char="v"/>
            </a:pPr>
            <a:r>
              <a:rPr lang="en-US" sz="1700" b="1">
                <a:solidFill>
                  <a:schemeClr val="tx1"/>
                </a:solidFill>
                <a:latin typeface="Open Sans"/>
                <a:ea typeface="Open Sans"/>
                <a:cs typeface="Arial"/>
              </a:rPr>
              <a:t>Optional possibility </a:t>
            </a:r>
            <a:r>
              <a:rPr lang="en-US" sz="1700">
                <a:solidFill>
                  <a:schemeClr val="tx1"/>
                </a:solidFill>
                <a:latin typeface="Open Sans"/>
                <a:ea typeface="Open Sans"/>
                <a:cs typeface="Arial"/>
              </a:rPr>
              <a:t>to use One Network platform due to all value added</a:t>
            </a:r>
            <a:endParaRPr lang="en-US">
              <a:solidFill>
                <a:schemeClr val="tx1"/>
              </a:solidFill>
            </a:endParaRPr>
          </a:p>
          <a:p>
            <a:pPr marL="285750" indent="-285750">
              <a:buFont typeface="Wingdings" panose="020B0604020202020204" pitchFamily="34" charset="0"/>
              <a:buChar char="q"/>
            </a:pPr>
            <a:r>
              <a:rPr lang="en-US" sz="1700" b="1">
                <a:solidFill>
                  <a:schemeClr val="tx1"/>
                </a:solidFill>
                <a:latin typeface="Open Sans"/>
                <a:ea typeface="Open Sans"/>
                <a:cs typeface="Arial"/>
              </a:rPr>
              <a:t>Currently</a:t>
            </a:r>
            <a:r>
              <a:rPr lang="en-US" sz="1700">
                <a:solidFill>
                  <a:schemeClr val="tx1"/>
                </a:solidFill>
                <a:latin typeface="Open Sans"/>
                <a:ea typeface="Open Sans"/>
                <a:cs typeface="Arial"/>
              </a:rPr>
              <a:t> on Bayer's TMS without EDI. Manual process involved</a:t>
            </a:r>
            <a:endParaRPr lang="en-US">
              <a:solidFill>
                <a:schemeClr val="tx1"/>
              </a:solidFill>
            </a:endParaRPr>
          </a:p>
          <a:p>
            <a:pPr marL="972820" lvl="1" indent="-285750">
              <a:buFont typeface="Wingdings" panose="020B0604020202020204" pitchFamily="34" charset="0"/>
              <a:buChar char="v"/>
            </a:pPr>
            <a:r>
              <a:rPr lang="en-US" sz="1700">
                <a:solidFill>
                  <a:schemeClr val="tx1"/>
                </a:solidFill>
                <a:latin typeface="Open Sans"/>
                <a:ea typeface="Open Sans"/>
                <a:cs typeface="Arial"/>
              </a:rPr>
              <a:t>Additional request to be onboarded onto One Network and provide visibility on 3rd leg and intercompany movements and in some cases, distribution</a:t>
            </a:r>
            <a:endParaRPr lang="en-US">
              <a:solidFill>
                <a:schemeClr val="tx1"/>
              </a:solidFill>
            </a:endParaRPr>
          </a:p>
          <a:p>
            <a:pPr marL="285750" indent="-285750">
              <a:buFont typeface="Wingdings" panose="020B0604020202020204" pitchFamily="34" charset="0"/>
              <a:buChar char="q"/>
            </a:pPr>
            <a:r>
              <a:rPr lang="en-US" sz="1700" b="1">
                <a:solidFill>
                  <a:schemeClr val="tx1"/>
                </a:solidFill>
                <a:latin typeface="Open Sans"/>
                <a:ea typeface="Open Sans"/>
                <a:cs typeface="Arial"/>
              </a:rPr>
              <a:t>Currently</a:t>
            </a:r>
            <a:r>
              <a:rPr lang="en-US" sz="1700">
                <a:solidFill>
                  <a:schemeClr val="tx1"/>
                </a:solidFill>
                <a:latin typeface="Open Sans"/>
                <a:ea typeface="Open Sans"/>
                <a:cs typeface="Arial"/>
              </a:rPr>
              <a:t> not but expected to be on Bayer's TMS. (Work-in Progress)</a:t>
            </a:r>
            <a:endParaRPr lang="en-US">
              <a:solidFill>
                <a:schemeClr val="tx1"/>
              </a:solidFill>
            </a:endParaRPr>
          </a:p>
          <a:p>
            <a:pPr marL="972820" lvl="1" indent="-285750">
              <a:buFont typeface="Wingdings" panose="020B0604020202020204" pitchFamily="34" charset="0"/>
              <a:buChar char="v"/>
            </a:pPr>
            <a:r>
              <a:rPr lang="en-US" sz="1700">
                <a:solidFill>
                  <a:schemeClr val="tx1"/>
                </a:solidFill>
                <a:latin typeface="Open Sans"/>
                <a:ea typeface="Open Sans"/>
                <a:cs typeface="Arial"/>
              </a:rPr>
              <a:t>If EDI being established, same as 1st scenario, if no EDI, 2nd scenario should apply</a:t>
            </a:r>
            <a:endParaRPr lang="en-US">
              <a:solidFill>
                <a:schemeClr val="tx1"/>
              </a:solidFill>
            </a:endParaRPr>
          </a:p>
          <a:p>
            <a:pPr marL="285750" indent="-285750">
              <a:buFont typeface="Wingdings" panose="020B0604020202020204" pitchFamily="34" charset="0"/>
              <a:buChar char="q"/>
            </a:pPr>
            <a:r>
              <a:rPr lang="en-US" sz="1700">
                <a:solidFill>
                  <a:schemeClr val="tx1"/>
                </a:solidFill>
                <a:latin typeface="Open Sans"/>
                <a:ea typeface="Open Sans"/>
                <a:cs typeface="Arial"/>
              </a:rPr>
              <a:t>Not on Bayer's TMS</a:t>
            </a:r>
            <a:endParaRPr lang="en-US">
              <a:solidFill>
                <a:schemeClr val="tx1"/>
              </a:solidFill>
            </a:endParaRPr>
          </a:p>
          <a:p>
            <a:pPr marL="972820" lvl="1" indent="-285750">
              <a:buFont typeface="Wingdings" panose="020B0604020202020204" pitchFamily="34" charset="0"/>
              <a:buChar char="v"/>
            </a:pPr>
            <a:r>
              <a:rPr lang="en-US" sz="1700">
                <a:solidFill>
                  <a:schemeClr val="tx1"/>
                </a:solidFill>
                <a:latin typeface="Open Sans"/>
                <a:ea typeface="Open Sans"/>
                <a:cs typeface="Arial"/>
              </a:rPr>
              <a:t>Logistic service provider to be onboarded onto One Network to provide shipment visibility</a:t>
            </a:r>
            <a:endParaRPr lang="en-US">
              <a:solidFill>
                <a:schemeClr val="tx1"/>
              </a:solidFill>
            </a:endParaRPr>
          </a:p>
          <a:p>
            <a:pPr algn="ctr"/>
            <a:r>
              <a:rPr lang="en-US" b="1">
                <a:solidFill>
                  <a:schemeClr val="tx1"/>
                </a:solidFill>
                <a:latin typeface="Open Sans"/>
                <a:ea typeface="Open Sans"/>
                <a:cs typeface="Arial"/>
              </a:rPr>
              <a:t>Onboarding onto One Networks Platform will bring value to both Bayer and LSP</a:t>
            </a:r>
          </a:p>
        </p:txBody>
      </p:sp>
    </p:spTree>
    <p:extLst>
      <p:ext uri="{BB962C8B-B14F-4D97-AF65-F5344CB8AC3E}">
        <p14:creationId xmlns:p14="http://schemas.microsoft.com/office/powerpoint/2010/main" val="1943466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E4162BB-A4A7-C0DE-511A-436BB14BD418}"/>
              </a:ext>
            </a:extLst>
          </p:cNvPr>
          <p:cNvGrpSpPr/>
          <p:nvPr/>
        </p:nvGrpSpPr>
        <p:grpSpPr>
          <a:xfrm>
            <a:off x="7074346" y="766304"/>
            <a:ext cx="4238856" cy="5150070"/>
            <a:chOff x="7171373" y="713053"/>
            <a:chExt cx="4238856" cy="5150070"/>
          </a:xfrm>
        </p:grpSpPr>
        <p:pic>
          <p:nvPicPr>
            <p:cNvPr id="31" name="Graphic 30">
              <a:extLst>
                <a:ext uri="{FF2B5EF4-FFF2-40B4-BE49-F238E27FC236}">
                  <a16:creationId xmlns:a16="http://schemas.microsoft.com/office/drawing/2014/main" id="{730C09DE-3C08-3503-CDC1-2282480574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80078" y="2252033"/>
              <a:ext cx="1784616" cy="278574"/>
            </a:xfrm>
            <a:prstGeom prst="rect">
              <a:avLst/>
            </a:prstGeom>
          </p:spPr>
        </p:pic>
        <p:pic>
          <p:nvPicPr>
            <p:cNvPr id="32" name="Graphic 31">
              <a:extLst>
                <a:ext uri="{FF2B5EF4-FFF2-40B4-BE49-F238E27FC236}">
                  <a16:creationId xmlns:a16="http://schemas.microsoft.com/office/drawing/2014/main" id="{8DB128BC-55B0-F558-8C35-B7F84316C9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65387" y="4222978"/>
              <a:ext cx="1414000" cy="507790"/>
            </a:xfrm>
            <a:prstGeom prst="rect">
              <a:avLst/>
            </a:prstGeom>
          </p:spPr>
        </p:pic>
        <p:pic>
          <p:nvPicPr>
            <p:cNvPr id="33" name="Graphic 32">
              <a:extLst>
                <a:ext uri="{FF2B5EF4-FFF2-40B4-BE49-F238E27FC236}">
                  <a16:creationId xmlns:a16="http://schemas.microsoft.com/office/drawing/2014/main" id="{28D837B8-5B5F-BBFC-7F2C-D4CEEA7757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17005" y="5434254"/>
              <a:ext cx="1558529" cy="242787"/>
            </a:xfrm>
            <a:prstGeom prst="rect">
              <a:avLst/>
            </a:prstGeom>
          </p:spPr>
        </p:pic>
        <p:pic>
          <p:nvPicPr>
            <p:cNvPr id="34" name="Graphic 33">
              <a:extLst>
                <a:ext uri="{FF2B5EF4-FFF2-40B4-BE49-F238E27FC236}">
                  <a16:creationId xmlns:a16="http://schemas.microsoft.com/office/drawing/2014/main" id="{C666C304-19D4-712C-FBBF-DFF8BED720C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91662" y="713053"/>
              <a:ext cx="809218" cy="930601"/>
            </a:xfrm>
            <a:prstGeom prst="rect">
              <a:avLst/>
            </a:prstGeom>
          </p:spPr>
        </p:pic>
        <p:pic>
          <p:nvPicPr>
            <p:cNvPr id="35" name="Graphic 34">
              <a:extLst>
                <a:ext uri="{FF2B5EF4-FFF2-40B4-BE49-F238E27FC236}">
                  <a16:creationId xmlns:a16="http://schemas.microsoft.com/office/drawing/2014/main" id="{C8BD9BAD-EB42-C8D2-1988-2644707B43B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71373" y="969423"/>
              <a:ext cx="1802027" cy="417862"/>
            </a:xfrm>
            <a:prstGeom prst="rect">
              <a:avLst/>
            </a:prstGeom>
          </p:spPr>
        </p:pic>
        <p:pic>
          <p:nvPicPr>
            <p:cNvPr id="36" name="Graphic 35">
              <a:extLst>
                <a:ext uri="{FF2B5EF4-FFF2-40B4-BE49-F238E27FC236}">
                  <a16:creationId xmlns:a16="http://schemas.microsoft.com/office/drawing/2014/main" id="{F832AFE5-25AA-3223-AAF6-145F2C04EA4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994771" y="2058260"/>
              <a:ext cx="1202997" cy="666122"/>
            </a:xfrm>
            <a:prstGeom prst="rect">
              <a:avLst/>
            </a:prstGeom>
          </p:spPr>
        </p:pic>
        <p:pic>
          <p:nvPicPr>
            <p:cNvPr id="37" name="Graphic 36">
              <a:extLst>
                <a:ext uri="{FF2B5EF4-FFF2-40B4-BE49-F238E27FC236}">
                  <a16:creationId xmlns:a16="http://schemas.microsoft.com/office/drawing/2014/main" id="{3B6490AA-7040-94C7-5B85-27AA4654EDD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782311" y="4233121"/>
              <a:ext cx="1627918" cy="487504"/>
            </a:xfrm>
            <a:prstGeom prst="rect">
              <a:avLst/>
            </a:prstGeom>
          </p:spPr>
        </p:pic>
        <p:pic>
          <p:nvPicPr>
            <p:cNvPr id="38" name="Graphic 37">
              <a:extLst>
                <a:ext uri="{FF2B5EF4-FFF2-40B4-BE49-F238E27FC236}">
                  <a16:creationId xmlns:a16="http://schemas.microsoft.com/office/drawing/2014/main" id="{9F2F9AD0-4D70-65FB-8B16-5FBC7223DBF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126176" y="3158495"/>
              <a:ext cx="940189" cy="478800"/>
            </a:xfrm>
            <a:prstGeom prst="rect">
              <a:avLst/>
            </a:prstGeom>
          </p:spPr>
        </p:pic>
        <p:pic>
          <p:nvPicPr>
            <p:cNvPr id="39" name="Graphic 38">
              <a:extLst>
                <a:ext uri="{FF2B5EF4-FFF2-40B4-BE49-F238E27FC236}">
                  <a16:creationId xmlns:a16="http://schemas.microsoft.com/office/drawing/2014/main" id="{408D1E49-A3D0-9CDB-ECC5-84FAB737963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209270" y="5319903"/>
              <a:ext cx="1726232" cy="543220"/>
            </a:xfrm>
            <a:prstGeom prst="rect">
              <a:avLst/>
            </a:prstGeom>
          </p:spPr>
        </p:pic>
        <p:pic>
          <p:nvPicPr>
            <p:cNvPr id="40" name="Graphic 39">
              <a:extLst>
                <a:ext uri="{FF2B5EF4-FFF2-40B4-BE49-F238E27FC236}">
                  <a16:creationId xmlns:a16="http://schemas.microsoft.com/office/drawing/2014/main" id="{F1AF37D2-7323-BBF7-B5E9-B51482A6E1E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315854" y="3161948"/>
              <a:ext cx="1513064" cy="471896"/>
            </a:xfrm>
            <a:prstGeom prst="rect">
              <a:avLst/>
            </a:prstGeom>
          </p:spPr>
        </p:pic>
      </p:grpSp>
      <p:grpSp>
        <p:nvGrpSpPr>
          <p:cNvPr id="10" name="Group 9">
            <a:extLst>
              <a:ext uri="{FF2B5EF4-FFF2-40B4-BE49-F238E27FC236}">
                <a16:creationId xmlns:a16="http://schemas.microsoft.com/office/drawing/2014/main" id="{3822191B-1E29-E9B6-D578-5AF27A9D8EA2}"/>
              </a:ext>
            </a:extLst>
          </p:cNvPr>
          <p:cNvGrpSpPr/>
          <p:nvPr/>
        </p:nvGrpSpPr>
        <p:grpSpPr>
          <a:xfrm>
            <a:off x="255026" y="415259"/>
            <a:ext cx="5486400" cy="5898469"/>
            <a:chOff x="264551" y="232415"/>
            <a:chExt cx="5486400" cy="5898469"/>
          </a:xfrm>
        </p:grpSpPr>
        <p:cxnSp>
          <p:nvCxnSpPr>
            <p:cNvPr id="8" name="Straight Connector 7">
              <a:extLst>
                <a:ext uri="{FF2B5EF4-FFF2-40B4-BE49-F238E27FC236}">
                  <a16:creationId xmlns:a16="http://schemas.microsoft.com/office/drawing/2014/main" id="{A4876221-5D72-2C5F-9150-AD60BD1F0AEE}"/>
                </a:ext>
              </a:extLst>
            </p:cNvPr>
            <p:cNvCxnSpPr>
              <a:cxnSpLocks/>
            </p:cNvCxnSpPr>
            <p:nvPr/>
          </p:nvCxnSpPr>
          <p:spPr>
            <a:xfrm>
              <a:off x="264551" y="1712820"/>
              <a:ext cx="5486400"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193E374-4C15-7D0E-FEE9-54ED7668A7BC}"/>
                </a:ext>
              </a:extLst>
            </p:cNvPr>
            <p:cNvCxnSpPr>
              <a:cxnSpLocks/>
            </p:cNvCxnSpPr>
            <p:nvPr/>
          </p:nvCxnSpPr>
          <p:spPr>
            <a:xfrm flipV="1">
              <a:off x="3007751" y="232415"/>
              <a:ext cx="0" cy="585216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6296E2C1-EE13-04E8-D923-0EEE20516D19}"/>
                </a:ext>
              </a:extLst>
            </p:cNvPr>
            <p:cNvGrpSpPr/>
            <p:nvPr/>
          </p:nvGrpSpPr>
          <p:grpSpPr>
            <a:xfrm>
              <a:off x="322293" y="4946845"/>
              <a:ext cx="2468880" cy="1184038"/>
              <a:chOff x="128342" y="4444893"/>
              <a:chExt cx="2468880" cy="1184038"/>
            </a:xfrm>
          </p:grpSpPr>
          <p:sp>
            <p:nvSpPr>
              <p:cNvPr id="12" name="Rectangle 11">
                <a:extLst>
                  <a:ext uri="{FF2B5EF4-FFF2-40B4-BE49-F238E27FC236}">
                    <a16:creationId xmlns:a16="http://schemas.microsoft.com/office/drawing/2014/main" id="{C84A45F0-75B3-ACA0-0377-44623464DF58}"/>
                  </a:ext>
                </a:extLst>
              </p:cNvPr>
              <p:cNvSpPr/>
              <p:nvPr/>
            </p:nvSpPr>
            <p:spPr>
              <a:xfrm>
                <a:off x="128342" y="5171731"/>
                <a:ext cx="246888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en-US" sz="1400" b="0" i="0" u="none" strike="noStrike" kern="1200" cap="none" spc="-50" normalizeH="0" baseline="0" noProof="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rPr>
                  <a:t>Spanning 6 of 7 continents</a:t>
                </a:r>
              </a:p>
            </p:txBody>
          </p:sp>
          <p:sp>
            <p:nvSpPr>
              <p:cNvPr id="17" name="Rectangle 16">
                <a:extLst>
                  <a:ext uri="{FF2B5EF4-FFF2-40B4-BE49-F238E27FC236}">
                    <a16:creationId xmlns:a16="http://schemas.microsoft.com/office/drawing/2014/main" id="{6D6B5E5B-922C-910A-9B56-2EE369069FF2}"/>
                  </a:ext>
                </a:extLst>
              </p:cNvPr>
              <p:cNvSpPr/>
              <p:nvPr/>
            </p:nvSpPr>
            <p:spPr>
              <a:xfrm>
                <a:off x="128342" y="4444893"/>
                <a:ext cx="2468880" cy="586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rPr>
                  <a:t>54</a:t>
                </a:r>
              </a:p>
              <a:p>
                <a:pPr marL="0" marR="0" lvl="0" indent="0" algn="ctr" defTabSz="1219170" rtl="0" eaLnBrk="1" fontAlgn="auto" latinLnBrk="0" hangingPunct="1">
                  <a:lnSpc>
                    <a:spcPct val="95000"/>
                  </a:lnSpc>
                  <a:spcBef>
                    <a:spcPts val="0"/>
                  </a:spcBef>
                  <a:spcAft>
                    <a:spcPts val="0"/>
                  </a:spcAft>
                  <a:buClrTx/>
                  <a:buSzTx/>
                  <a:buFontTx/>
                  <a:buNone/>
                  <a:tabLst/>
                  <a:defRPr/>
                </a:pPr>
                <a:r>
                  <a:rPr kumimoji="0" lang="en-US" sz="2400" b="1" i="0" u="none" strike="noStrike" kern="1200" cap="none" spc="0" normalizeH="0" baseline="0" noProof="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rPr>
                  <a:t>Countries</a:t>
                </a:r>
                <a:endParaRPr kumimoji="0" lang="en-US" sz="3200" b="1" i="0" u="none" strike="noStrike" kern="1200" cap="none" spc="0" normalizeH="0" baseline="0" noProof="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4" name="Group 43">
              <a:extLst>
                <a:ext uri="{FF2B5EF4-FFF2-40B4-BE49-F238E27FC236}">
                  <a16:creationId xmlns:a16="http://schemas.microsoft.com/office/drawing/2014/main" id="{F9FB453A-D1DC-600A-E167-F7726B2DE34E}"/>
                </a:ext>
              </a:extLst>
            </p:cNvPr>
            <p:cNvGrpSpPr/>
            <p:nvPr/>
          </p:nvGrpSpPr>
          <p:grpSpPr>
            <a:xfrm>
              <a:off x="322293" y="1974859"/>
              <a:ext cx="2468880" cy="1184039"/>
              <a:chOff x="4099279" y="1306105"/>
              <a:chExt cx="2468880" cy="1184039"/>
            </a:xfrm>
          </p:grpSpPr>
          <p:sp>
            <p:nvSpPr>
              <p:cNvPr id="13" name="Rectangle 12">
                <a:extLst>
                  <a:ext uri="{FF2B5EF4-FFF2-40B4-BE49-F238E27FC236}">
                    <a16:creationId xmlns:a16="http://schemas.microsoft.com/office/drawing/2014/main" id="{8E3BD6C0-B419-FC09-F656-FFC7B11B1145}"/>
                  </a:ext>
                </a:extLst>
              </p:cNvPr>
              <p:cNvSpPr/>
              <p:nvPr/>
            </p:nvSpPr>
            <p:spPr>
              <a:xfrm>
                <a:off x="4099279" y="2032944"/>
                <a:ext cx="246888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en-US" sz="1400" b="0" i="0" u="none" strike="noStrike" kern="1200" cap="none" spc="-50" normalizeH="0" baseline="0" noProof="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rPr>
                  <a:t>Transacting on the </a:t>
                </a:r>
                <a:br>
                  <a:rPr kumimoji="0" lang="en-US" sz="1400" b="0" i="0" u="none" strike="noStrike" kern="1200" cap="none" spc="-50" normalizeH="0" baseline="0" noProof="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400" b="0" i="0" u="none" strike="noStrike" kern="1200" cap="none" spc="-50" normalizeH="0" baseline="0" noProof="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rPr>
                  <a:t>Global Logistics Gateway</a:t>
                </a:r>
              </a:p>
            </p:txBody>
          </p:sp>
          <p:sp>
            <p:nvSpPr>
              <p:cNvPr id="18" name="Rectangle 17">
                <a:extLst>
                  <a:ext uri="{FF2B5EF4-FFF2-40B4-BE49-F238E27FC236}">
                    <a16:creationId xmlns:a16="http://schemas.microsoft.com/office/drawing/2014/main" id="{B8CAD5A7-603A-7B85-B8F0-EBA1217B67D9}"/>
                  </a:ext>
                </a:extLst>
              </p:cNvPr>
              <p:cNvSpPr/>
              <p:nvPr/>
            </p:nvSpPr>
            <p:spPr>
              <a:xfrm>
                <a:off x="4099279" y="1306105"/>
                <a:ext cx="2468880" cy="586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rPr>
                  <a:t>20K+</a:t>
                </a:r>
              </a:p>
              <a:p>
                <a:pPr marL="0" marR="0" lvl="0" indent="0" algn="ctr" defTabSz="1219170" rtl="0" eaLnBrk="1" fontAlgn="auto" latinLnBrk="0" hangingPunct="1">
                  <a:lnSpc>
                    <a:spcPct val="95000"/>
                  </a:lnSpc>
                  <a:spcBef>
                    <a:spcPts val="0"/>
                  </a:spcBef>
                  <a:spcAft>
                    <a:spcPts val="0"/>
                  </a:spcAft>
                  <a:buClrTx/>
                  <a:buSzTx/>
                  <a:buFontTx/>
                  <a:buNone/>
                  <a:tabLst/>
                  <a:defRPr/>
                </a:pPr>
                <a:r>
                  <a:rPr kumimoji="0" lang="en-US" sz="2400" b="1" i="0" u="none" strike="noStrike" kern="1200" cap="none" spc="0" normalizeH="0" baseline="0" noProof="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rPr>
                  <a:t>Carriers</a:t>
                </a:r>
                <a:endParaRPr kumimoji="0" lang="en-US" sz="3200" b="1" i="0" u="none" strike="noStrike" kern="1200" cap="none" spc="0" normalizeH="0" baseline="0" noProof="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8" name="Group 47">
              <a:extLst>
                <a:ext uri="{FF2B5EF4-FFF2-40B4-BE49-F238E27FC236}">
                  <a16:creationId xmlns:a16="http://schemas.microsoft.com/office/drawing/2014/main" id="{133936E1-2D86-6616-E5D0-BF959A0DA0F0}"/>
                </a:ext>
              </a:extLst>
            </p:cNvPr>
            <p:cNvGrpSpPr/>
            <p:nvPr/>
          </p:nvGrpSpPr>
          <p:grpSpPr>
            <a:xfrm>
              <a:off x="3224329" y="1974860"/>
              <a:ext cx="2468880" cy="1184038"/>
              <a:chOff x="128342" y="2838392"/>
              <a:chExt cx="2468880" cy="1184038"/>
            </a:xfrm>
          </p:grpSpPr>
          <p:sp>
            <p:nvSpPr>
              <p:cNvPr id="14" name="Rectangle 13">
                <a:extLst>
                  <a:ext uri="{FF2B5EF4-FFF2-40B4-BE49-F238E27FC236}">
                    <a16:creationId xmlns:a16="http://schemas.microsoft.com/office/drawing/2014/main" id="{E52C2348-76C5-4343-C843-7543FE3DC1E6}"/>
                  </a:ext>
                </a:extLst>
              </p:cNvPr>
              <p:cNvSpPr/>
              <p:nvPr/>
            </p:nvSpPr>
            <p:spPr>
              <a:xfrm>
                <a:off x="128342" y="3565230"/>
                <a:ext cx="246888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en-US" sz="1400" b="0" i="0" u="none" strike="noStrike" kern="1200" cap="none" spc="-50" normalizeH="0" baseline="0" noProof="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rPr>
                  <a:t>Transactions handled per day</a:t>
                </a:r>
              </a:p>
            </p:txBody>
          </p:sp>
          <p:sp>
            <p:nvSpPr>
              <p:cNvPr id="19" name="Rectangle 18">
                <a:extLst>
                  <a:ext uri="{FF2B5EF4-FFF2-40B4-BE49-F238E27FC236}">
                    <a16:creationId xmlns:a16="http://schemas.microsoft.com/office/drawing/2014/main" id="{93971068-6AD8-5841-9A11-EB8832F2126B}"/>
                  </a:ext>
                </a:extLst>
              </p:cNvPr>
              <p:cNvSpPr/>
              <p:nvPr/>
            </p:nvSpPr>
            <p:spPr>
              <a:xfrm>
                <a:off x="128342" y="2838392"/>
                <a:ext cx="2468880" cy="586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rPr>
                  <a:t>5.6</a:t>
                </a:r>
              </a:p>
              <a:p>
                <a:pPr marL="0" marR="0" lvl="0" indent="0" algn="ctr" defTabSz="1219170" rtl="0" eaLnBrk="1" fontAlgn="auto" latinLnBrk="0" hangingPunct="1">
                  <a:lnSpc>
                    <a:spcPct val="95000"/>
                  </a:lnSpc>
                  <a:spcBef>
                    <a:spcPts val="0"/>
                  </a:spcBef>
                  <a:spcAft>
                    <a:spcPts val="0"/>
                  </a:spcAft>
                  <a:buClrTx/>
                  <a:buSzTx/>
                  <a:buFontTx/>
                  <a:buNone/>
                  <a:tabLst/>
                  <a:defRPr/>
                </a:pPr>
                <a:r>
                  <a:rPr kumimoji="0" lang="en-US" sz="2400" b="1" i="0" u="none" strike="noStrike" kern="1200" cap="none" spc="0" normalizeH="0" baseline="0" noProof="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rPr>
                  <a:t>Million</a:t>
                </a:r>
                <a:endParaRPr kumimoji="0" lang="en-US" sz="4400" b="1" i="0" u="none" strike="noStrike" kern="1200" cap="none" spc="0" normalizeH="0" baseline="0" noProof="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7" name="Group 46">
              <a:extLst>
                <a:ext uri="{FF2B5EF4-FFF2-40B4-BE49-F238E27FC236}">
                  <a16:creationId xmlns:a16="http://schemas.microsoft.com/office/drawing/2014/main" id="{0800108D-E9F6-E516-09C7-4E89BC5D007C}"/>
                </a:ext>
              </a:extLst>
            </p:cNvPr>
            <p:cNvGrpSpPr/>
            <p:nvPr/>
          </p:nvGrpSpPr>
          <p:grpSpPr>
            <a:xfrm>
              <a:off x="322293" y="3460853"/>
              <a:ext cx="2468880" cy="1184038"/>
              <a:chOff x="2113811" y="2838392"/>
              <a:chExt cx="2468880" cy="1184038"/>
            </a:xfrm>
          </p:grpSpPr>
          <p:sp>
            <p:nvSpPr>
              <p:cNvPr id="15" name="Rectangle 14">
                <a:extLst>
                  <a:ext uri="{FF2B5EF4-FFF2-40B4-BE49-F238E27FC236}">
                    <a16:creationId xmlns:a16="http://schemas.microsoft.com/office/drawing/2014/main" id="{A02ADBB5-EB26-BFB0-630D-889B887EC0A4}"/>
                  </a:ext>
                </a:extLst>
              </p:cNvPr>
              <p:cNvSpPr/>
              <p:nvPr/>
            </p:nvSpPr>
            <p:spPr>
              <a:xfrm>
                <a:off x="2113811" y="3565230"/>
                <a:ext cx="246888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en-US" sz="1400" b="0" i="0" u="none" strike="noStrike" kern="1200" cap="none" spc="-50" normalizeH="0" baseline="0" noProof="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rPr>
                  <a:t>Over 1 trillion dollars in transaction value</a:t>
                </a:r>
              </a:p>
            </p:txBody>
          </p:sp>
          <p:sp>
            <p:nvSpPr>
              <p:cNvPr id="20" name="Rectangle 19">
                <a:extLst>
                  <a:ext uri="{FF2B5EF4-FFF2-40B4-BE49-F238E27FC236}">
                    <a16:creationId xmlns:a16="http://schemas.microsoft.com/office/drawing/2014/main" id="{FBBE8390-8D84-53B2-F794-8B503A02E524}"/>
                  </a:ext>
                </a:extLst>
              </p:cNvPr>
              <p:cNvSpPr/>
              <p:nvPr/>
            </p:nvSpPr>
            <p:spPr>
              <a:xfrm>
                <a:off x="2113811" y="2838392"/>
                <a:ext cx="2468880" cy="586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rPr>
                  <a:t>&gt;$1</a:t>
                </a:r>
              </a:p>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2400" b="1" i="0" u="none" strike="noStrike" kern="1200" cap="none" spc="0" normalizeH="0" baseline="0" noProof="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rPr>
                  <a:t>Trillion</a:t>
                </a:r>
                <a:endParaRPr kumimoji="0" lang="en-US" sz="3200" b="1" i="0" u="none" strike="noStrike" kern="1200" cap="none" spc="0" normalizeH="0" baseline="0" noProof="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5" name="Group 44">
              <a:extLst>
                <a:ext uri="{FF2B5EF4-FFF2-40B4-BE49-F238E27FC236}">
                  <a16:creationId xmlns:a16="http://schemas.microsoft.com/office/drawing/2014/main" id="{BEAB1D39-82BC-00F0-6CB8-4D529C210483}"/>
                </a:ext>
              </a:extLst>
            </p:cNvPr>
            <p:cNvGrpSpPr/>
            <p:nvPr/>
          </p:nvGrpSpPr>
          <p:grpSpPr>
            <a:xfrm>
              <a:off x="3224329" y="3460853"/>
              <a:ext cx="2468880" cy="1184038"/>
              <a:chOff x="4099280" y="2838392"/>
              <a:chExt cx="2468880" cy="1184038"/>
            </a:xfrm>
          </p:grpSpPr>
          <p:sp>
            <p:nvSpPr>
              <p:cNvPr id="21" name="Rectangle 20">
                <a:extLst>
                  <a:ext uri="{FF2B5EF4-FFF2-40B4-BE49-F238E27FC236}">
                    <a16:creationId xmlns:a16="http://schemas.microsoft.com/office/drawing/2014/main" id="{0587C098-E9FB-B2FC-4EEC-666E7D440555}"/>
                  </a:ext>
                </a:extLst>
              </p:cNvPr>
              <p:cNvSpPr/>
              <p:nvPr/>
            </p:nvSpPr>
            <p:spPr>
              <a:xfrm>
                <a:off x="4099280" y="3565230"/>
                <a:ext cx="246888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en-US" sz="1400" b="0" i="0" u="none" strike="noStrike" kern="1200" cap="none" spc="-50" normalizeH="0" baseline="0" noProof="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rPr>
                  <a:t>Fully Integrated supply chain apps. All build not purchased </a:t>
                </a:r>
              </a:p>
            </p:txBody>
          </p:sp>
          <p:sp>
            <p:nvSpPr>
              <p:cNvPr id="22" name="Rectangle 21">
                <a:extLst>
                  <a:ext uri="{FF2B5EF4-FFF2-40B4-BE49-F238E27FC236}">
                    <a16:creationId xmlns:a16="http://schemas.microsoft.com/office/drawing/2014/main" id="{267E35D5-348B-F69C-3C94-3F25388104DF}"/>
                  </a:ext>
                </a:extLst>
              </p:cNvPr>
              <p:cNvSpPr/>
              <p:nvPr/>
            </p:nvSpPr>
            <p:spPr>
              <a:xfrm>
                <a:off x="4099280" y="2838392"/>
                <a:ext cx="2468880" cy="586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rPr>
                  <a:t>&gt;300</a:t>
                </a:r>
              </a:p>
              <a:p>
                <a:pPr marL="0" marR="0" lvl="0" indent="0" algn="ctr" defTabSz="1219170" rtl="0" eaLnBrk="1" fontAlgn="auto" latinLnBrk="0" hangingPunct="1">
                  <a:lnSpc>
                    <a:spcPct val="95000"/>
                  </a:lnSpc>
                  <a:spcBef>
                    <a:spcPts val="0"/>
                  </a:spcBef>
                  <a:spcAft>
                    <a:spcPts val="0"/>
                  </a:spcAft>
                  <a:buClrTx/>
                  <a:buSzTx/>
                  <a:buFontTx/>
                  <a:buNone/>
                  <a:tabLst/>
                  <a:defRPr/>
                </a:pPr>
                <a:r>
                  <a:rPr kumimoji="0" lang="en-US" sz="2400" b="1" i="0" u="none" strike="noStrike" kern="1200" cap="none" spc="0" normalizeH="0" baseline="0" noProof="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rPr>
                  <a:t>Apps</a:t>
                </a:r>
                <a:endParaRPr kumimoji="0" lang="en-US" sz="1100" b="1" i="0" u="none" strike="noStrike" kern="1200" cap="none" spc="0" normalizeH="0" baseline="0" noProof="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2" name="Group 41">
              <a:extLst>
                <a:ext uri="{FF2B5EF4-FFF2-40B4-BE49-F238E27FC236}">
                  <a16:creationId xmlns:a16="http://schemas.microsoft.com/office/drawing/2014/main" id="{9D35C2D8-E102-D8BF-6D45-3028BBE18720}"/>
                </a:ext>
              </a:extLst>
            </p:cNvPr>
            <p:cNvGrpSpPr/>
            <p:nvPr/>
          </p:nvGrpSpPr>
          <p:grpSpPr>
            <a:xfrm>
              <a:off x="322293" y="488865"/>
              <a:ext cx="2468880" cy="1184039"/>
              <a:chOff x="128342" y="1306105"/>
              <a:chExt cx="2468880" cy="1184039"/>
            </a:xfrm>
          </p:grpSpPr>
          <p:sp>
            <p:nvSpPr>
              <p:cNvPr id="11" name="Rectangle 10">
                <a:extLst>
                  <a:ext uri="{FF2B5EF4-FFF2-40B4-BE49-F238E27FC236}">
                    <a16:creationId xmlns:a16="http://schemas.microsoft.com/office/drawing/2014/main" id="{EE3ECF10-CF92-506A-5080-1A6891B3DE27}"/>
                  </a:ext>
                </a:extLst>
              </p:cNvPr>
              <p:cNvSpPr/>
              <p:nvPr/>
            </p:nvSpPr>
            <p:spPr>
              <a:xfrm>
                <a:off x="128342" y="2032944"/>
                <a:ext cx="246888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en-US" sz="1400" b="0" i="0" u="none" strike="noStrike" kern="1200" cap="none" spc="-50" normalizeH="0" baseline="0" noProof="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rPr>
                  <a:t>Organizations connected to the network</a:t>
                </a:r>
              </a:p>
            </p:txBody>
          </p:sp>
          <p:sp>
            <p:nvSpPr>
              <p:cNvPr id="16" name="Rectangle 15">
                <a:extLst>
                  <a:ext uri="{FF2B5EF4-FFF2-40B4-BE49-F238E27FC236}">
                    <a16:creationId xmlns:a16="http://schemas.microsoft.com/office/drawing/2014/main" id="{6539EEE5-B8D1-B07E-6303-CDDF2817C0B0}"/>
                  </a:ext>
                </a:extLst>
              </p:cNvPr>
              <p:cNvSpPr/>
              <p:nvPr/>
            </p:nvSpPr>
            <p:spPr>
              <a:xfrm>
                <a:off x="128342" y="1306105"/>
                <a:ext cx="2468880" cy="586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lang="en-US" sz="3200" b="1">
                    <a:solidFill>
                      <a:srgbClr val="2CA2BF"/>
                    </a:solidFill>
                    <a:latin typeface="Open Sans"/>
                    <a:ea typeface="Open Sans"/>
                    <a:cs typeface="Open Sans"/>
                  </a:rPr>
                  <a:t>150K</a:t>
                </a:r>
                <a:r>
                  <a:rPr kumimoji="0" lang="en-US" sz="3200" b="1" i="0" u="none" strike="noStrike" kern="1200" cap="none" spc="0" normalizeH="0" baseline="0" noProof="0">
                    <a:ln>
                      <a:noFill/>
                    </a:ln>
                    <a:solidFill>
                      <a:srgbClr val="2CA2BF"/>
                    </a:solidFill>
                    <a:effectLst/>
                    <a:uLnTx/>
                    <a:uFillTx/>
                    <a:latin typeface="Open Sans"/>
                    <a:ea typeface="Open Sans"/>
                    <a:cs typeface="Open Sans"/>
                  </a:rPr>
                  <a:t>+</a:t>
                </a:r>
              </a:p>
              <a:p>
                <a:pPr marL="0" marR="0" lvl="0" indent="0" algn="ctr" defTabSz="1219170" rtl="0" eaLnBrk="1" fontAlgn="auto" latinLnBrk="0" hangingPunct="1">
                  <a:lnSpc>
                    <a:spcPct val="95000"/>
                  </a:lnSpc>
                  <a:spcBef>
                    <a:spcPts val="0"/>
                  </a:spcBef>
                  <a:spcAft>
                    <a:spcPts val="0"/>
                  </a:spcAft>
                  <a:buClrTx/>
                  <a:buSzTx/>
                  <a:buFontTx/>
                  <a:buNone/>
                  <a:tabLst/>
                  <a:defRPr/>
                </a:pPr>
                <a:r>
                  <a:rPr kumimoji="0" lang="en-US" sz="2400" b="1" i="0" u="none" strike="noStrike" kern="1200" cap="none" spc="0" normalizeH="0" baseline="0" noProof="0">
                    <a:ln>
                      <a:noFill/>
                    </a:ln>
                    <a:solidFill>
                      <a:srgbClr val="2CA2BF"/>
                    </a:solidFill>
                    <a:effectLst/>
                    <a:uLnTx/>
                    <a:uFillTx/>
                    <a:latin typeface="Open Sans"/>
                    <a:ea typeface="Open Sans"/>
                    <a:cs typeface="Open Sans"/>
                  </a:rPr>
                  <a:t>Organizations</a:t>
                </a:r>
                <a:endParaRPr kumimoji="0" lang="en-US" sz="2000" b="1" i="0" u="none" strike="noStrike" kern="1200" cap="none" spc="0" normalizeH="0" baseline="0" noProof="0">
                  <a:ln>
                    <a:noFill/>
                  </a:ln>
                  <a:solidFill>
                    <a:srgbClr val="2CA2BF"/>
                  </a:solidFill>
                  <a:effectLst/>
                  <a:uLnTx/>
                  <a:uFillTx/>
                  <a:latin typeface="Open Sans"/>
                  <a:ea typeface="Open Sans"/>
                  <a:cs typeface="Open Sans"/>
                </a:endParaRPr>
              </a:p>
            </p:txBody>
          </p:sp>
        </p:grpSp>
        <p:grpSp>
          <p:nvGrpSpPr>
            <p:cNvPr id="43" name="Group 42">
              <a:extLst>
                <a:ext uri="{FF2B5EF4-FFF2-40B4-BE49-F238E27FC236}">
                  <a16:creationId xmlns:a16="http://schemas.microsoft.com/office/drawing/2014/main" id="{43DEF5C9-963B-F47D-6932-F6F5F788A9AE}"/>
                </a:ext>
              </a:extLst>
            </p:cNvPr>
            <p:cNvGrpSpPr/>
            <p:nvPr/>
          </p:nvGrpSpPr>
          <p:grpSpPr>
            <a:xfrm>
              <a:off x="3224328" y="488866"/>
              <a:ext cx="2468881" cy="1184039"/>
              <a:chOff x="2113810" y="1306105"/>
              <a:chExt cx="2468881" cy="1184039"/>
            </a:xfrm>
          </p:grpSpPr>
          <p:sp>
            <p:nvSpPr>
              <p:cNvPr id="24" name="Rectangle 23">
                <a:extLst>
                  <a:ext uri="{FF2B5EF4-FFF2-40B4-BE49-F238E27FC236}">
                    <a16:creationId xmlns:a16="http://schemas.microsoft.com/office/drawing/2014/main" id="{0E5E8758-02CE-F29A-AC15-6D6673ABA433}"/>
                  </a:ext>
                </a:extLst>
              </p:cNvPr>
              <p:cNvSpPr/>
              <p:nvPr/>
            </p:nvSpPr>
            <p:spPr>
              <a:xfrm>
                <a:off x="2113810" y="2032944"/>
                <a:ext cx="246888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en-US" sz="1400" b="0" i="0" u="none" strike="noStrike" kern="1200" cap="none" spc="-50" normalizeH="0" baseline="0" noProof="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rPr>
                  <a:t>Over 49,000 active suppliers</a:t>
                </a:r>
              </a:p>
            </p:txBody>
          </p:sp>
          <p:sp>
            <p:nvSpPr>
              <p:cNvPr id="25" name="Rectangle 24">
                <a:extLst>
                  <a:ext uri="{FF2B5EF4-FFF2-40B4-BE49-F238E27FC236}">
                    <a16:creationId xmlns:a16="http://schemas.microsoft.com/office/drawing/2014/main" id="{6EC7A741-C957-5B02-D422-58D6F0C68CA1}"/>
                  </a:ext>
                </a:extLst>
              </p:cNvPr>
              <p:cNvSpPr/>
              <p:nvPr/>
            </p:nvSpPr>
            <p:spPr>
              <a:xfrm>
                <a:off x="2113811" y="1306105"/>
                <a:ext cx="2468880" cy="586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rPr>
                  <a:t>49K+</a:t>
                </a:r>
              </a:p>
              <a:p>
                <a:pPr marL="0" marR="0" lvl="0" indent="0" algn="ctr" defTabSz="1219170" rtl="0" eaLnBrk="1" fontAlgn="auto" latinLnBrk="0" hangingPunct="1">
                  <a:lnSpc>
                    <a:spcPct val="95000"/>
                  </a:lnSpc>
                  <a:spcBef>
                    <a:spcPts val="0"/>
                  </a:spcBef>
                  <a:spcAft>
                    <a:spcPts val="0"/>
                  </a:spcAft>
                  <a:buClrTx/>
                  <a:buSzTx/>
                  <a:buFontTx/>
                  <a:buNone/>
                  <a:tabLst/>
                  <a:defRPr/>
                </a:pPr>
                <a:r>
                  <a:rPr kumimoji="0" lang="en-US" sz="2400" b="1" i="0" u="none" strike="noStrike" kern="1200" cap="none" spc="0" normalizeH="0" baseline="0" noProof="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rPr>
                  <a:t>Suppliers</a:t>
                </a:r>
              </a:p>
            </p:txBody>
          </p:sp>
        </p:grpSp>
        <p:grpSp>
          <p:nvGrpSpPr>
            <p:cNvPr id="50" name="Group 49">
              <a:extLst>
                <a:ext uri="{FF2B5EF4-FFF2-40B4-BE49-F238E27FC236}">
                  <a16:creationId xmlns:a16="http://schemas.microsoft.com/office/drawing/2014/main" id="{64607986-9D1E-04C2-5D9D-1283E8AF396A}"/>
                </a:ext>
              </a:extLst>
            </p:cNvPr>
            <p:cNvGrpSpPr/>
            <p:nvPr/>
          </p:nvGrpSpPr>
          <p:grpSpPr>
            <a:xfrm>
              <a:off x="3224329" y="4946846"/>
              <a:ext cx="2468880" cy="1184038"/>
              <a:chOff x="2113811" y="4444893"/>
              <a:chExt cx="2468880" cy="1184038"/>
            </a:xfrm>
          </p:grpSpPr>
          <p:sp>
            <p:nvSpPr>
              <p:cNvPr id="26" name="Rectangle 25">
                <a:extLst>
                  <a:ext uri="{FF2B5EF4-FFF2-40B4-BE49-F238E27FC236}">
                    <a16:creationId xmlns:a16="http://schemas.microsoft.com/office/drawing/2014/main" id="{3DBE0B57-672E-65FF-AE6A-42B0F85254F9}"/>
                  </a:ext>
                </a:extLst>
              </p:cNvPr>
              <p:cNvSpPr/>
              <p:nvPr/>
            </p:nvSpPr>
            <p:spPr>
              <a:xfrm>
                <a:off x="2113811" y="5171731"/>
                <a:ext cx="246888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0" normalizeH="0" baseline="0" noProof="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rPr>
                  <a:t>Supply chain product patents</a:t>
                </a:r>
              </a:p>
            </p:txBody>
          </p:sp>
          <p:sp>
            <p:nvSpPr>
              <p:cNvPr id="27" name="Rectangle 26">
                <a:extLst>
                  <a:ext uri="{FF2B5EF4-FFF2-40B4-BE49-F238E27FC236}">
                    <a16:creationId xmlns:a16="http://schemas.microsoft.com/office/drawing/2014/main" id="{9AC6C022-CAAD-C9E6-3AF9-F9944B223FBF}"/>
                  </a:ext>
                </a:extLst>
              </p:cNvPr>
              <p:cNvSpPr/>
              <p:nvPr/>
            </p:nvSpPr>
            <p:spPr>
              <a:xfrm>
                <a:off x="2113811" y="4444893"/>
                <a:ext cx="2468880" cy="586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rPr>
                  <a:t>14</a:t>
                </a:r>
              </a:p>
              <a:p>
                <a:pPr marL="0" marR="0" lvl="0" indent="0" algn="ctr" defTabSz="1219170" rtl="0" eaLnBrk="1" fontAlgn="auto" latinLnBrk="0" hangingPunct="1">
                  <a:lnSpc>
                    <a:spcPct val="95000"/>
                  </a:lnSpc>
                  <a:spcBef>
                    <a:spcPts val="0"/>
                  </a:spcBef>
                  <a:spcAft>
                    <a:spcPts val="0"/>
                  </a:spcAft>
                  <a:buClrTx/>
                  <a:buSzTx/>
                  <a:buFontTx/>
                  <a:buNone/>
                  <a:tabLst/>
                  <a:defRPr/>
                </a:pPr>
                <a:r>
                  <a:rPr kumimoji="0" lang="en-US" sz="2400" b="1" i="0" u="none" strike="noStrike" kern="1200" cap="none" spc="0" normalizeH="0" baseline="0" noProof="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rPr>
                  <a:t>Patents</a:t>
                </a:r>
                <a:endParaRPr kumimoji="0" lang="en-US" sz="1100" b="1" i="0" u="none" strike="noStrike" kern="1200" cap="none" spc="0" normalizeH="0" baseline="0" noProof="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cxnSp>
          <p:nvCxnSpPr>
            <p:cNvPr id="30" name="Straight Connector 29">
              <a:extLst>
                <a:ext uri="{FF2B5EF4-FFF2-40B4-BE49-F238E27FC236}">
                  <a16:creationId xmlns:a16="http://schemas.microsoft.com/office/drawing/2014/main" id="{B7AFD1D6-AED6-0334-08A2-9C8D5C87F7DB}"/>
                </a:ext>
              </a:extLst>
            </p:cNvPr>
            <p:cNvCxnSpPr>
              <a:cxnSpLocks/>
            </p:cNvCxnSpPr>
            <p:nvPr/>
          </p:nvCxnSpPr>
          <p:spPr>
            <a:xfrm>
              <a:off x="264551" y="3233738"/>
              <a:ext cx="5486400"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6BDF03EE-CDF6-0EBD-A5CA-52C24C4A5BBF}"/>
                </a:ext>
              </a:extLst>
            </p:cNvPr>
            <p:cNvCxnSpPr>
              <a:cxnSpLocks/>
            </p:cNvCxnSpPr>
            <p:nvPr/>
          </p:nvCxnSpPr>
          <p:spPr>
            <a:xfrm>
              <a:off x="264551" y="4754655"/>
              <a:ext cx="5486400"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235299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082A7E-E310-17E3-E129-649341E980C1}"/>
              </a:ext>
            </a:extLst>
          </p:cNvPr>
          <p:cNvSpPr>
            <a:spLocks noGrp="1"/>
          </p:cNvSpPr>
          <p:nvPr>
            <p:ph type="body" sz="quarter" idx="11"/>
          </p:nvPr>
        </p:nvSpPr>
        <p:spPr>
          <a:xfrm>
            <a:off x="1705787" y="153104"/>
            <a:ext cx="9381826" cy="1025911"/>
          </a:xfrm>
        </p:spPr>
        <p:txBody>
          <a:bodyPr/>
          <a:lstStyle/>
          <a:p>
            <a:r>
              <a:rPr lang="en-US" sz="3200">
                <a:solidFill>
                  <a:srgbClr val="FFFFFF"/>
                </a:solidFill>
                <a:latin typeface="Open Sans"/>
                <a:ea typeface="Open Sans"/>
                <a:cs typeface="Arial"/>
              </a:rPr>
              <a:t>One Network- Digital Supply Chain Network and Control Tower Services  </a:t>
            </a:r>
            <a:endParaRPr lang="en-US" sz="3200"/>
          </a:p>
        </p:txBody>
      </p:sp>
      <p:pic>
        <p:nvPicPr>
          <p:cNvPr id="3" name="Control Tower Tall">
            <a:extLst>
              <a:ext uri="{FF2B5EF4-FFF2-40B4-BE49-F238E27FC236}">
                <a16:creationId xmlns:a16="http://schemas.microsoft.com/office/drawing/2014/main" id="{DFB4D680-29AC-5B06-93EB-1B8F6C2409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173" y="1377751"/>
            <a:ext cx="2274761" cy="5480249"/>
          </a:xfrm>
          <a:prstGeom prst="rect">
            <a:avLst/>
          </a:prstGeom>
        </p:spPr>
      </p:pic>
      <p:sp>
        <p:nvSpPr>
          <p:cNvPr id="4" name="Arrow: Right 3">
            <a:extLst>
              <a:ext uri="{FF2B5EF4-FFF2-40B4-BE49-F238E27FC236}">
                <a16:creationId xmlns:a16="http://schemas.microsoft.com/office/drawing/2014/main" id="{425F80FE-B700-5F91-2E29-00A052886E49}"/>
              </a:ext>
            </a:extLst>
          </p:cNvPr>
          <p:cNvSpPr/>
          <p:nvPr/>
        </p:nvSpPr>
        <p:spPr>
          <a:xfrm rot="16200000">
            <a:off x="-337935" y="3601841"/>
            <a:ext cx="5480247" cy="1028700"/>
          </a:xfrm>
          <a:prstGeom prst="rightArrow">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66409F71-F387-D702-9469-700B9E830185}"/>
              </a:ext>
            </a:extLst>
          </p:cNvPr>
          <p:cNvGrpSpPr/>
          <p:nvPr/>
        </p:nvGrpSpPr>
        <p:grpSpPr>
          <a:xfrm>
            <a:off x="2020139" y="4991194"/>
            <a:ext cx="5707519" cy="891545"/>
            <a:chOff x="2020139" y="4968340"/>
            <a:chExt cx="5707519" cy="914400"/>
          </a:xfrm>
        </p:grpSpPr>
        <p:sp>
          <p:nvSpPr>
            <p:cNvPr id="9" name="TextBox 8">
              <a:extLst>
                <a:ext uri="{FF2B5EF4-FFF2-40B4-BE49-F238E27FC236}">
                  <a16:creationId xmlns:a16="http://schemas.microsoft.com/office/drawing/2014/main" id="{1FD7A317-F8E7-EB55-0DA1-84D94CD8A626}"/>
                </a:ext>
              </a:extLst>
            </p:cNvPr>
            <p:cNvSpPr txBox="1"/>
            <p:nvPr/>
          </p:nvSpPr>
          <p:spPr>
            <a:xfrm>
              <a:off x="4471724" y="5000944"/>
              <a:ext cx="3255934" cy="849193"/>
            </a:xfrm>
            <a:prstGeom prst="rect">
              <a:avLst/>
            </a:prstGeom>
            <a:ln w="12700">
              <a:miter lim="400000"/>
            </a:ln>
            <a:extLst>
              <a:ext uri="{C572A759-6A51-4108-AA02-DFA0A04FC94B}">
                <ma14:wrappingTextBoxFlag xmlns:ma14="http://schemas.microsoft.com/office/mac/drawingml/2011/main" xmlns="" val="1"/>
              </a:ext>
            </a:extLst>
          </p:spPr>
          <p:txBody>
            <a:bodyPr wrap="square" lIns="91440" tIns="91440" rIns="0" bIns="91440" rtlCol="0" anchor="ctr">
              <a:normAutofit/>
            </a:bodyPr>
            <a:lstStyle/>
            <a:p>
              <a:pPr marL="0" marR="0" lvl="0" indent="0" defTabSz="1219170" rtl="0" eaLnBrk="1" fontAlgn="auto" latinLnBrk="0" hangingPunct="1">
                <a:lnSpc>
                  <a:spcPct val="100000"/>
                </a:lnSpc>
                <a:spcBef>
                  <a:spcPts val="0"/>
                </a:spcBef>
                <a:spcAft>
                  <a:spcPts val="0"/>
                </a:spcAft>
                <a:buClrTx/>
                <a:buSzTx/>
                <a:buFontTx/>
                <a:buNone/>
                <a:tabLst/>
                <a:defRPr/>
              </a:pPr>
              <a:r>
                <a:rPr lang="en-US" altLang="ja-JP" sz="1700" b="1">
                  <a:solidFill>
                    <a:srgbClr val="2DA2BF"/>
                  </a:solidFill>
                  <a:latin typeface="Open Sans" panose="020B0606030504020204" pitchFamily="34" charset="0"/>
                  <a:ea typeface="Open Sans" panose="020B0606030504020204" pitchFamily="34" charset="0"/>
                  <a:cs typeface="Open Sans" panose="020B0606030504020204" pitchFamily="34" charset="0"/>
                </a:rPr>
                <a:t>TRANSACTION AND MASTER DATA FUSION</a:t>
              </a:r>
            </a:p>
          </p:txBody>
        </p:sp>
        <p:sp>
          <p:nvSpPr>
            <p:cNvPr id="10" name="TextBox 9">
              <a:extLst>
                <a:ext uri="{FF2B5EF4-FFF2-40B4-BE49-F238E27FC236}">
                  <a16:creationId xmlns:a16="http://schemas.microsoft.com/office/drawing/2014/main" id="{1892EE76-B88E-2739-0247-FE1E96313693}"/>
                </a:ext>
              </a:extLst>
            </p:cNvPr>
            <p:cNvSpPr txBox="1"/>
            <p:nvPr/>
          </p:nvSpPr>
          <p:spPr>
            <a:xfrm>
              <a:off x="2020139" y="5029606"/>
              <a:ext cx="764095" cy="79186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rtlCol="0" anchor="ctr">
              <a:norm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grpSp>
          <p:nvGrpSpPr>
            <p:cNvPr id="11" name="Integrated DM">
              <a:extLst>
                <a:ext uri="{FF2B5EF4-FFF2-40B4-BE49-F238E27FC236}">
                  <a16:creationId xmlns:a16="http://schemas.microsoft.com/office/drawing/2014/main" id="{1C4F7FED-DECC-BD61-6CDD-749D6C256716}"/>
                </a:ext>
              </a:extLst>
            </p:cNvPr>
            <p:cNvGrpSpPr/>
            <p:nvPr/>
          </p:nvGrpSpPr>
          <p:grpSpPr>
            <a:xfrm>
              <a:off x="3113716" y="4968340"/>
              <a:ext cx="914400" cy="914400"/>
              <a:chOff x="2566474" y="3206266"/>
              <a:chExt cx="1253338" cy="1253338"/>
            </a:xfrm>
          </p:grpSpPr>
          <p:grpSp>
            <p:nvGrpSpPr>
              <p:cNvPr id="12" name="IDM Dot">
                <a:extLst>
                  <a:ext uri="{FF2B5EF4-FFF2-40B4-BE49-F238E27FC236}">
                    <a16:creationId xmlns:a16="http://schemas.microsoft.com/office/drawing/2014/main" id="{F4635E4B-85CB-B522-3E93-CAD7350D7C55}"/>
                  </a:ext>
                </a:extLst>
              </p:cNvPr>
              <p:cNvGrpSpPr/>
              <p:nvPr/>
            </p:nvGrpSpPr>
            <p:grpSpPr>
              <a:xfrm>
                <a:off x="2566474" y="3206266"/>
                <a:ext cx="1253338" cy="1253338"/>
                <a:chOff x="2566474" y="3206266"/>
                <a:chExt cx="1253338" cy="1253338"/>
              </a:xfrm>
            </p:grpSpPr>
            <p:sp>
              <p:nvSpPr>
                <p:cNvPr id="14" name="Oval 13">
                  <a:extLst>
                    <a:ext uri="{FF2B5EF4-FFF2-40B4-BE49-F238E27FC236}">
                      <a16:creationId xmlns:a16="http://schemas.microsoft.com/office/drawing/2014/main" id="{B618B5E1-5EC8-1D3A-B3D0-5F93EB12DE98}"/>
                    </a:ext>
                  </a:extLst>
                </p:cNvPr>
                <p:cNvSpPr>
                  <a:spLocks noChangeAspect="1"/>
                </p:cNvSpPr>
                <p:nvPr/>
              </p:nvSpPr>
              <p:spPr>
                <a:xfrm>
                  <a:off x="2566474" y="3206266"/>
                  <a:ext cx="1253338" cy="125333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latin typeface="Open Sans" panose="020B0606030504020204" pitchFamily="34" charset="0"/>
                  </a:endParaRPr>
                </a:p>
              </p:txBody>
            </p:sp>
            <p:cxnSp>
              <p:nvCxnSpPr>
                <p:cNvPr id="15" name="Straight Connector 14">
                  <a:extLst>
                    <a:ext uri="{FF2B5EF4-FFF2-40B4-BE49-F238E27FC236}">
                      <a16:creationId xmlns:a16="http://schemas.microsoft.com/office/drawing/2014/main" id="{E728D5B0-1D35-AB32-C16E-EF292CCBB1C4}"/>
                    </a:ext>
                  </a:extLst>
                </p:cNvPr>
                <p:cNvCxnSpPr>
                  <a:stCxn id="14" idx="0"/>
                  <a:endCxn id="14" idx="4"/>
                </p:cNvCxnSpPr>
                <p:nvPr/>
              </p:nvCxnSpPr>
              <p:spPr>
                <a:xfrm>
                  <a:off x="3193143" y="3206266"/>
                  <a:ext cx="0" cy="1253338"/>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AA92A22-D444-8AEE-B5B7-F4CCFD19F307}"/>
                    </a:ext>
                  </a:extLst>
                </p:cNvPr>
                <p:cNvCxnSpPr>
                  <a:stCxn id="14" idx="2"/>
                  <a:endCxn id="14" idx="6"/>
                </p:cNvCxnSpPr>
                <p:nvPr/>
              </p:nvCxnSpPr>
              <p:spPr>
                <a:xfrm>
                  <a:off x="2566474" y="3832935"/>
                  <a:ext cx="1253338"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F8CF261-EC78-FA0B-31D0-4A2CB630E97D}"/>
                    </a:ext>
                  </a:extLst>
                </p:cNvPr>
                <p:cNvCxnSpPr>
                  <a:stCxn id="14" idx="1"/>
                  <a:endCxn id="14" idx="5"/>
                </p:cNvCxnSpPr>
                <p:nvPr/>
              </p:nvCxnSpPr>
              <p:spPr>
                <a:xfrm>
                  <a:off x="2750021" y="3389813"/>
                  <a:ext cx="886244" cy="886244"/>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CF310DD-4866-F152-D886-65B5E036D29A}"/>
                    </a:ext>
                  </a:extLst>
                </p:cNvPr>
                <p:cNvCxnSpPr>
                  <a:stCxn id="14" idx="3"/>
                  <a:endCxn id="14" idx="7"/>
                </p:cNvCxnSpPr>
                <p:nvPr/>
              </p:nvCxnSpPr>
              <p:spPr>
                <a:xfrm flipV="1">
                  <a:off x="2750021" y="3389813"/>
                  <a:ext cx="886244" cy="886244"/>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BE5A1805-2859-1B0F-302C-783A81F85D15}"/>
                  </a:ext>
                </a:extLst>
              </p:cNvPr>
              <p:cNvSpPr txBox="1"/>
              <p:nvPr/>
            </p:nvSpPr>
            <p:spPr>
              <a:xfrm>
                <a:off x="2675898" y="3513256"/>
                <a:ext cx="1059130" cy="762802"/>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20" rIns="45719" bIns="45720" rtlCol="0" anchor="t">
                <a:noAutofit/>
              </a:bodyPr>
              <a:lstStyle/>
              <a:p>
                <a:pPr algn="ctr"/>
                <a:r>
                  <a:rPr lang="en-US" sz="1000" b="1">
                    <a:solidFill>
                      <a:schemeClr val="bg1"/>
                    </a:solidFill>
                    <a:latin typeface="Open Sans"/>
                    <a:ea typeface="Open Sans"/>
                    <a:cs typeface="Open Sans"/>
                  </a:rPr>
                  <a:t>Integrated Data Model</a:t>
                </a:r>
              </a:p>
              <a:p>
                <a:pPr algn="ctr"/>
                <a:endParaRPr lang="en-US" sz="1000" kern="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grpSp>
        <p:nvGrpSpPr>
          <p:cNvPr id="19" name="Group 18">
            <a:extLst>
              <a:ext uri="{FF2B5EF4-FFF2-40B4-BE49-F238E27FC236}">
                <a16:creationId xmlns:a16="http://schemas.microsoft.com/office/drawing/2014/main" id="{18180CCC-FA8C-8E0B-A65D-3D4911F9B225}"/>
              </a:ext>
            </a:extLst>
          </p:cNvPr>
          <p:cNvGrpSpPr/>
          <p:nvPr/>
        </p:nvGrpSpPr>
        <p:grpSpPr>
          <a:xfrm>
            <a:off x="2020140" y="2698456"/>
            <a:ext cx="5707518" cy="907429"/>
            <a:chOff x="2020140" y="2693719"/>
            <a:chExt cx="5707518" cy="930692"/>
          </a:xfrm>
        </p:grpSpPr>
        <p:sp>
          <p:nvSpPr>
            <p:cNvPr id="20" name="TextBox 19">
              <a:extLst>
                <a:ext uri="{FF2B5EF4-FFF2-40B4-BE49-F238E27FC236}">
                  <a16:creationId xmlns:a16="http://schemas.microsoft.com/office/drawing/2014/main" id="{21E90CE1-5AE1-4BC5-B7BB-8FEEDC1639BE}"/>
                </a:ext>
              </a:extLst>
            </p:cNvPr>
            <p:cNvSpPr txBox="1"/>
            <p:nvPr/>
          </p:nvSpPr>
          <p:spPr>
            <a:xfrm>
              <a:off x="4471724" y="2693719"/>
              <a:ext cx="3255934" cy="917495"/>
            </a:xfrm>
            <a:prstGeom prst="rect">
              <a:avLst/>
            </a:prstGeom>
            <a:ln w="12700">
              <a:miter lim="400000"/>
            </a:ln>
            <a:extLst>
              <a:ext uri="{C572A759-6A51-4108-AA02-DFA0A04FC94B}">
                <ma14:wrappingTextBoxFlag xmlns:ma14="http://schemas.microsoft.com/office/mac/drawingml/2011/main" xmlns="" val="1"/>
              </a:ext>
            </a:extLst>
          </p:spPr>
          <p:txBody>
            <a:bodyPr wrap="square" lIns="91440" tIns="91440" rIns="0" bIns="91440" rtlCol="0" anchor="ctr">
              <a:noAutofit/>
            </a:bodyPr>
            <a:lstStyle/>
            <a:p>
              <a:pPr marL="0" marR="0" lvl="0" indent="0" defTabSz="1219170" rtl="0" eaLnBrk="1" fontAlgn="auto" latinLnBrk="0" hangingPunct="1">
                <a:lnSpc>
                  <a:spcPct val="100000"/>
                </a:lnSpc>
                <a:spcBef>
                  <a:spcPts val="0"/>
                </a:spcBef>
                <a:spcAft>
                  <a:spcPts val="0"/>
                </a:spcAft>
                <a:buClrTx/>
                <a:buSzTx/>
                <a:buFontTx/>
                <a:buNone/>
                <a:tabLst/>
                <a:defRPr/>
              </a:pPr>
              <a:r>
                <a:rPr lang="en-US" sz="1700" b="1">
                  <a:solidFill>
                    <a:srgbClr val="2DA2BF"/>
                  </a:solidFill>
                  <a:latin typeface="Open Sans" panose="020B0606030504020204" pitchFamily="34" charset="0"/>
                  <a:ea typeface="Open Sans" panose="020B0606030504020204" pitchFamily="34" charset="0"/>
                  <a:cs typeface="Open Sans" panose="020B0606030504020204" pitchFamily="34" charset="0"/>
                </a:rPr>
                <a:t>SEMI-AUTONOMOUS – </a:t>
              </a:r>
            </a:p>
            <a:p>
              <a:pPr marL="0" marR="0" lvl="0" indent="0" defTabSz="1219170" rtl="0" eaLnBrk="1" fontAlgn="auto" latinLnBrk="0" hangingPunct="1">
                <a:lnSpc>
                  <a:spcPct val="100000"/>
                </a:lnSpc>
                <a:spcBef>
                  <a:spcPts val="0"/>
                </a:spcBef>
                <a:spcAft>
                  <a:spcPts val="0"/>
                </a:spcAft>
                <a:buClrTx/>
                <a:buSzTx/>
                <a:buFontTx/>
                <a:buNone/>
                <a:tabLst/>
                <a:defRPr/>
              </a:pPr>
              <a:r>
                <a:rPr lang="en-US" sz="1700" b="1">
                  <a:solidFill>
                    <a:srgbClr val="2DA2BF"/>
                  </a:solidFill>
                  <a:latin typeface="Open Sans" panose="020B0606030504020204" pitchFamily="34" charset="0"/>
                  <a:ea typeface="Open Sans" panose="020B0606030504020204" pitchFamily="34" charset="0"/>
                  <a:cs typeface="Open Sans" panose="020B0606030504020204" pitchFamily="34" charset="0"/>
                </a:rPr>
                <a:t>AI, AND PRESCRIPTIVE RESOLUTIONS</a:t>
              </a:r>
            </a:p>
          </p:txBody>
        </p:sp>
        <p:sp>
          <p:nvSpPr>
            <p:cNvPr id="21" name="TextBox 20">
              <a:extLst>
                <a:ext uri="{FF2B5EF4-FFF2-40B4-BE49-F238E27FC236}">
                  <a16:creationId xmlns:a16="http://schemas.microsoft.com/office/drawing/2014/main" id="{42BEDDF2-A192-CB77-E367-B35372EC62C0}"/>
                </a:ext>
              </a:extLst>
            </p:cNvPr>
            <p:cNvSpPr txBox="1"/>
            <p:nvPr/>
          </p:nvSpPr>
          <p:spPr>
            <a:xfrm>
              <a:off x="2020140" y="2811606"/>
              <a:ext cx="764095" cy="68172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rtlCol="0" anchor="ctr">
              <a:norm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grpSp>
          <p:nvGrpSpPr>
            <p:cNvPr id="22" name="Group 21">
              <a:extLst>
                <a:ext uri="{FF2B5EF4-FFF2-40B4-BE49-F238E27FC236}">
                  <a16:creationId xmlns:a16="http://schemas.microsoft.com/office/drawing/2014/main" id="{66E4EA3C-9DD1-D617-39B3-681CCD69669A}"/>
                </a:ext>
              </a:extLst>
            </p:cNvPr>
            <p:cNvGrpSpPr>
              <a:grpSpLocks noChangeAspect="1"/>
            </p:cNvGrpSpPr>
            <p:nvPr/>
          </p:nvGrpSpPr>
          <p:grpSpPr>
            <a:xfrm>
              <a:off x="3113716" y="2710011"/>
              <a:ext cx="914400" cy="914400"/>
              <a:chOff x="3540639" y="204303"/>
              <a:chExt cx="914400" cy="914400"/>
            </a:xfrm>
          </p:grpSpPr>
          <p:sp>
            <p:nvSpPr>
              <p:cNvPr id="23" name="Oval 22">
                <a:extLst>
                  <a:ext uri="{FF2B5EF4-FFF2-40B4-BE49-F238E27FC236}">
                    <a16:creationId xmlns:a16="http://schemas.microsoft.com/office/drawing/2014/main" id="{DBF0E04F-986D-360C-B1C8-9DBD7BEB4EFA}"/>
                  </a:ext>
                </a:extLst>
              </p:cNvPr>
              <p:cNvSpPr>
                <a:spLocks noChangeAspect="1"/>
              </p:cNvSpPr>
              <p:nvPr/>
            </p:nvSpPr>
            <p:spPr>
              <a:xfrm>
                <a:off x="3540639" y="204303"/>
                <a:ext cx="914400" cy="914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pic>
            <p:nvPicPr>
              <p:cNvPr id="24" name="Graphic 23">
                <a:extLst>
                  <a:ext uri="{FF2B5EF4-FFF2-40B4-BE49-F238E27FC236}">
                    <a16:creationId xmlns:a16="http://schemas.microsoft.com/office/drawing/2014/main" id="{5CCC9EC0-8D34-DD6E-4799-A6B048A9AF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23792" y="368336"/>
                <a:ext cx="548095" cy="586334"/>
              </a:xfrm>
              <a:prstGeom prst="rect">
                <a:avLst/>
              </a:prstGeom>
            </p:spPr>
          </p:pic>
        </p:grpSp>
      </p:grpSp>
      <p:grpSp>
        <p:nvGrpSpPr>
          <p:cNvPr id="25" name="Group 24">
            <a:extLst>
              <a:ext uri="{FF2B5EF4-FFF2-40B4-BE49-F238E27FC236}">
                <a16:creationId xmlns:a16="http://schemas.microsoft.com/office/drawing/2014/main" id="{8DFA9287-9F6E-C333-E4AF-D4E7C653229D}"/>
              </a:ext>
            </a:extLst>
          </p:cNvPr>
          <p:cNvGrpSpPr/>
          <p:nvPr/>
        </p:nvGrpSpPr>
        <p:grpSpPr>
          <a:xfrm>
            <a:off x="2029151" y="3810892"/>
            <a:ext cx="5698507" cy="977502"/>
            <a:chOff x="2029151" y="3784106"/>
            <a:chExt cx="5698507" cy="1002561"/>
          </a:xfrm>
        </p:grpSpPr>
        <p:sp>
          <p:nvSpPr>
            <p:cNvPr id="26" name="TextBox 25">
              <a:extLst>
                <a:ext uri="{FF2B5EF4-FFF2-40B4-BE49-F238E27FC236}">
                  <a16:creationId xmlns:a16="http://schemas.microsoft.com/office/drawing/2014/main" id="{5AA2832A-EF77-E151-2B63-77ABFE411158}"/>
                </a:ext>
              </a:extLst>
            </p:cNvPr>
            <p:cNvSpPr txBox="1"/>
            <p:nvPr/>
          </p:nvSpPr>
          <p:spPr>
            <a:xfrm>
              <a:off x="4471724" y="3784106"/>
              <a:ext cx="3255934" cy="1002561"/>
            </a:xfrm>
            <a:prstGeom prst="rect">
              <a:avLst/>
            </a:prstGeom>
            <a:ln w="12700">
              <a:miter lim="400000"/>
            </a:ln>
            <a:extLst>
              <a:ext uri="{C572A759-6A51-4108-AA02-DFA0A04FC94B}">
                <ma14:wrappingTextBoxFlag xmlns:ma14="http://schemas.microsoft.com/office/mac/drawingml/2011/main" xmlns="" val="1"/>
              </a:ext>
            </a:extLst>
          </p:spPr>
          <p:txBody>
            <a:bodyPr wrap="square" lIns="91440" tIns="91440" rIns="0" bIns="91440" rtlCol="0" anchor="ctr">
              <a:normAutofit/>
            </a:bodyPr>
            <a:lstStyle/>
            <a:p>
              <a:pPr marL="0" marR="0" lvl="0" indent="0" defTabSz="1219170" rtl="0" eaLnBrk="1" fontAlgn="auto" latinLnBrk="0" hangingPunct="1">
                <a:lnSpc>
                  <a:spcPct val="100000"/>
                </a:lnSpc>
                <a:spcBef>
                  <a:spcPts val="0"/>
                </a:spcBef>
                <a:spcAft>
                  <a:spcPts val="0"/>
                </a:spcAft>
                <a:buClrTx/>
                <a:buSzTx/>
                <a:buFontTx/>
                <a:buNone/>
                <a:tabLst/>
                <a:defRPr/>
              </a:pPr>
              <a:r>
                <a:rPr lang="en-US" altLang="ja-JP" sz="1700" b="1">
                  <a:solidFill>
                    <a:srgbClr val="2DA2BF"/>
                  </a:solidFill>
                  <a:latin typeface="Open Sans" panose="020B0606030504020204" pitchFamily="34" charset="0"/>
                  <a:ea typeface="Open Sans" panose="020B0606030504020204" pitchFamily="34" charset="0"/>
                  <a:cs typeface="Open Sans" panose="020B0606030504020204" pitchFamily="34" charset="0"/>
                </a:rPr>
                <a:t>DIGITIZATION, VISIBILITY, PROPAGATION</a:t>
              </a:r>
            </a:p>
          </p:txBody>
        </p:sp>
        <p:sp>
          <p:nvSpPr>
            <p:cNvPr id="27" name="TextBox 26">
              <a:extLst>
                <a:ext uri="{FF2B5EF4-FFF2-40B4-BE49-F238E27FC236}">
                  <a16:creationId xmlns:a16="http://schemas.microsoft.com/office/drawing/2014/main" id="{CAE650B7-247A-0C46-B4B8-9CB3D99D2FF6}"/>
                </a:ext>
              </a:extLst>
            </p:cNvPr>
            <p:cNvSpPr txBox="1"/>
            <p:nvPr/>
          </p:nvSpPr>
          <p:spPr>
            <a:xfrm>
              <a:off x="2029151" y="3889452"/>
              <a:ext cx="764095" cy="79186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rtlCol="0" anchor="ctr">
              <a:norm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grpSp>
          <p:nvGrpSpPr>
            <p:cNvPr id="28" name="Group 27">
              <a:extLst>
                <a:ext uri="{FF2B5EF4-FFF2-40B4-BE49-F238E27FC236}">
                  <a16:creationId xmlns:a16="http://schemas.microsoft.com/office/drawing/2014/main" id="{6F3AA48B-8274-A456-1A78-8C5D0CC8D44B}"/>
                </a:ext>
              </a:extLst>
            </p:cNvPr>
            <p:cNvGrpSpPr>
              <a:grpSpLocks noChangeAspect="1"/>
            </p:cNvGrpSpPr>
            <p:nvPr/>
          </p:nvGrpSpPr>
          <p:grpSpPr>
            <a:xfrm>
              <a:off x="3113716" y="3839175"/>
              <a:ext cx="914400" cy="914400"/>
              <a:chOff x="4590153" y="204303"/>
              <a:chExt cx="914400" cy="914400"/>
            </a:xfrm>
          </p:grpSpPr>
          <p:sp>
            <p:nvSpPr>
              <p:cNvPr id="29" name="Oval 28">
                <a:extLst>
                  <a:ext uri="{FF2B5EF4-FFF2-40B4-BE49-F238E27FC236}">
                    <a16:creationId xmlns:a16="http://schemas.microsoft.com/office/drawing/2014/main" id="{0CD2C04E-413D-1870-45E1-C66E1CE2941D}"/>
                  </a:ext>
                </a:extLst>
              </p:cNvPr>
              <p:cNvSpPr>
                <a:spLocks noChangeAspect="1"/>
              </p:cNvSpPr>
              <p:nvPr/>
            </p:nvSpPr>
            <p:spPr>
              <a:xfrm>
                <a:off x="4590153" y="204303"/>
                <a:ext cx="914400" cy="914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pic>
            <p:nvPicPr>
              <p:cNvPr id="30" name="Graphic 29">
                <a:extLst>
                  <a:ext uri="{FF2B5EF4-FFF2-40B4-BE49-F238E27FC236}">
                    <a16:creationId xmlns:a16="http://schemas.microsoft.com/office/drawing/2014/main" id="{70775D16-7C18-84C2-E641-CF0FB152E2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10279" y="413774"/>
                <a:ext cx="674149" cy="495459"/>
              </a:xfrm>
              <a:prstGeom prst="rect">
                <a:avLst/>
              </a:prstGeom>
            </p:spPr>
          </p:pic>
        </p:grpSp>
      </p:grpSp>
      <p:grpSp>
        <p:nvGrpSpPr>
          <p:cNvPr id="31" name="Group 30">
            <a:extLst>
              <a:ext uri="{FF2B5EF4-FFF2-40B4-BE49-F238E27FC236}">
                <a16:creationId xmlns:a16="http://schemas.microsoft.com/office/drawing/2014/main" id="{66E2C618-A23A-8A15-9A2A-7FEF448E2120}"/>
              </a:ext>
            </a:extLst>
          </p:cNvPr>
          <p:cNvGrpSpPr/>
          <p:nvPr/>
        </p:nvGrpSpPr>
        <p:grpSpPr>
          <a:xfrm>
            <a:off x="2020142" y="1603701"/>
            <a:ext cx="5707516" cy="891545"/>
            <a:chOff x="2020142" y="1580847"/>
            <a:chExt cx="5707516" cy="914400"/>
          </a:xfrm>
        </p:grpSpPr>
        <p:sp>
          <p:nvSpPr>
            <p:cNvPr id="32" name="TextBox 31">
              <a:extLst>
                <a:ext uri="{FF2B5EF4-FFF2-40B4-BE49-F238E27FC236}">
                  <a16:creationId xmlns:a16="http://schemas.microsoft.com/office/drawing/2014/main" id="{C7FD182F-C7DB-A971-DDE7-21A8A68BDD19}"/>
                </a:ext>
              </a:extLst>
            </p:cNvPr>
            <p:cNvSpPr txBox="1"/>
            <p:nvPr/>
          </p:nvSpPr>
          <p:spPr>
            <a:xfrm>
              <a:off x="4471724" y="1580847"/>
              <a:ext cx="3255934" cy="829950"/>
            </a:xfrm>
            <a:prstGeom prst="rect">
              <a:avLst/>
            </a:prstGeom>
            <a:ln w="12700">
              <a:miter lim="400000"/>
            </a:ln>
            <a:extLst>
              <a:ext uri="{C572A759-6A51-4108-AA02-DFA0A04FC94B}">
                <ma14:wrappingTextBoxFlag xmlns:ma14="http://schemas.microsoft.com/office/mac/drawingml/2011/main" xmlns="" val="1"/>
              </a:ext>
            </a:extLst>
          </p:spPr>
          <p:txBody>
            <a:bodyPr wrap="square" lIns="91440" tIns="91440" rIns="0" bIns="91440" rtlCol="0" anchor="ctr">
              <a:normAutofit/>
            </a:bodyPr>
            <a:lstStyle/>
            <a:p>
              <a:pPr marL="0" marR="0" lvl="0" indent="0" defTabSz="1219170" rtl="0" eaLnBrk="1" fontAlgn="auto" latinLnBrk="0" hangingPunct="1">
                <a:lnSpc>
                  <a:spcPct val="100000"/>
                </a:lnSpc>
                <a:spcBef>
                  <a:spcPts val="0"/>
                </a:spcBef>
                <a:spcAft>
                  <a:spcPts val="0"/>
                </a:spcAft>
                <a:buClrTx/>
                <a:buSzTx/>
                <a:buFontTx/>
                <a:buNone/>
                <a:tabLst/>
                <a:defRPr/>
              </a:pPr>
              <a:r>
                <a:rPr lang="en-US" sz="1700" b="1">
                  <a:solidFill>
                    <a:srgbClr val="2DA2BF"/>
                  </a:solidFill>
                  <a:latin typeface="Open Sans" panose="020B0606030504020204" pitchFamily="34" charset="0"/>
                  <a:ea typeface="Open Sans" panose="020B0606030504020204" pitchFamily="34" charset="0"/>
                  <a:cs typeface="Open Sans" panose="020B0606030504020204" pitchFamily="34" charset="0"/>
                </a:rPr>
                <a:t>DYNAMIC PROCESS</a:t>
              </a:r>
              <a:br>
                <a:rPr lang="en-US" sz="1700" b="1">
                  <a:solidFill>
                    <a:srgbClr val="2DA2BF"/>
                  </a:solidFill>
                  <a:latin typeface="Open Sans" panose="020B0606030504020204" pitchFamily="34" charset="0"/>
                  <a:ea typeface="Open Sans" panose="020B0606030504020204" pitchFamily="34" charset="0"/>
                  <a:cs typeface="Open Sans" panose="020B0606030504020204" pitchFamily="34" charset="0"/>
                </a:rPr>
              </a:br>
              <a:r>
                <a:rPr lang="en-US" sz="1700" b="1">
                  <a:solidFill>
                    <a:srgbClr val="2DA2BF"/>
                  </a:solidFill>
                  <a:latin typeface="Open Sans" panose="020B0606030504020204" pitchFamily="34" charset="0"/>
                  <a:ea typeface="Open Sans" panose="020B0606030504020204" pitchFamily="34" charset="0"/>
                  <a:cs typeface="Open Sans" panose="020B0606030504020204" pitchFamily="34" charset="0"/>
                </a:rPr>
                <a:t>ORCHESTRATION</a:t>
              </a:r>
            </a:p>
          </p:txBody>
        </p:sp>
        <p:sp>
          <p:nvSpPr>
            <p:cNvPr id="33" name="TextBox 32">
              <a:extLst>
                <a:ext uri="{FF2B5EF4-FFF2-40B4-BE49-F238E27FC236}">
                  <a16:creationId xmlns:a16="http://schemas.microsoft.com/office/drawing/2014/main" id="{FAB32DDD-E682-829C-C8A5-D2FC0396DFCC}"/>
                </a:ext>
              </a:extLst>
            </p:cNvPr>
            <p:cNvSpPr txBox="1"/>
            <p:nvPr/>
          </p:nvSpPr>
          <p:spPr>
            <a:xfrm>
              <a:off x="2020142" y="1654962"/>
              <a:ext cx="764095" cy="68172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rtlCol="0" anchor="ctr">
              <a:norm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grpSp>
          <p:nvGrpSpPr>
            <p:cNvPr id="34" name="Group 33">
              <a:extLst>
                <a:ext uri="{FF2B5EF4-FFF2-40B4-BE49-F238E27FC236}">
                  <a16:creationId xmlns:a16="http://schemas.microsoft.com/office/drawing/2014/main" id="{8D506F49-71F1-83E6-D846-B8E81F5DA19F}"/>
                </a:ext>
              </a:extLst>
            </p:cNvPr>
            <p:cNvGrpSpPr>
              <a:grpSpLocks noChangeAspect="1"/>
            </p:cNvGrpSpPr>
            <p:nvPr/>
          </p:nvGrpSpPr>
          <p:grpSpPr>
            <a:xfrm>
              <a:off x="3113716" y="1580847"/>
              <a:ext cx="914400" cy="914400"/>
              <a:chOff x="9837723" y="2420288"/>
              <a:chExt cx="914400" cy="914400"/>
            </a:xfrm>
          </p:grpSpPr>
          <p:sp>
            <p:nvSpPr>
              <p:cNvPr id="35" name="Oval 34">
                <a:extLst>
                  <a:ext uri="{FF2B5EF4-FFF2-40B4-BE49-F238E27FC236}">
                    <a16:creationId xmlns:a16="http://schemas.microsoft.com/office/drawing/2014/main" id="{5883846A-C82A-C76E-70B5-6DA27AF83FD2}"/>
                  </a:ext>
                </a:extLst>
              </p:cNvPr>
              <p:cNvSpPr>
                <a:spLocks noChangeAspect="1"/>
              </p:cNvSpPr>
              <p:nvPr/>
            </p:nvSpPr>
            <p:spPr>
              <a:xfrm>
                <a:off x="9837723" y="2420288"/>
                <a:ext cx="914400" cy="914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pic>
            <p:nvPicPr>
              <p:cNvPr id="36" name="Graphic 35">
                <a:extLst>
                  <a:ext uri="{FF2B5EF4-FFF2-40B4-BE49-F238E27FC236}">
                    <a16:creationId xmlns:a16="http://schemas.microsoft.com/office/drawing/2014/main" id="{430BC4F3-E639-B4D3-D43A-9F34F7DE5D3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07773" y="2590338"/>
                <a:ext cx="574301" cy="574301"/>
              </a:xfrm>
              <a:prstGeom prst="rect">
                <a:avLst/>
              </a:prstGeom>
            </p:spPr>
          </p:pic>
        </p:grpSp>
      </p:grpSp>
      <p:sp>
        <p:nvSpPr>
          <p:cNvPr id="37" name="Content Placeholder 8">
            <a:extLst>
              <a:ext uri="{FF2B5EF4-FFF2-40B4-BE49-F238E27FC236}">
                <a16:creationId xmlns:a16="http://schemas.microsoft.com/office/drawing/2014/main" id="{2BC1BB96-5E69-9E49-FFEF-B8486102AFD0}"/>
              </a:ext>
            </a:extLst>
          </p:cNvPr>
          <p:cNvSpPr txBox="1">
            <a:spLocks/>
          </p:cNvSpPr>
          <p:nvPr/>
        </p:nvSpPr>
        <p:spPr>
          <a:xfrm>
            <a:off x="8035620" y="1611985"/>
            <a:ext cx="3721956" cy="4406860"/>
          </a:xfrm>
          <a:prstGeom prst="rect">
            <a:avLst/>
          </a:prstGeom>
        </p:spPr>
        <p:style>
          <a:lnRef idx="0">
            <a:schemeClr val="accent2"/>
          </a:lnRef>
          <a:fillRef idx="3">
            <a:schemeClr val="accent2"/>
          </a:fillRef>
          <a:effectRef idx="3">
            <a:schemeClr val="accent2"/>
          </a:effectRef>
          <a:fontRef idx="minor">
            <a:schemeClr val="lt1"/>
          </a:fontRef>
        </p:style>
        <p:txBody>
          <a:bodyPr>
            <a:normAutofit/>
          </a:bodyPr>
          <a:lstStyle>
            <a:lvl1pPr marL="347663" indent="-347663" algn="l" defTabSz="1219170" rtl="0" eaLnBrk="1" latinLnBrk="0" hangingPunct="1">
              <a:spcBef>
                <a:spcPts val="1200"/>
              </a:spcBef>
              <a:buClr>
                <a:srgbClr val="2DA2BF"/>
              </a:buClr>
              <a:buFont typeface="Arial" panose="020B0604020202020204" pitchFamily="34" charset="0"/>
              <a:buChar char="•"/>
              <a:tabLst/>
              <a:defRPr sz="2800" b="0" i="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ts val="1200"/>
              </a:spcBef>
              <a:buClr>
                <a:srgbClr val="2DA2BF"/>
              </a:buClr>
              <a:buFont typeface="Calibri Light" panose="020F0302020204030204" pitchFamily="34" charset="0"/>
              <a:buChar char="◦"/>
              <a:tabLst/>
              <a:defRPr sz="2400" b="0" i="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ts val="1200"/>
              </a:spcBef>
              <a:buClr>
                <a:srgbClr val="2DA2BF"/>
              </a:buClr>
              <a:buSzPct val="80000"/>
              <a:buFont typeface="Wingdings" panose="05000000000000000000" pitchFamily="2" charset="2"/>
              <a:buChar char="§"/>
              <a:tabLst/>
              <a:defRPr sz="2400" b="0" i="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ts val="1200"/>
              </a:spcBef>
              <a:buClr>
                <a:srgbClr val="2DA2BF"/>
              </a:buClr>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ts val="1200"/>
              </a:spcBef>
              <a:buClr>
                <a:srgbClr val="2DA2BF"/>
              </a:buClr>
              <a:buSzPct val="80000"/>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Aft>
                <a:spcPts val="1200"/>
              </a:spcAft>
              <a:buNone/>
            </a:pPr>
            <a:r>
              <a:rPr lang="en-US" sz="1600" b="1">
                <a:solidFill>
                  <a:schemeClr val="bg1"/>
                </a:solidFill>
                <a:latin typeface="+mn-lt"/>
              </a:rPr>
              <a:t>A single, real-time platform for integrating planning and execution by orchestrating supply chain processes across partners and disparate systems. </a:t>
            </a:r>
            <a:endParaRPr lang="en-US" sz="1600">
              <a:solidFill>
                <a:schemeClr val="bg1"/>
              </a:solidFill>
              <a:latin typeface="+mn-lt"/>
              <a:ea typeface="Open Sans"/>
              <a:cs typeface="Open Sans"/>
            </a:endParaRPr>
          </a:p>
          <a:p>
            <a:pPr marL="168275" indent="-168275">
              <a:buClr>
                <a:schemeClr val="bg1"/>
              </a:buClr>
            </a:pPr>
            <a:r>
              <a:rPr lang="en-US" sz="1400">
                <a:solidFill>
                  <a:schemeClr val="bg1"/>
                </a:solidFill>
                <a:latin typeface="+mn-lt"/>
                <a:ea typeface="Open Sans"/>
                <a:cs typeface="Open Sans"/>
              </a:rPr>
              <a:t>End-to-End visibility across partners</a:t>
            </a:r>
          </a:p>
          <a:p>
            <a:pPr marL="168275" indent="-168275">
              <a:buClr>
                <a:schemeClr val="bg1"/>
              </a:buClr>
            </a:pPr>
            <a:r>
              <a:rPr lang="en-US" sz="1400">
                <a:solidFill>
                  <a:schemeClr val="bg1"/>
                </a:solidFill>
                <a:latin typeface="+mn-lt"/>
                <a:ea typeface="Open Sans"/>
                <a:cs typeface="Open Sans"/>
              </a:rPr>
              <a:t>Improved exception mgmt. by 90%</a:t>
            </a:r>
          </a:p>
          <a:p>
            <a:pPr marL="168275" indent="-168275">
              <a:buClr>
                <a:schemeClr val="bg1"/>
              </a:buClr>
            </a:pPr>
            <a:r>
              <a:rPr lang="en-US" sz="1400">
                <a:solidFill>
                  <a:schemeClr val="bg1"/>
                </a:solidFill>
                <a:latin typeface="+mn-lt"/>
                <a:ea typeface="Open Sans"/>
                <a:cs typeface="Open Sans"/>
              </a:rPr>
              <a:t>Reduced lead-time variability and improved agility </a:t>
            </a:r>
            <a:endParaRPr lang="en-US" sz="1400">
              <a:solidFill>
                <a:schemeClr val="bg1"/>
              </a:solidFill>
              <a:latin typeface="+mn-lt"/>
            </a:endParaRPr>
          </a:p>
          <a:p>
            <a:pPr marL="168275" indent="-168275">
              <a:buClr>
                <a:schemeClr val="bg1"/>
              </a:buClr>
            </a:pPr>
            <a:r>
              <a:rPr lang="en-US" sz="1400">
                <a:solidFill>
                  <a:schemeClr val="bg1"/>
                </a:solidFill>
                <a:latin typeface="+mn-lt"/>
                <a:ea typeface="Open Sans"/>
                <a:cs typeface="Open Sans"/>
              </a:rPr>
              <a:t>Eliminate all non- physical lead times </a:t>
            </a:r>
            <a:endParaRPr lang="en-US" sz="1400">
              <a:solidFill>
                <a:schemeClr val="bg1"/>
              </a:solidFill>
              <a:latin typeface="+mn-lt"/>
            </a:endParaRPr>
          </a:p>
          <a:p>
            <a:pPr marL="168275" indent="-168275">
              <a:buClr>
                <a:schemeClr val="bg1"/>
              </a:buClr>
            </a:pPr>
            <a:r>
              <a:rPr lang="en-US" sz="1400">
                <a:solidFill>
                  <a:schemeClr val="bg1"/>
                </a:solidFill>
                <a:latin typeface="+mn-lt"/>
                <a:ea typeface="Open Sans"/>
                <a:cs typeface="Open Sans"/>
              </a:rPr>
              <a:t>Single version of the truth across partners </a:t>
            </a:r>
          </a:p>
          <a:p>
            <a:pPr marL="168275" indent="-168275">
              <a:buClr>
                <a:schemeClr val="bg1"/>
              </a:buClr>
            </a:pPr>
            <a:r>
              <a:rPr lang="en-US" sz="1400">
                <a:solidFill>
                  <a:schemeClr val="bg1"/>
                </a:solidFill>
                <a:latin typeface="+mn-lt"/>
                <a:ea typeface="Open Sans"/>
                <a:cs typeface="Open Sans"/>
              </a:rPr>
              <a:t>Value for all participants</a:t>
            </a:r>
          </a:p>
        </p:txBody>
      </p:sp>
    </p:spTree>
    <p:extLst>
      <p:ext uri="{BB962C8B-B14F-4D97-AF65-F5344CB8AC3E}">
        <p14:creationId xmlns:p14="http://schemas.microsoft.com/office/powerpoint/2010/main" val="2272208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29E297-E798-08B1-A1CC-65371311D18E}"/>
              </a:ext>
            </a:extLst>
          </p:cNvPr>
          <p:cNvSpPr>
            <a:spLocks noGrp="1"/>
          </p:cNvSpPr>
          <p:nvPr>
            <p:ph type="body" sz="quarter" idx="11"/>
          </p:nvPr>
        </p:nvSpPr>
        <p:spPr/>
        <p:txBody>
          <a:bodyPr/>
          <a:lstStyle/>
          <a:p>
            <a:r>
              <a:rPr lang="en-US" sz="3200">
                <a:latin typeface="Open Sans"/>
                <a:ea typeface="Open Sans"/>
              </a:rPr>
              <a:t>DIGITAL SUPPLY CHAIN NETWORK</a:t>
            </a:r>
            <a:endParaRPr lang="en-US" sz="3200">
              <a:latin typeface="Open Sans"/>
            </a:endParaRPr>
          </a:p>
          <a:p>
            <a:r>
              <a:rPr lang="en-US" sz="3200" i="1">
                <a:latin typeface="Open Sans"/>
                <a:ea typeface="Open Sans"/>
              </a:rPr>
              <a:t>is a 3-Way System </a:t>
            </a:r>
            <a:endParaRPr lang="en-US" sz="3200">
              <a:latin typeface="Open Sans"/>
            </a:endParaRPr>
          </a:p>
        </p:txBody>
      </p:sp>
      <p:pic>
        <p:nvPicPr>
          <p:cNvPr id="3" name="Picture 2">
            <a:extLst>
              <a:ext uri="{FF2B5EF4-FFF2-40B4-BE49-F238E27FC236}">
                <a16:creationId xmlns:a16="http://schemas.microsoft.com/office/drawing/2014/main" id="{DBA6CD77-4FFD-D0C4-2709-EE4270F682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62177" y="1438577"/>
            <a:ext cx="6257215" cy="2838378"/>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4" name="Rectangle: Rounded Corners 3">
            <a:extLst>
              <a:ext uri="{FF2B5EF4-FFF2-40B4-BE49-F238E27FC236}">
                <a16:creationId xmlns:a16="http://schemas.microsoft.com/office/drawing/2014/main" id="{EFC45C1D-3E3D-CBA2-6BFC-045908EAE652}"/>
              </a:ext>
            </a:extLst>
          </p:cNvPr>
          <p:cNvSpPr/>
          <p:nvPr/>
        </p:nvSpPr>
        <p:spPr>
          <a:xfrm>
            <a:off x="4837213" y="1354435"/>
            <a:ext cx="2352516" cy="422922"/>
          </a:xfrm>
          <a:prstGeom prst="roundRect">
            <a:avLst/>
          </a:prstGeom>
          <a:solidFill>
            <a:srgbClr val="D9443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lnSpc>
                <a:spcPct val="75000"/>
              </a:lnSpc>
              <a:defRPr/>
            </a:pPr>
            <a:r>
              <a:rPr lang="en-US" sz="1200" b="1">
                <a:solidFill>
                  <a:prstClr val="white"/>
                </a:solidFill>
                <a:latin typeface="+mj-lt"/>
              </a:rPr>
              <a:t>Projected Inventory View</a:t>
            </a:r>
          </a:p>
        </p:txBody>
      </p:sp>
      <p:grpSp>
        <p:nvGrpSpPr>
          <p:cNvPr id="5" name="Group 4">
            <a:extLst>
              <a:ext uri="{FF2B5EF4-FFF2-40B4-BE49-F238E27FC236}">
                <a16:creationId xmlns:a16="http://schemas.microsoft.com/office/drawing/2014/main" id="{C4D739C9-9E09-4382-FBAF-5A2971AD9F89}"/>
              </a:ext>
            </a:extLst>
          </p:cNvPr>
          <p:cNvGrpSpPr/>
          <p:nvPr/>
        </p:nvGrpSpPr>
        <p:grpSpPr>
          <a:xfrm>
            <a:off x="7049215" y="2900016"/>
            <a:ext cx="4401955" cy="2082600"/>
            <a:chOff x="526606" y="474285"/>
            <a:chExt cx="10991480" cy="5431565"/>
          </a:xfrm>
        </p:grpSpPr>
        <p:pic>
          <p:nvPicPr>
            <p:cNvPr id="7" name="Picture 6">
              <a:extLst>
                <a:ext uri="{FF2B5EF4-FFF2-40B4-BE49-F238E27FC236}">
                  <a16:creationId xmlns:a16="http://schemas.microsoft.com/office/drawing/2014/main" id="{C31D4299-35AB-3F10-9305-2A97CB4FED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6606" y="474285"/>
              <a:ext cx="10991480" cy="5431565"/>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69158BA2-EE0D-4C0B-ED7D-234B7AA3794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26796" y="3091430"/>
              <a:ext cx="9895820" cy="2260746"/>
            </a:xfrm>
            <a:prstGeom prst="rect">
              <a:avLst/>
            </a:prstGeom>
          </p:spPr>
        </p:pic>
      </p:grpSp>
      <p:sp>
        <p:nvSpPr>
          <p:cNvPr id="10" name="Rectangle: Rounded Corners 9">
            <a:extLst>
              <a:ext uri="{FF2B5EF4-FFF2-40B4-BE49-F238E27FC236}">
                <a16:creationId xmlns:a16="http://schemas.microsoft.com/office/drawing/2014/main" id="{F92F939B-C20B-4A8E-E564-8C217501FDE6}"/>
              </a:ext>
            </a:extLst>
          </p:cNvPr>
          <p:cNvSpPr/>
          <p:nvPr/>
        </p:nvSpPr>
        <p:spPr>
          <a:xfrm>
            <a:off x="9069626" y="4951113"/>
            <a:ext cx="2352516" cy="422922"/>
          </a:xfrm>
          <a:prstGeom prst="roundRect">
            <a:avLst/>
          </a:prstGeom>
          <a:solidFill>
            <a:srgbClr val="00206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lnSpc>
                <a:spcPct val="75000"/>
              </a:lnSpc>
              <a:defRPr/>
            </a:pPr>
            <a:r>
              <a:rPr lang="en-US" sz="1200" b="1">
                <a:solidFill>
                  <a:prstClr val="white"/>
                </a:solidFill>
                <a:latin typeface="+mj-lt"/>
              </a:rPr>
              <a:t>Order View from RMS</a:t>
            </a:r>
          </a:p>
        </p:txBody>
      </p:sp>
      <p:grpSp>
        <p:nvGrpSpPr>
          <p:cNvPr id="12" name="Group 11">
            <a:extLst>
              <a:ext uri="{FF2B5EF4-FFF2-40B4-BE49-F238E27FC236}">
                <a16:creationId xmlns:a16="http://schemas.microsoft.com/office/drawing/2014/main" id="{3BCBA17C-CF8E-AB40-4DCE-8D54208085AB}"/>
              </a:ext>
            </a:extLst>
          </p:cNvPr>
          <p:cNvGrpSpPr/>
          <p:nvPr/>
        </p:nvGrpSpPr>
        <p:grpSpPr>
          <a:xfrm>
            <a:off x="4385589" y="3900154"/>
            <a:ext cx="4278645" cy="2157839"/>
            <a:chOff x="302004" y="600818"/>
            <a:chExt cx="11558127" cy="5657012"/>
          </a:xfrm>
        </p:grpSpPr>
        <p:pic>
          <p:nvPicPr>
            <p:cNvPr id="14" name="Picture 13">
              <a:extLst>
                <a:ext uri="{FF2B5EF4-FFF2-40B4-BE49-F238E27FC236}">
                  <a16:creationId xmlns:a16="http://schemas.microsoft.com/office/drawing/2014/main" id="{41404C41-45D3-6F93-4281-37D6940188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2004" y="600818"/>
              <a:ext cx="11558127" cy="5657012"/>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8E3C67B7-23CD-9B61-FEDF-3C3539E4285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74796" y="1190056"/>
              <a:ext cx="10711736" cy="4506069"/>
            </a:xfrm>
            <a:prstGeom prst="rect">
              <a:avLst/>
            </a:prstGeom>
          </p:spPr>
        </p:pic>
      </p:grpSp>
      <p:sp>
        <p:nvSpPr>
          <p:cNvPr id="17" name="Rectangle: Rounded Corners 16">
            <a:extLst>
              <a:ext uri="{FF2B5EF4-FFF2-40B4-BE49-F238E27FC236}">
                <a16:creationId xmlns:a16="http://schemas.microsoft.com/office/drawing/2014/main" id="{C3C6F43B-B1BB-4E4B-CAD6-47182928EFA1}"/>
              </a:ext>
            </a:extLst>
          </p:cNvPr>
          <p:cNvSpPr/>
          <p:nvPr/>
        </p:nvSpPr>
        <p:spPr>
          <a:xfrm>
            <a:off x="4889523" y="5562047"/>
            <a:ext cx="2346323" cy="420707"/>
          </a:xfrm>
          <a:prstGeom prst="roundRect">
            <a:avLst/>
          </a:prstGeom>
          <a:solidFill>
            <a:srgbClr val="00206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lnSpc>
                <a:spcPct val="75000"/>
              </a:lnSpc>
              <a:defRPr/>
            </a:pPr>
            <a:r>
              <a:rPr lang="en-US" sz="1200" b="1">
                <a:solidFill>
                  <a:prstClr val="white"/>
                </a:solidFill>
                <a:latin typeface="+mj-lt"/>
              </a:rPr>
              <a:t>Shipment View from LSP</a:t>
            </a:r>
          </a:p>
        </p:txBody>
      </p:sp>
      <p:grpSp>
        <p:nvGrpSpPr>
          <p:cNvPr id="18" name="Group 17">
            <a:extLst>
              <a:ext uri="{FF2B5EF4-FFF2-40B4-BE49-F238E27FC236}">
                <a16:creationId xmlns:a16="http://schemas.microsoft.com/office/drawing/2014/main" id="{007CB1BB-97E7-0AFB-7802-4735A261A105}"/>
              </a:ext>
            </a:extLst>
          </p:cNvPr>
          <p:cNvGrpSpPr/>
          <p:nvPr/>
        </p:nvGrpSpPr>
        <p:grpSpPr>
          <a:xfrm>
            <a:off x="955534" y="2822671"/>
            <a:ext cx="4920573" cy="2328255"/>
            <a:chOff x="1007552" y="616178"/>
            <a:chExt cx="10305006" cy="5038002"/>
          </a:xfrm>
        </p:grpSpPr>
        <p:pic>
          <p:nvPicPr>
            <p:cNvPr id="20" name="Picture 19">
              <a:extLst>
                <a:ext uri="{FF2B5EF4-FFF2-40B4-BE49-F238E27FC236}">
                  <a16:creationId xmlns:a16="http://schemas.microsoft.com/office/drawing/2014/main" id="{02D6FD8D-1AC3-ECCB-FF92-D88805F0172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7552" y="616178"/>
              <a:ext cx="10305006" cy="5038002"/>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63B1619D-BF7C-7F55-82EC-2CA0625FDBC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979801" y="3055165"/>
              <a:ext cx="9250785" cy="1751727"/>
            </a:xfrm>
            <a:prstGeom prst="rect">
              <a:avLst/>
            </a:prstGeom>
          </p:spPr>
        </p:pic>
      </p:grpSp>
      <p:sp>
        <p:nvSpPr>
          <p:cNvPr id="24" name="Rectangle: Rounded Corners 23">
            <a:extLst>
              <a:ext uri="{FF2B5EF4-FFF2-40B4-BE49-F238E27FC236}">
                <a16:creationId xmlns:a16="http://schemas.microsoft.com/office/drawing/2014/main" id="{0F61432C-43A8-42BE-9844-B84CD563C8E9}"/>
              </a:ext>
            </a:extLst>
          </p:cNvPr>
          <p:cNvSpPr/>
          <p:nvPr/>
        </p:nvSpPr>
        <p:spPr>
          <a:xfrm>
            <a:off x="901390" y="2434843"/>
            <a:ext cx="2352516" cy="422922"/>
          </a:xfrm>
          <a:prstGeom prst="roundRect">
            <a:avLst/>
          </a:prstGeom>
          <a:solidFill>
            <a:srgbClr val="00206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lnSpc>
                <a:spcPct val="75000"/>
              </a:lnSpc>
              <a:defRPr/>
            </a:pPr>
            <a:r>
              <a:rPr lang="en-US" sz="1200" b="1">
                <a:solidFill>
                  <a:prstClr val="white"/>
                </a:solidFill>
                <a:latin typeface="+mj-lt"/>
              </a:rPr>
              <a:t>Order View from Bayer</a:t>
            </a:r>
          </a:p>
        </p:txBody>
      </p:sp>
      <p:grpSp>
        <p:nvGrpSpPr>
          <p:cNvPr id="27" name="Group 26">
            <a:extLst>
              <a:ext uri="{FF2B5EF4-FFF2-40B4-BE49-F238E27FC236}">
                <a16:creationId xmlns:a16="http://schemas.microsoft.com/office/drawing/2014/main" id="{778095BA-C9F0-F5AA-71BD-B02DC2118F10}"/>
              </a:ext>
            </a:extLst>
          </p:cNvPr>
          <p:cNvGrpSpPr/>
          <p:nvPr/>
        </p:nvGrpSpPr>
        <p:grpSpPr>
          <a:xfrm>
            <a:off x="3704443" y="1354435"/>
            <a:ext cx="6898742" cy="4326218"/>
            <a:chOff x="3215344" y="799230"/>
            <a:chExt cx="7820966" cy="5308690"/>
          </a:xfrm>
        </p:grpSpPr>
        <p:pic>
          <p:nvPicPr>
            <p:cNvPr id="28" name="Picture 27">
              <a:extLst>
                <a:ext uri="{FF2B5EF4-FFF2-40B4-BE49-F238E27FC236}">
                  <a16:creationId xmlns:a16="http://schemas.microsoft.com/office/drawing/2014/main" id="{91588C87-94C8-9840-0F61-8E2A5E0BF1F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215344" y="902480"/>
              <a:ext cx="6090900" cy="3482966"/>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29" name="Rectangle: Rounded Corners 28">
              <a:extLst>
                <a:ext uri="{FF2B5EF4-FFF2-40B4-BE49-F238E27FC236}">
                  <a16:creationId xmlns:a16="http://schemas.microsoft.com/office/drawing/2014/main" id="{99273230-CFF6-2B00-D148-2D8F804B2242}"/>
                </a:ext>
              </a:extLst>
            </p:cNvPr>
            <p:cNvSpPr/>
            <p:nvPr/>
          </p:nvSpPr>
          <p:spPr>
            <a:xfrm>
              <a:off x="4499542" y="799230"/>
              <a:ext cx="2667000" cy="518967"/>
            </a:xfrm>
            <a:prstGeom prst="roundRect">
              <a:avLst/>
            </a:prstGeom>
            <a:solidFill>
              <a:srgbClr val="00206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lnSpc>
                  <a:spcPct val="75000"/>
                </a:lnSpc>
                <a:defRPr/>
              </a:pPr>
              <a:r>
                <a:rPr lang="en-US" sz="1200" b="1">
                  <a:solidFill>
                    <a:prstClr val="white"/>
                  </a:solidFill>
                  <a:latin typeface="+mj-lt"/>
                </a:rPr>
                <a:t>Shared View</a:t>
              </a:r>
            </a:p>
          </p:txBody>
        </p:sp>
        <p:grpSp>
          <p:nvGrpSpPr>
            <p:cNvPr id="30" name="Group 29">
              <a:extLst>
                <a:ext uri="{FF2B5EF4-FFF2-40B4-BE49-F238E27FC236}">
                  <a16:creationId xmlns:a16="http://schemas.microsoft.com/office/drawing/2014/main" id="{EE135636-1FD7-372B-62A3-331A1AA4E8EE}"/>
                </a:ext>
              </a:extLst>
            </p:cNvPr>
            <p:cNvGrpSpPr/>
            <p:nvPr/>
          </p:nvGrpSpPr>
          <p:grpSpPr>
            <a:xfrm>
              <a:off x="4347142" y="4063009"/>
              <a:ext cx="6689168" cy="2044911"/>
              <a:chOff x="4347142" y="4063009"/>
              <a:chExt cx="6689168" cy="2044911"/>
            </a:xfrm>
          </p:grpSpPr>
          <p:cxnSp>
            <p:nvCxnSpPr>
              <p:cNvPr id="31" name="Straight Arrow Connector 30">
                <a:extLst>
                  <a:ext uri="{FF2B5EF4-FFF2-40B4-BE49-F238E27FC236}">
                    <a16:creationId xmlns:a16="http://schemas.microsoft.com/office/drawing/2014/main" id="{A462942D-5FD4-3A3E-B597-A4A8F28375D4}"/>
                  </a:ext>
                </a:extLst>
              </p:cNvPr>
              <p:cNvCxnSpPr>
                <a:cxnSpLocks/>
                <a:stCxn id="33" idx="7"/>
              </p:cNvCxnSpPr>
              <p:nvPr/>
            </p:nvCxnSpPr>
            <p:spPr>
              <a:xfrm flipV="1">
                <a:off x="4607305" y="4063009"/>
                <a:ext cx="1048608" cy="470119"/>
              </a:xfrm>
              <a:prstGeom prst="straightConnector1">
                <a:avLst/>
              </a:prstGeom>
              <a:ln w="25400">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98C778D-FF2F-30FD-72BE-2BDF53964B1F}"/>
                  </a:ext>
                </a:extLst>
              </p:cNvPr>
              <p:cNvCxnSpPr>
                <a:cxnSpLocks/>
                <a:stCxn id="34" idx="0"/>
              </p:cNvCxnSpPr>
              <p:nvPr/>
            </p:nvCxnSpPr>
            <p:spPr>
              <a:xfrm flipH="1" flipV="1">
                <a:off x="6476025" y="4402666"/>
                <a:ext cx="962358" cy="1400454"/>
              </a:xfrm>
              <a:prstGeom prst="straightConnector1">
                <a:avLst/>
              </a:prstGeom>
              <a:ln w="25400">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F2EBCCCB-FBBB-FDF3-89AA-441DA2F052CE}"/>
                  </a:ext>
                </a:extLst>
              </p:cNvPr>
              <p:cNvSpPr/>
              <p:nvPr/>
            </p:nvSpPr>
            <p:spPr>
              <a:xfrm>
                <a:off x="4347142" y="4488491"/>
                <a:ext cx="304800" cy="3048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a:solidFill>
                    <a:prstClr val="white"/>
                  </a:solidFill>
                  <a:latin typeface="+mj-lt"/>
                </a:endParaRPr>
              </a:p>
            </p:txBody>
          </p:sp>
          <p:sp>
            <p:nvSpPr>
              <p:cNvPr id="34" name="Oval 33">
                <a:extLst>
                  <a:ext uri="{FF2B5EF4-FFF2-40B4-BE49-F238E27FC236}">
                    <a16:creationId xmlns:a16="http://schemas.microsoft.com/office/drawing/2014/main" id="{0B5AD9D8-5663-029F-C86C-7C6C24D4D422}"/>
                  </a:ext>
                </a:extLst>
              </p:cNvPr>
              <p:cNvSpPr/>
              <p:nvPr/>
            </p:nvSpPr>
            <p:spPr>
              <a:xfrm>
                <a:off x="7285983" y="5803120"/>
                <a:ext cx="304800" cy="3048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a:solidFill>
                    <a:prstClr val="white"/>
                  </a:solidFill>
                  <a:latin typeface="+mj-lt"/>
                </a:endParaRPr>
              </a:p>
            </p:txBody>
          </p:sp>
          <p:cxnSp>
            <p:nvCxnSpPr>
              <p:cNvPr id="35" name="Straight Arrow Connector 34">
                <a:extLst>
                  <a:ext uri="{FF2B5EF4-FFF2-40B4-BE49-F238E27FC236}">
                    <a16:creationId xmlns:a16="http://schemas.microsoft.com/office/drawing/2014/main" id="{9EF3EF7E-96F1-894E-85AF-59C22AF2044E}"/>
                  </a:ext>
                </a:extLst>
              </p:cNvPr>
              <p:cNvCxnSpPr>
                <a:cxnSpLocks/>
                <a:stCxn id="36" idx="1"/>
              </p:cNvCxnSpPr>
              <p:nvPr/>
            </p:nvCxnSpPr>
            <p:spPr>
              <a:xfrm flipH="1" flipV="1">
                <a:off x="7524323" y="4108649"/>
                <a:ext cx="3251824" cy="469116"/>
              </a:xfrm>
              <a:prstGeom prst="straightConnector1">
                <a:avLst/>
              </a:prstGeom>
              <a:ln w="25400">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2BA3E102-C4C4-2E5A-2A8F-C27332B44E90}"/>
                  </a:ext>
                </a:extLst>
              </p:cNvPr>
              <p:cNvSpPr/>
              <p:nvPr/>
            </p:nvSpPr>
            <p:spPr>
              <a:xfrm>
                <a:off x="10731510" y="4533128"/>
                <a:ext cx="304800" cy="3048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a:solidFill>
                    <a:prstClr val="white"/>
                  </a:solidFill>
                  <a:latin typeface="+mj-lt"/>
                </a:endParaRPr>
              </a:p>
            </p:txBody>
          </p:sp>
        </p:grpSp>
      </p:grpSp>
      <p:sp>
        <p:nvSpPr>
          <p:cNvPr id="37" name="Rectangle 36">
            <a:extLst>
              <a:ext uri="{FF2B5EF4-FFF2-40B4-BE49-F238E27FC236}">
                <a16:creationId xmlns:a16="http://schemas.microsoft.com/office/drawing/2014/main" id="{6C95D344-9027-FC67-8426-6DC52A1D927C}"/>
              </a:ext>
            </a:extLst>
          </p:cNvPr>
          <p:cNvSpPr/>
          <p:nvPr/>
        </p:nvSpPr>
        <p:spPr>
          <a:xfrm>
            <a:off x="5876107" y="3949820"/>
            <a:ext cx="1629215" cy="335506"/>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sp>
        <p:nvSpPr>
          <p:cNvPr id="39" name="Content Placeholder 2">
            <a:extLst>
              <a:ext uri="{FF2B5EF4-FFF2-40B4-BE49-F238E27FC236}">
                <a16:creationId xmlns:a16="http://schemas.microsoft.com/office/drawing/2014/main" id="{F9C36BCB-B447-EB12-7954-F0C508AED988}"/>
              </a:ext>
            </a:extLst>
          </p:cNvPr>
          <p:cNvSpPr txBox="1">
            <a:spLocks/>
          </p:cNvSpPr>
          <p:nvPr/>
        </p:nvSpPr>
        <p:spPr>
          <a:xfrm>
            <a:off x="1033239" y="6179769"/>
            <a:ext cx="10143205" cy="528393"/>
          </a:xfrm>
          <a:prstGeom prst="rect">
            <a:avLst/>
          </a:prstGeom>
          <a:solidFill>
            <a:srgbClr val="002060"/>
          </a:solidFill>
        </p:spPr>
        <p:txBody>
          <a:bodyPr lIns="91440" tIns="45720" rIns="91440" bIns="45720" anchor="t">
            <a:noAutofit/>
          </a:bodyPr>
          <a:lstStyle>
            <a:lvl1pPr marL="347663" indent="-347663" algn="l" defTabSz="1219170" rtl="0" eaLnBrk="1" latinLnBrk="0" hangingPunct="1">
              <a:spcBef>
                <a:spcPts val="1200"/>
              </a:spcBef>
              <a:buClr>
                <a:srgbClr val="2DA2BF"/>
              </a:buClr>
              <a:buFont typeface="Arial" panose="020B0604020202020204" pitchFamily="34" charset="0"/>
              <a:buChar char="•"/>
              <a:tabLst/>
              <a:defRPr sz="2800" b="0" i="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ts val="1200"/>
              </a:spcBef>
              <a:buClr>
                <a:srgbClr val="2DA2BF"/>
              </a:buClr>
              <a:buFont typeface="Calibri Light" panose="020F0302020204030204" pitchFamily="34" charset="0"/>
              <a:buChar char="◦"/>
              <a:tabLst/>
              <a:defRPr sz="2400" b="0" i="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ts val="1200"/>
              </a:spcBef>
              <a:buClr>
                <a:srgbClr val="2DA2BF"/>
              </a:buClr>
              <a:buSzPct val="80000"/>
              <a:buFont typeface="Wingdings" panose="05000000000000000000" pitchFamily="2" charset="2"/>
              <a:buChar char="§"/>
              <a:tabLst/>
              <a:defRPr sz="2400" b="0" i="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ts val="1200"/>
              </a:spcBef>
              <a:buClr>
                <a:srgbClr val="2DA2BF"/>
              </a:buClr>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ts val="1200"/>
              </a:spcBef>
              <a:buClr>
                <a:srgbClr val="2DA2BF"/>
              </a:buClr>
              <a:buSzPct val="80000"/>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321945" lvl="1" indent="0" algn="ctr">
              <a:spcBef>
                <a:spcPts val="600"/>
              </a:spcBef>
              <a:buNone/>
            </a:pPr>
            <a:r>
              <a:rPr lang="en-US" sz="1600" b="1">
                <a:solidFill>
                  <a:schemeClr val="bg1"/>
                </a:solidFill>
                <a:latin typeface="Open Sans"/>
                <a:ea typeface="Open Sans"/>
                <a:cs typeface="Open Sans"/>
              </a:rPr>
              <a:t>A “shared system” considerably reduces problem identification and resolution cycles and eliminates numerous manual and repetitive activities.</a:t>
            </a:r>
            <a:endParaRPr lang="en-US" sz="1200" b="1">
              <a:solidFill>
                <a:schemeClr val="bg1"/>
              </a:solidFill>
              <a:latin typeface="Open Sans"/>
              <a:ea typeface="Open Sans"/>
              <a:cs typeface="Open Sans"/>
            </a:endParaRPr>
          </a:p>
        </p:txBody>
      </p:sp>
    </p:spTree>
    <p:extLst>
      <p:ext uri="{BB962C8B-B14F-4D97-AF65-F5344CB8AC3E}">
        <p14:creationId xmlns:p14="http://schemas.microsoft.com/office/powerpoint/2010/main" val="34352565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ne Network Enterprises">
  <a:themeElements>
    <a:clrScheme name="ONE Standard Colors">
      <a:dk1>
        <a:srgbClr val="000000"/>
      </a:dk1>
      <a:lt1>
        <a:srgbClr val="FFFFFF"/>
      </a:lt1>
      <a:dk2>
        <a:srgbClr val="031434"/>
      </a:dk2>
      <a:lt2>
        <a:srgbClr val="F1F1F1"/>
      </a:lt2>
      <a:accent1>
        <a:srgbClr val="1D3446"/>
      </a:accent1>
      <a:accent2>
        <a:srgbClr val="2CA2BF"/>
      </a:accent2>
      <a:accent3>
        <a:srgbClr val="00C085"/>
      </a:accent3>
      <a:accent4>
        <a:srgbClr val="FB9200"/>
      </a:accent4>
      <a:accent5>
        <a:srgbClr val="990000"/>
      </a:accent5>
      <a:accent6>
        <a:srgbClr val="454545"/>
      </a:accent6>
      <a:hlink>
        <a:srgbClr val="0000FF"/>
      </a:hlink>
      <a:folHlink>
        <a:srgbClr val="800080"/>
      </a:folHlink>
    </a:clrScheme>
    <a:fontScheme name="ONE Open 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pPr>
      <a:bodyPr/>
      <a:lstStyle/>
      <a:style>
        <a:lnRef idx="1">
          <a:schemeClr val="accent1"/>
        </a:lnRef>
        <a:fillRef idx="0">
          <a:schemeClr val="accent1"/>
        </a:fillRef>
        <a:effectRef idx="0">
          <a:schemeClr val="accent1"/>
        </a:effectRef>
        <a:fontRef idx="minor">
          <a:schemeClr val="tx1"/>
        </a:fontRef>
      </a:style>
    </a:lnDef>
    <a:txDef>
      <a:spPr>
        <a:ln w="12700">
          <a:miter lim="400000"/>
        </a:ln>
        <a:extLst>
          <a:ext uri="{C572A759-6A51-4108-AA02-DFA0A04FC94B}">
            <ma14:wrappingTextBoxFlag xmlns:r="http://schemas.openxmlformats.org/officeDocument/2006/relationships" xmlns:p="http://schemas.openxmlformats.org/presentationml/2006/main" xmlns:ma14="http://schemas.microsoft.com/office/mac/drawingml/2011/main" xmlns="" val="1"/>
          </a:ext>
        </a:extLst>
      </a:spPr>
      <a:bodyPr wrap="square" lIns="45719" rIns="45719" rtlCol="0" anchor="t">
        <a:noAutofit/>
      </a:bodyPr>
      <a:lstStyle>
        <a:defPPr algn="l">
          <a:defRPr sz="2000" kern="0" dirty="0" smtClean="0">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Presentation5" id="{C3CC0818-99DF-5F4F-9A28-4EF9F3FC74E1}" vid="{A72F6D6D-38DD-BF4A-842F-996ACBFE3A66}"/>
    </a:ext>
  </a:extLst>
</a:theme>
</file>

<file path=ppt/theme/theme2.xml><?xml version="1.0" encoding="utf-8"?>
<a:theme xmlns:a="http://schemas.openxmlformats.org/drawingml/2006/main" name="1_One Network Enterprises">
  <a:themeElements>
    <a:clrScheme name="ONE Standard Colors">
      <a:dk1>
        <a:srgbClr val="000000"/>
      </a:dk1>
      <a:lt1>
        <a:srgbClr val="FFFFFF"/>
      </a:lt1>
      <a:dk2>
        <a:srgbClr val="031434"/>
      </a:dk2>
      <a:lt2>
        <a:srgbClr val="F1F1F1"/>
      </a:lt2>
      <a:accent1>
        <a:srgbClr val="1D3446"/>
      </a:accent1>
      <a:accent2>
        <a:srgbClr val="2CA2BF"/>
      </a:accent2>
      <a:accent3>
        <a:srgbClr val="00C085"/>
      </a:accent3>
      <a:accent4>
        <a:srgbClr val="FB9200"/>
      </a:accent4>
      <a:accent5>
        <a:srgbClr val="990000"/>
      </a:accent5>
      <a:accent6>
        <a:srgbClr val="454545"/>
      </a:accent6>
      <a:hlink>
        <a:srgbClr val="0000FF"/>
      </a:hlink>
      <a:folHlink>
        <a:srgbClr val="800080"/>
      </a:folHlink>
    </a:clrScheme>
    <a:fontScheme name="ONE Open 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pPr>
      <a:bodyPr/>
      <a:lstStyle/>
      <a:style>
        <a:lnRef idx="1">
          <a:schemeClr val="accent1"/>
        </a:lnRef>
        <a:fillRef idx="0">
          <a:schemeClr val="accent1"/>
        </a:fillRef>
        <a:effectRef idx="0">
          <a:schemeClr val="accent1"/>
        </a:effectRef>
        <a:fontRef idx="minor">
          <a:schemeClr val="tx1"/>
        </a:fontRef>
      </a:style>
    </a:lnDef>
    <a:txDef>
      <a:spPr>
        <a:ln w="12700">
          <a:miter lim="400000"/>
        </a:ln>
        <a:extLst>
          <a:ext uri="{C572A759-6A51-4108-AA02-DFA0A04FC94B}">
            <ma14:wrappingTextBoxFlag xmlns="" xmlns:ma14="http://schemas.microsoft.com/office/mac/drawingml/2011/main" xmlns:p="http://schemas.openxmlformats.org/presentationml/2006/main" xmlns:r="http://schemas.openxmlformats.org/officeDocument/2006/relationships" val="1"/>
          </a:ext>
        </a:extLst>
      </a:spPr>
      <a:bodyPr wrap="square" lIns="45719" rIns="45719" rtlCol="0" anchor="t">
        <a:noAutofit/>
      </a:bodyPr>
      <a:lstStyle>
        <a:defPPr algn="l">
          <a:defRPr sz="2000" kern="0" dirty="0" smtClean="0">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Presentation14" id="{FB387992-80C6-1943-A14E-AF4D320410A7}" vid="{31A5CFA2-E2D1-934E-ABC4-A0BC72448DE8}"/>
    </a:ext>
  </a:extLst>
</a:theme>
</file>

<file path=ppt/theme/theme3.xml><?xml version="1.0" encoding="utf-8"?>
<a:theme xmlns:a="http://schemas.openxmlformats.org/drawingml/2006/main" name="One Network Enterprises">
  <a:themeElements>
    <a:clrScheme name="ONE Standard Colors">
      <a:dk1>
        <a:srgbClr val="000000"/>
      </a:dk1>
      <a:lt1>
        <a:srgbClr val="FFFFFF"/>
      </a:lt1>
      <a:dk2>
        <a:srgbClr val="031434"/>
      </a:dk2>
      <a:lt2>
        <a:srgbClr val="F1F1F1"/>
      </a:lt2>
      <a:accent1>
        <a:srgbClr val="1D3446"/>
      </a:accent1>
      <a:accent2>
        <a:srgbClr val="2CA2BF"/>
      </a:accent2>
      <a:accent3>
        <a:srgbClr val="00C085"/>
      </a:accent3>
      <a:accent4>
        <a:srgbClr val="FB9200"/>
      </a:accent4>
      <a:accent5>
        <a:srgbClr val="990000"/>
      </a:accent5>
      <a:accent6>
        <a:srgbClr val="454545"/>
      </a:accent6>
      <a:hlink>
        <a:srgbClr val="0000FF"/>
      </a:hlink>
      <a:folHlink>
        <a:srgbClr val="800080"/>
      </a:folHlink>
    </a:clrScheme>
    <a:fontScheme name="ONE Open 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pPr>
      <a:bodyPr/>
      <a:lstStyle/>
      <a:style>
        <a:lnRef idx="1">
          <a:schemeClr val="accent1"/>
        </a:lnRef>
        <a:fillRef idx="0">
          <a:schemeClr val="accent1"/>
        </a:fillRef>
        <a:effectRef idx="0">
          <a:schemeClr val="accent1"/>
        </a:effectRef>
        <a:fontRef idx="minor">
          <a:schemeClr val="tx1"/>
        </a:fontRef>
      </a:style>
    </a:lnDef>
    <a:txDef>
      <a:spPr>
        <a:ln w="12700">
          <a:miter lim="400000"/>
        </a:ln>
        <a:extLst>
          <a:ext uri="{C572A759-6A51-4108-AA02-DFA0A04FC94B}">
            <ma14:wrappingTextBoxFlag xmlns:r="http://schemas.openxmlformats.org/officeDocument/2006/relationships" xmlns:p="http://schemas.openxmlformats.org/presentationml/2006/main" xmlns:ma14="http://schemas.microsoft.com/office/mac/drawingml/2011/main" xmlns="" val="1"/>
          </a:ext>
        </a:extLst>
      </a:spPr>
      <a:bodyPr wrap="square" lIns="45719" rIns="45719" rtlCol="0" anchor="t">
        <a:noAutofit/>
      </a:bodyPr>
      <a:lstStyle>
        <a:defPPr algn="l">
          <a:defRPr sz="2000" kern="0" dirty="0" smtClean="0">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Presentation14" id="{FB387992-80C6-1943-A14E-AF4D320410A7}" vid="{31A5CFA2-E2D1-934E-ABC4-A0BC72448DE8}"/>
    </a:ext>
  </a:extLst>
</a:theme>
</file>

<file path=ppt/theme/theme4.xml><?xml version="1.0" encoding="utf-8"?>
<a:theme xmlns:a="http://schemas.openxmlformats.org/drawingml/2006/main" name="One Network Enterprises">
  <a:themeElements>
    <a:clrScheme name="ONE Standard Colors">
      <a:dk1>
        <a:srgbClr val="000000"/>
      </a:dk1>
      <a:lt1>
        <a:srgbClr val="FFFFFF"/>
      </a:lt1>
      <a:dk2>
        <a:srgbClr val="031434"/>
      </a:dk2>
      <a:lt2>
        <a:srgbClr val="F1F1F1"/>
      </a:lt2>
      <a:accent1>
        <a:srgbClr val="1D3446"/>
      </a:accent1>
      <a:accent2>
        <a:srgbClr val="2CA2BF"/>
      </a:accent2>
      <a:accent3>
        <a:srgbClr val="00C085"/>
      </a:accent3>
      <a:accent4>
        <a:srgbClr val="FB9200"/>
      </a:accent4>
      <a:accent5>
        <a:srgbClr val="990000"/>
      </a:accent5>
      <a:accent6>
        <a:srgbClr val="454545"/>
      </a:accent6>
      <a:hlink>
        <a:srgbClr val="0000FF"/>
      </a:hlink>
      <a:folHlink>
        <a:srgbClr val="800080"/>
      </a:folHlink>
    </a:clrScheme>
    <a:fontScheme name="ONE Open 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pPr>
      <a:bodyPr/>
      <a:lstStyle/>
      <a:style>
        <a:lnRef idx="1">
          <a:schemeClr val="accent1"/>
        </a:lnRef>
        <a:fillRef idx="0">
          <a:schemeClr val="accent1"/>
        </a:fillRef>
        <a:effectRef idx="0">
          <a:schemeClr val="accent1"/>
        </a:effectRef>
        <a:fontRef idx="minor">
          <a:schemeClr val="tx1"/>
        </a:fontRef>
      </a:style>
    </a:lnDef>
    <a:txDef>
      <a:spPr>
        <a:ln w="12700">
          <a:miter lim="400000"/>
        </a:ln>
        <a:extLst>
          <a:ext uri="{C572A759-6A51-4108-AA02-DFA0A04FC94B}">
            <ma14:wrappingTextBoxFlag xmlns:r="http://schemas.openxmlformats.org/officeDocument/2006/relationships" xmlns:p="http://schemas.openxmlformats.org/presentationml/2006/main" xmlns:ma14="http://schemas.microsoft.com/office/mac/drawingml/2011/main" xmlns="" val="1"/>
          </a:ext>
        </a:extLst>
      </a:spPr>
      <a:bodyPr wrap="square" lIns="45719" rIns="45719" rtlCol="0" anchor="t">
        <a:noAutofit/>
      </a:bodyPr>
      <a:lstStyle>
        <a:defPPr algn="l">
          <a:defRPr sz="2000" kern="0" dirty="0" smtClean="0">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Presentation14" id="{FB387992-80C6-1943-A14E-AF4D320410A7}" vid="{31A5CFA2-E2D1-934E-ABC4-A0BC72448DE8}"/>
    </a:ext>
  </a:extLst>
</a:theme>
</file>

<file path=ppt/theme/theme5.xml><?xml version="1.0" encoding="utf-8"?>
<a:theme xmlns:a="http://schemas.openxmlformats.org/drawingml/2006/main" name="One Network Enterprises">
  <a:themeElements>
    <a:clrScheme name="ONE Standard Colors">
      <a:dk1>
        <a:srgbClr val="000000"/>
      </a:dk1>
      <a:lt1>
        <a:srgbClr val="FFFFFF"/>
      </a:lt1>
      <a:dk2>
        <a:srgbClr val="031434"/>
      </a:dk2>
      <a:lt2>
        <a:srgbClr val="F1F1F1"/>
      </a:lt2>
      <a:accent1>
        <a:srgbClr val="1D3446"/>
      </a:accent1>
      <a:accent2>
        <a:srgbClr val="2CA2BF"/>
      </a:accent2>
      <a:accent3>
        <a:srgbClr val="00C085"/>
      </a:accent3>
      <a:accent4>
        <a:srgbClr val="FB9200"/>
      </a:accent4>
      <a:accent5>
        <a:srgbClr val="990000"/>
      </a:accent5>
      <a:accent6>
        <a:srgbClr val="454545"/>
      </a:accent6>
      <a:hlink>
        <a:srgbClr val="0000FF"/>
      </a:hlink>
      <a:folHlink>
        <a:srgbClr val="800080"/>
      </a:folHlink>
    </a:clrScheme>
    <a:fontScheme name="ONE Open 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pPr>
      <a:bodyPr/>
      <a:lstStyle/>
      <a:style>
        <a:lnRef idx="1">
          <a:schemeClr val="accent1"/>
        </a:lnRef>
        <a:fillRef idx="0">
          <a:schemeClr val="accent1"/>
        </a:fillRef>
        <a:effectRef idx="0">
          <a:schemeClr val="accent1"/>
        </a:effectRef>
        <a:fontRef idx="minor">
          <a:schemeClr val="tx1"/>
        </a:fontRef>
      </a:style>
    </a:lnDef>
    <a:txDef>
      <a:spPr>
        <a:ln w="12700">
          <a:miter lim="400000"/>
        </a:ln>
        <a:extLst>
          <a:ext uri="{C572A759-6A51-4108-AA02-DFA0A04FC94B}">
            <ma14:wrappingTextBoxFlag xmlns:r="http://schemas.openxmlformats.org/officeDocument/2006/relationships" xmlns:p="http://schemas.openxmlformats.org/presentationml/2006/main" xmlns:ma14="http://schemas.microsoft.com/office/mac/drawingml/2011/main" xmlns="" val="1"/>
          </a:ext>
        </a:extLst>
      </a:spPr>
      <a:bodyPr wrap="square" lIns="45719" rIns="45719" rtlCol="0" anchor="t">
        <a:noAutofit/>
      </a:bodyPr>
      <a:lstStyle>
        <a:defPPr algn="l">
          <a:defRPr sz="2000" kern="0" dirty="0" smtClean="0">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Presentation14" id="{FB387992-80C6-1943-A14E-AF4D320410A7}" vid="{31A5CFA2-E2D1-934E-ABC4-A0BC72448DE8}"/>
    </a:ext>
  </a:extLst>
</a:theme>
</file>

<file path=ppt/theme/theme6.xml><?xml version="1.0" encoding="utf-8"?>
<a:theme xmlns:a="http://schemas.openxmlformats.org/drawingml/2006/main" name="One Network Enterprises">
  <a:themeElements>
    <a:clrScheme name="ONE Standard Colors">
      <a:dk1>
        <a:srgbClr val="000000"/>
      </a:dk1>
      <a:lt1>
        <a:srgbClr val="FFFFFF"/>
      </a:lt1>
      <a:dk2>
        <a:srgbClr val="031434"/>
      </a:dk2>
      <a:lt2>
        <a:srgbClr val="F1F1F1"/>
      </a:lt2>
      <a:accent1>
        <a:srgbClr val="1D3446"/>
      </a:accent1>
      <a:accent2>
        <a:srgbClr val="2CA2BF"/>
      </a:accent2>
      <a:accent3>
        <a:srgbClr val="00C085"/>
      </a:accent3>
      <a:accent4>
        <a:srgbClr val="FB9200"/>
      </a:accent4>
      <a:accent5>
        <a:srgbClr val="990000"/>
      </a:accent5>
      <a:accent6>
        <a:srgbClr val="454545"/>
      </a:accent6>
      <a:hlink>
        <a:srgbClr val="0000FF"/>
      </a:hlink>
      <a:folHlink>
        <a:srgbClr val="800080"/>
      </a:folHlink>
    </a:clrScheme>
    <a:fontScheme name="ONE Open 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pPr>
      <a:bodyPr/>
      <a:lstStyle/>
      <a:style>
        <a:lnRef idx="1">
          <a:schemeClr val="accent1"/>
        </a:lnRef>
        <a:fillRef idx="0">
          <a:schemeClr val="accent1"/>
        </a:fillRef>
        <a:effectRef idx="0">
          <a:schemeClr val="accent1"/>
        </a:effectRef>
        <a:fontRef idx="minor">
          <a:schemeClr val="tx1"/>
        </a:fontRef>
      </a:style>
    </a:lnDef>
    <a:txDef>
      <a:spPr>
        <a:ln w="12700">
          <a:miter lim="400000"/>
        </a:ln>
        <a:extLst>
          <a:ext uri="{C572A759-6A51-4108-AA02-DFA0A04FC94B}">
            <ma14:wrappingTextBoxFlag xmlns:r="http://schemas.openxmlformats.org/officeDocument/2006/relationships" xmlns:p="http://schemas.openxmlformats.org/presentationml/2006/main" xmlns:ma14="http://schemas.microsoft.com/office/mac/drawingml/2011/main" xmlns="" val="1"/>
          </a:ext>
        </a:extLst>
      </a:spPr>
      <a:bodyPr wrap="square" lIns="45719" rIns="45719" rtlCol="0" anchor="t">
        <a:noAutofit/>
      </a:bodyPr>
      <a:lstStyle>
        <a:defPPr algn="l">
          <a:defRPr sz="2000" kern="0" dirty="0" smtClean="0">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Presentation14" id="{FB387992-80C6-1943-A14E-AF4D320410A7}" vid="{31A5CFA2-E2D1-934E-ABC4-A0BC72448DE8}"/>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ac8f69b-e8b3-4978-97c1-f889f31d47e6">
      <UserInfo>
        <DisplayName>Castillo, Julian</DisplayName>
        <AccountId>140</AccountId>
        <AccountType/>
      </UserInfo>
      <UserInfo>
        <DisplayName>Tadros, Ashraf</DisplayName>
        <AccountId>84</AccountId>
        <AccountType/>
      </UserInfo>
      <UserInfo>
        <DisplayName>Huffman, Marshall</DisplayName>
        <AccountId>86</AccountId>
        <AccountType/>
      </UserInfo>
      <UserInfo>
        <DisplayName>Soshnikov, Sergey</DisplayName>
        <AccountId>28</AccountId>
        <AccountType/>
      </UserInfo>
      <UserInfo>
        <DisplayName>Notani, Ranjit</DisplayName>
        <AccountId>25</AccountId>
        <AccountType/>
      </UserInfo>
      <UserInfo>
        <DisplayName>Firake, Jeevan</DisplayName>
        <AccountId>219</AccountId>
        <AccountType/>
      </UserInfo>
      <UserInfo>
        <DisplayName>Harrison, Rochelle</DisplayName>
        <AccountId>155</AccountId>
        <AccountType/>
      </UserInfo>
      <UserInfo>
        <DisplayName>NT Service\spsearch</DisplayName>
        <AccountId>11</AccountId>
        <AccountType/>
      </UserInfo>
      <UserInfo>
        <DisplayName>Dickinson, Melody</DisplayName>
        <AccountId>695</AccountId>
        <AccountType/>
      </UserInfo>
    </SharedWithUsers>
    <lcf76f155ced4ddcb4097134ff3c332f xmlns="57394dbe-3c0f-435b-a208-9a61b989f355">
      <Terms xmlns="http://schemas.microsoft.com/office/infopath/2007/PartnerControls"/>
    </lcf76f155ced4ddcb4097134ff3c332f>
    <MediaLengthInSeconds xmlns="57394dbe-3c0f-435b-a208-9a61b989f355" xsi:nil="true"/>
    <TaxCatchAll xmlns="8ac8f69b-e8b3-4978-97c1-f889f31d47e6" xsi:nil="true"/>
    <Status xmlns="57394dbe-3c0f-435b-a208-9a61b989f355" xsi:nil="true"/>
    <TargetDate xmlns="57394dbe-3c0f-435b-a208-9a61b989f355" xsi:nil="true"/>
    <CommentField xmlns="57394dbe-3c0f-435b-a208-9a61b989f355" xsi:nil="true"/>
    <BRDReviewed xmlns="57394dbe-3c0f-435b-a208-9a61b989f355">false</BRDReviewed>
    <CR_x0020_Driver xmlns="57394dbe-3c0f-435b-a208-9a61b989f355">
      <UserInfo>
        <DisplayName/>
        <AccountId xsi:nil="true"/>
        <AccountType/>
      </UserInfo>
    </CR_x0020_Driver>
    <SDD_x0020_Link xmlns="57394dbe-3c0f-435b-a208-9a61b989f355">
      <Url xsi:nil="true"/>
      <Description xsi:nil="true"/>
    </SDD_x0020_Link>
    <Hours xmlns="57394dbe-3c0f-435b-a208-9a61b989f355" xsi:nil="true"/>
    <BRD_x0020_Link xmlns="57394dbe-3c0f-435b-a208-9a61b989f355">
      <Url xsi:nil="true"/>
      <Description xsi:nil="true"/>
    </BRD_x0020_Link>
    <SDDReviewed xmlns="57394dbe-3c0f-435b-a208-9a61b989f355">false</SDDReviewed>
    <BRD_x0020_Driver xmlns="57394dbe-3c0f-435b-a208-9a61b989f355">
      <UserInfo>
        <DisplayName/>
        <AccountId xsi:nil="true"/>
        <AccountType/>
      </UserInfo>
    </BRD_x0020_Driver>
    <SDD_x0020_Driver xmlns="57394dbe-3c0f-435b-a208-9a61b989f355">
      <UserInfo>
        <DisplayName/>
        <AccountId xsi:nil="true"/>
        <AccountType/>
      </UserInfo>
    </SDD_x0020_Driver>
    <Program_x0020__x002d__x0020_Supporting xmlns="57394dbe-3c0f-435b-a208-9a61b989f355">
      <Value>Inbound</Value>
    </Program_x0020__x002d__x0020_Supporting>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B276442D51BDE43857A4B5B0AA6B191" ma:contentTypeVersion="31" ma:contentTypeDescription="Create a new document." ma:contentTypeScope="" ma:versionID="d62d51a135893acd160956a248dcbe0f">
  <xsd:schema xmlns:xsd="http://www.w3.org/2001/XMLSchema" xmlns:xs="http://www.w3.org/2001/XMLSchema" xmlns:p="http://schemas.microsoft.com/office/2006/metadata/properties" xmlns:ns2="57394dbe-3c0f-435b-a208-9a61b989f355" xmlns:ns3="8ac8f69b-e8b3-4978-97c1-f889f31d47e6" targetNamespace="http://schemas.microsoft.com/office/2006/metadata/properties" ma:root="true" ma:fieldsID="02c6668c37c4d67786052924789b3822" ns2:_="" ns3:_="">
    <xsd:import namespace="57394dbe-3c0f-435b-a208-9a61b989f355"/>
    <xsd:import namespace="8ac8f69b-e8b3-4978-97c1-f889f31d47e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Status" minOccurs="0"/>
                <xsd:element ref="ns2:BRD_x0020_Link" minOccurs="0"/>
                <xsd:element ref="ns2:SDD_x0020_Link" minOccurs="0"/>
                <xsd:element ref="ns2:BRDReviewed" minOccurs="0"/>
                <xsd:element ref="ns2:SDDReviewed" minOccurs="0"/>
                <xsd:element ref="ns2:CR_x0020_Driver" minOccurs="0"/>
                <xsd:element ref="ns2:BRD_x0020_Driver" minOccurs="0"/>
                <xsd:element ref="ns2:SDD_x0020_Driver" minOccurs="0"/>
                <xsd:element ref="ns2:CommentField" minOccurs="0"/>
                <xsd:element ref="ns2:TargetDate" minOccurs="0"/>
                <xsd:element ref="ns2:Hours" minOccurs="0"/>
                <xsd:element ref="ns2:Program_x0020__x002d__x0020_Supporting"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394dbe-3c0f-435b-a208-9a61b989f3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97ceb3b-7834-4f7d-ab71-1903c4a73f0b" ma:termSetId="09814cd3-568e-fe90-9814-8d621ff8fb84" ma:anchorId="fba54fb3-c3e1-fe81-a776-ca4b69148c4d" ma:open="true" ma:isKeyword="false">
      <xsd:complexType>
        <xsd:sequence>
          <xsd:element ref="pc:Terms" minOccurs="0" maxOccurs="1"/>
        </xsd:sequence>
      </xsd:complexType>
    </xsd:element>
    <xsd:element name="Status" ma:index="23" nillable="true" ma:displayName="Status" ma:description="Current Status" ma:format="Dropdown" ma:internalName="Status">
      <xsd:simpleType>
        <xsd:restriction base="dms:Choice">
          <xsd:enumeration value="0-Request"/>
          <xsd:enumeration value="1-In ONE Approval Process"/>
          <xsd:enumeration value="2-In HPE Approval Process"/>
          <xsd:enumeration value="3-Approved"/>
          <xsd:enumeration value="4-Rejected"/>
          <xsd:enumeration value="5-Archive"/>
          <xsd:enumeration value="99-Unknown"/>
          <xsd:enumeration value="1a-ONE"/>
          <xsd:enumeration value="1b-HPE"/>
          <xsd:enumeration value="6-Completed"/>
          <xsd:enumeration value="6-Completed - No Charge"/>
          <xsd:enumeration value="Potential"/>
        </xsd:restriction>
      </xsd:simpleType>
    </xsd:element>
    <xsd:element name="BRD_x0020_Link" ma:index="24" nillable="true" ma:displayName="BRD Link" ma:description="Link to BRD" ma:format="Hyperlink" ma:internalName="BRD_x0020_Link">
      <xsd:complexType>
        <xsd:complexContent>
          <xsd:extension base="dms:URL">
            <xsd:sequence>
              <xsd:element name="Url" type="dms:ValidUrl" minOccurs="0" nillable="true"/>
              <xsd:element name="Description" type="xsd:string" nillable="true"/>
            </xsd:sequence>
          </xsd:extension>
        </xsd:complexContent>
      </xsd:complexType>
    </xsd:element>
    <xsd:element name="SDD_x0020_Link" ma:index="25" nillable="true" ma:displayName="SDD Link" ma:format="Hyperlink" ma:internalName="SDD_x0020_Link">
      <xsd:complexType>
        <xsd:complexContent>
          <xsd:extension base="dms:URL">
            <xsd:sequence>
              <xsd:element name="Url" type="dms:ValidUrl" minOccurs="0" nillable="true"/>
              <xsd:element name="Description" type="xsd:string" nillable="true"/>
            </xsd:sequence>
          </xsd:extension>
        </xsd:complexContent>
      </xsd:complexType>
    </xsd:element>
    <xsd:element name="BRDReviewed" ma:index="26" nillable="true" ma:displayName="BRD Reviewed" ma:default="0" ma:format="Dropdown" ma:internalName="BRDReviewed">
      <xsd:simpleType>
        <xsd:restriction base="dms:Boolean"/>
      </xsd:simpleType>
    </xsd:element>
    <xsd:element name="SDDReviewed" ma:index="27" nillable="true" ma:displayName="SDD Reviewed" ma:default="0" ma:format="Dropdown" ma:internalName="SDDReviewed">
      <xsd:simpleType>
        <xsd:restriction base="dms:Boolean"/>
      </xsd:simpleType>
    </xsd:element>
    <xsd:element name="CR_x0020_Driver" ma:index="28" nillable="true" ma:displayName="CR Driver" ma:format="Dropdown" ma:list="UserInfo" ma:SharePointGroup="0" ma:internalName="CR_x0020_Driv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BRD_x0020_Driver" ma:index="29" nillable="true" ma:displayName="BRD Driver" ma:format="Dropdown" ma:list="UserInfo" ma:SharePointGroup="0" ma:internalName="BRD_x0020_Driv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DD_x0020_Driver" ma:index="30" nillable="true" ma:displayName="SDD Driver" ma:format="Dropdown" ma:list="UserInfo" ma:SharePointGroup="0" ma:internalName="SDD_x0020_Driv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mmentField" ma:index="31" nillable="true" ma:displayName="Comment Field" ma:format="Dropdown" ma:internalName="CommentField">
      <xsd:simpleType>
        <xsd:restriction base="dms:Note">
          <xsd:maxLength value="255"/>
        </xsd:restriction>
      </xsd:simpleType>
    </xsd:element>
    <xsd:element name="TargetDate" ma:index="32" nillable="true" ma:displayName="Target Date" ma:description="When can we expect it " ma:format="DateOnly" ma:internalName="TargetDate">
      <xsd:simpleType>
        <xsd:restriction base="dms:DateTime"/>
      </xsd:simpleType>
    </xsd:element>
    <xsd:element name="Hours" ma:index="33" nillable="true" ma:displayName="Hours" ma:description="FTE-hours" ma:format="Dropdown" ma:internalName="Hours" ma:percentage="FALSE">
      <xsd:simpleType>
        <xsd:restriction base="dms:Number"/>
      </xsd:simpleType>
    </xsd:element>
    <xsd:element name="Program_x0020__x002d__x0020_Supporting" ma:index="34" nillable="true" ma:displayName="Program - Supporting" ma:default="Inbound" ma:internalName="Program_x0020__x002d__x0020_Supporting">
      <xsd:complexType>
        <xsd:complexContent>
          <xsd:extension base="dms:MultiChoice">
            <xsd:sequence>
              <xsd:element name="Value" maxOccurs="unbounded" minOccurs="0" nillable="true">
                <xsd:simpleType>
                  <xsd:restriction base="dms:Choice">
                    <xsd:enumeration value="Inbound"/>
                    <xsd:enumeration value="Outbound"/>
                    <xsd:enumeration value="Chain of Custody"/>
                    <xsd:enumeration value="Block Chain"/>
                    <xsd:enumeration value="Collaboration"/>
                  </xsd:restriction>
                </xsd:simpleType>
              </xsd:element>
            </xsd:sequence>
          </xsd:extension>
        </xsd:complexContent>
      </xsd:complexType>
    </xsd:element>
    <xsd:element name="MediaServiceObjectDetectorVersions" ma:index="35" nillable="true" ma:displayName="MediaServiceObjectDetectorVersions" ma:hidden="true" ma:indexed="true" ma:internalName="MediaServiceObjectDetectorVersions" ma:readOnly="true">
      <xsd:simpleType>
        <xsd:restriction base="dms:Text"/>
      </xsd:simpleType>
    </xsd:element>
    <xsd:element name="MediaServiceSearchProperties" ma:index="3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ac8f69b-e8b3-4978-97c1-f889f31d47e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9f216bd-16f8-4679-808f-19e49ae247d9}" ma:internalName="TaxCatchAll" ma:showField="CatchAllData" ma:web="8ac8f69b-e8b3-4978-97c1-f889f31d47e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0745B4-0355-45E8-88A2-C9791438816D}">
  <ds:schemaRefs>
    <ds:schemaRef ds:uri="57394dbe-3c0f-435b-a208-9a61b989f355"/>
    <ds:schemaRef ds:uri="8ac8f69b-e8b3-4978-97c1-f889f31d47e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BC617DB-0A3A-4765-9AD4-1A3532FD352E}">
  <ds:schemaRefs>
    <ds:schemaRef ds:uri="http://schemas.microsoft.com/sharepoint/v3/contenttype/forms"/>
  </ds:schemaRefs>
</ds:datastoreItem>
</file>

<file path=customXml/itemProps3.xml><?xml version="1.0" encoding="utf-8"?>
<ds:datastoreItem xmlns:ds="http://schemas.openxmlformats.org/officeDocument/2006/customXml" ds:itemID="{84550D04-4DC7-4208-86D1-0AF6AC0B18FA}">
  <ds:schemaRefs>
    <ds:schemaRef ds:uri="57394dbe-3c0f-435b-a208-9a61b989f355"/>
    <ds:schemaRef ds:uri="8ac8f69b-e8b3-4978-97c1-f889f31d47e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20</Slides>
  <Notes>3</Notes>
  <HiddenSlides>0</HiddenSlides>
  <ScaleCrop>false</ScaleCrop>
  <HeadingPairs>
    <vt:vector size="4" baseType="variant">
      <vt:variant>
        <vt:lpstr>Theme</vt:lpstr>
      </vt:variant>
      <vt:variant>
        <vt:i4>6</vt:i4>
      </vt:variant>
      <vt:variant>
        <vt:lpstr>Slide Titles</vt:lpstr>
      </vt:variant>
      <vt:variant>
        <vt:i4>20</vt:i4>
      </vt:variant>
    </vt:vector>
  </HeadingPairs>
  <TitlesOfParts>
    <vt:vector size="26" baseType="lpstr">
      <vt:lpstr>One Network Enterprises</vt:lpstr>
      <vt:lpstr>1_One Network Enterprises</vt:lpstr>
      <vt:lpstr>One Network Enterprises</vt:lpstr>
      <vt:lpstr>One Network Enterprises</vt:lpstr>
      <vt:lpstr>One Network Enterprises</vt:lpstr>
      <vt:lpstr>One Network Enterprises</vt:lpstr>
      <vt:lpstr>Supply Chain Visibility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ONE PowerPoint Presentation</dc:title>
  <dc:subject/>
  <dc:creator>Peter Nilsson</dc:creator>
  <cp:keywords/>
  <dc:description/>
  <cp:revision>1</cp:revision>
  <dcterms:created xsi:type="dcterms:W3CDTF">2022-12-05T13:29:07Z</dcterms:created>
  <dcterms:modified xsi:type="dcterms:W3CDTF">2024-04-03T15:09:30Z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bool>false</vt:bool>
  </property>
  <property fmtid="{D5CDD505-2E9C-101B-9397-08002B2CF9AE}" pid="9" name="ContentTypeId">
    <vt:lpwstr>0x010100FB276442D51BDE43857A4B5B0AA6B191</vt:lpwstr>
  </property>
  <property fmtid="{D5CDD505-2E9C-101B-9397-08002B2CF9AE}" pid="10" name="MSIP_Label_66f47cd8-41fa-4235-8c80-86b50baa48d7_Enabled">
    <vt:lpwstr>true</vt:lpwstr>
  </property>
  <property fmtid="{D5CDD505-2E9C-101B-9397-08002B2CF9AE}" pid="11" name="MSIP_Label_66f47cd8-41fa-4235-8c80-86b50baa48d7_SetDate">
    <vt:lpwstr>2024-01-16T18:22:49Z</vt:lpwstr>
  </property>
  <property fmtid="{D5CDD505-2E9C-101B-9397-08002B2CF9AE}" pid="12" name="MSIP_Label_66f47cd8-41fa-4235-8c80-86b50baa48d7_Method">
    <vt:lpwstr>Standard</vt:lpwstr>
  </property>
  <property fmtid="{D5CDD505-2E9C-101B-9397-08002B2CF9AE}" pid="13" name="MSIP_Label_66f47cd8-41fa-4235-8c80-86b50baa48d7_Name">
    <vt:lpwstr>Kroger Internal</vt:lpwstr>
  </property>
  <property fmtid="{D5CDD505-2E9C-101B-9397-08002B2CF9AE}" pid="14" name="MSIP_Label_66f47cd8-41fa-4235-8c80-86b50baa48d7_SiteId">
    <vt:lpwstr>8331e14a-9134-4288-bf5a-5e2c8412f074</vt:lpwstr>
  </property>
  <property fmtid="{D5CDD505-2E9C-101B-9397-08002B2CF9AE}" pid="15" name="MSIP_Label_66f47cd8-41fa-4235-8c80-86b50baa48d7_ActionId">
    <vt:lpwstr>30b3db39-7f18-4b46-ba1d-101f77224dc3</vt:lpwstr>
  </property>
  <property fmtid="{D5CDD505-2E9C-101B-9397-08002B2CF9AE}" pid="16" name="MSIP_Label_66f47cd8-41fa-4235-8c80-86b50baa48d7_ContentBits">
    <vt:lpwstr>0</vt:lpwstr>
  </property>
  <property fmtid="{D5CDD505-2E9C-101B-9397-08002B2CF9AE}" pid="17" name="_AdHocReviewCycleID">
    <vt:i4>1909802625</vt:i4>
  </property>
  <property fmtid="{D5CDD505-2E9C-101B-9397-08002B2CF9AE}" pid="18" name="_NewReviewCycle">
    <vt:lpwstr/>
  </property>
  <property fmtid="{D5CDD505-2E9C-101B-9397-08002B2CF9AE}" pid="19" name="_EmailSubject">
    <vt:lpwstr>Attachments for Updated Website</vt:lpwstr>
  </property>
  <property fmtid="{D5CDD505-2E9C-101B-9397-08002B2CF9AE}" pid="20" name="_AuthorEmail">
    <vt:lpwstr>alexander.mathews@kroger.com</vt:lpwstr>
  </property>
  <property fmtid="{D5CDD505-2E9C-101B-9397-08002B2CF9AE}" pid="21" name="_AuthorEmailDisplayName">
    <vt:lpwstr>Mathews, Alexander</vt:lpwstr>
  </property>
  <property fmtid="{D5CDD505-2E9C-101B-9397-08002B2CF9AE}" pid="22" name="_PreviousAdHocReviewCycleID">
    <vt:i4>1909802625</vt:i4>
  </property>
</Properties>
</file>